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82820a63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682820a639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82820a639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82820a639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82820a639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82820a639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82820a639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82820a639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82820a639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82820a639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82820a639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82820a639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2820a639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82820a639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82820a639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82820a639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82820a63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682820a639_2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li5.readthedocs.io" TargetMode="External"/><Relationship Id="rId4" Type="http://schemas.openxmlformats.org/officeDocument/2006/relationships/hyperlink" Target="https://www.analyticsvidhya.com/blog/2022/07/everything-you-need-to-know-about-lime/" TargetMode="External"/><Relationship Id="rId5" Type="http://schemas.openxmlformats.org/officeDocument/2006/relationships/hyperlink" Target="https://medium.com/@davidacad10/using-llms-for-shap-explanation-f106da74dd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92650" y="12795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Explainability of LLMs &amp; Their Ethical Implications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Final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Motivation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Models (LLMs) are increasingly deployed in healthcare environments where decisions can directly impact patient outcomes.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matters: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ML models have structured transparency tools, but LLMs are often seen as “black boxes.”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clinical decision-making, lack of explainability can lead to distrust, misdiagnosis, or unsafe prescriptions.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High-stakes domains like healthcare require verifiable reasoning, especially for ethical and legal accountability.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Explainability techniques like CoT and ReAct improve not just user trust but actual model performance.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explore how prompting strategies can make LLMs safer and more interpretable for critical decisions.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2.Literature Review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729450" y="1322450"/>
            <a:ext cx="35553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SHAP LLM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324" y="986600"/>
            <a:ext cx="5049475" cy="39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729450" y="1322450"/>
            <a:ext cx="35553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SHAP LLM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500" y="2269250"/>
            <a:ext cx="4730875" cy="256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3.Approach used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727950" y="2109700"/>
            <a:ext cx="76881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Zero-shot &amp; Few-shot prompting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zero-shot setting, the model receives no examples—just the question.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Few-shot prompts include 1–3 manually crafted examples, which help orient the model.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useful baselines, but often don’t provide any reasoning or explanation.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 of Thought (CoT) prompting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technique asks the model to "think step by step."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instead of just answering “yes” or “no” to a medical question, the model walks through the patient's condition, symptoms, and known drug interactions before concluding.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observed that this improves both performance and transparency in tasks like medication safety assessments.</a:t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729450" y="1322450"/>
            <a:ext cx="76881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3.Approach used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582325" y="2152675"/>
            <a:ext cx="7054500" cy="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Re</a:t>
            </a: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 (Reason + Act)</a:t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approach combines reasoning with tool-use.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reflects, then takes an action like querying a database or citing a document, then reflects again before answering.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my implementation, I simulated this behavior by integrating guideline-based logic through chained prompts and knowledge lookup via hardcoded responses.</a:t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RAG (Retrieval-Augmented Generation) (partially implemented)</a:t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experimented with integrating RAG-style templates where the model was supplied with retrieved context from a fake knowledge base.</a:t>
            </a:r>
            <a:b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showed how additional factual support can make the response more trustworthy, especially when citing guidelines or medical studies.</a:t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164925" y="10120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4.Demo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164925" y="1959825"/>
            <a:ext cx="342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(Medical):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Should this patient be prescribed Drug 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Prompt: Let's think step by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is 72, has liver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X stresses liver.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Do not prescribe.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Transparent 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Ethical justifiability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 title="ChatGPT Image Jun 14, 2025, 09_33_3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750" y="1084949"/>
            <a:ext cx="5859226" cy="39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Lundberg &amp; Lee (2017). NeurIPS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Ribeiro et al. (2016). KDD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Wei et al. (2022). NeurIPS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Yao et al. (2022). arXiv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Lewis et al. (2020). arXiv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Zhang et al. (2023). arXiv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Wang et al. (2022). arXiv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https://eli5.readthedocs.io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</a:t>
            </a: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https://www.analyticsvidhya.com/blog/2022/07/everything-you-need-to-know-about-lime/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</a:t>
            </a: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https://medium.com/@davidacad10/using-llms-for-shap-explanation-f106da74dd75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11.https://arxiv.org/pdf/1602.04938.pdf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