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2006-46BB-4390-B883-009F636C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4CA06-9C9E-4B0D-BD4C-90FC5E6C2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B10B-FE9B-4E46-A25F-6BEE6564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D3BE-677B-4F59-9B2C-F2FFE276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774B-9DA4-46D0-B246-ABAAC7D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A8C4-C552-401E-9DB0-E621F4D5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34D77-BCE3-40F0-A88B-0BCF242C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44DB-F0C8-45CC-84AD-175771F3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A684-E399-43CE-895D-375A586E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9791-A006-4D6E-B6C9-FCF63157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015AA-4E6B-4999-B7A9-E1EC4FD9D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4DB66-54DF-432F-86E7-E2839CF2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726A-3A64-4DA9-AAEC-40A990E0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566F-9C99-4AC3-A7AB-2FBB1845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ADCE-A03B-469E-B56B-F3076C0F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0555-B0C5-408E-99E1-04098080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718D-700A-42C7-A582-67FD7116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3121-80D3-4644-8111-F1B971F4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949B-0A99-42D5-9F9D-980CFE0F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7876-EC64-425B-A30D-8EAFDC1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E305-8C56-4C88-A02A-9C98DE7D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3A11-F0B6-4231-8C6B-FB983176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DFC-C6D8-463D-BC41-B37FB12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6A01-35E9-4ED6-9247-3263458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BA5B-F2C3-48DB-A4D8-F3D1A4AE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C11B-6E8E-4873-B1FD-7D6E60AD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8C0A-BDD8-4014-B952-26E3F233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52086-9127-4397-A808-A20CEF24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924FD-8287-4D5A-8A2F-DE302A52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92C4-0015-4691-BCD2-0C0F6F22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7C25-C31A-4B32-8A7D-64CD4AC0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376-C6CA-4B4C-A3AF-B244F471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B4AF-97F9-49A2-9B2C-DC64C48D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B7CF-8673-430C-A27C-D6DC8736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D8853-A27A-4238-934F-1ADFD10F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7253B-435E-4D4F-B4B0-15E0A8707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F0E47-9B8E-4E0E-9702-35397CF6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1A542-8992-4B34-896D-2DD8726E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5FE6F-67C9-4E8F-BB4F-50FCBC8A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4BE5-9884-4B7B-AE8D-CC617439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0FAA5-5A1A-4C39-A251-76F26D9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BAD27-5C70-4864-AF8A-1827ED3E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FAE65-F3B5-4FCA-B181-C15AB7B1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A345B-98FD-456A-AC13-7AD40F53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51733-BE07-4EFA-8C5F-2757CF51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10E64-C573-42BA-A591-0B91CE9F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CD7-60A6-4F3E-AF98-1461AA6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A571-26A9-4667-9455-3A3FD345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D25EE-F63A-479E-A82D-681437866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A7025-2C47-4604-A968-A58751C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AFDC-3352-4A04-9C94-44756620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B003A-21C4-4C0C-A7B1-674EB72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7B61-B8AD-45AB-9E8D-70946971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21389-4798-4DD0-8313-9EADA7468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BDF8-97E0-45D2-AFA6-604D556E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8B445-82C9-4B89-A926-E3B3AA59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3F994-806E-42DB-BA79-3686F35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F795-EC6D-47D3-B454-C9BD6E5A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9782D-A8A8-44D4-99BB-97EF65F1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6363-2A7C-44C0-B12F-66A12B6F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4A17-3CDF-47CA-B2F4-E711FE91B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9154-6CCA-421A-9991-D038C2F3562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EF34-8860-4CAA-87EC-048185C86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57B6-01C1-480B-8F25-D537B10BB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2DD2-F4F3-4A7B-A70B-757E9184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CD1010B-6907-463F-A07A-223EFB08DC6C}"/>
              </a:ext>
            </a:extLst>
          </p:cNvPr>
          <p:cNvSpPr txBox="1"/>
          <p:nvPr/>
        </p:nvSpPr>
        <p:spPr>
          <a:xfrm>
            <a:off x="4834745" y="117108"/>
            <a:ext cx="204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Sources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241A050-008C-4517-9BF8-2E6574D65384}"/>
              </a:ext>
            </a:extLst>
          </p:cNvPr>
          <p:cNvSpPr/>
          <p:nvPr/>
        </p:nvSpPr>
        <p:spPr>
          <a:xfrm rot="5400000">
            <a:off x="5625427" y="-2617338"/>
            <a:ext cx="656947" cy="9522894"/>
          </a:xfrm>
          <a:prstGeom prst="rightBrace">
            <a:avLst>
              <a:gd name="adj1" fmla="val 8333"/>
              <a:gd name="adj2" fmla="val 91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6B2F16-7336-488C-9F0D-2616E461CDD0}"/>
              </a:ext>
            </a:extLst>
          </p:cNvPr>
          <p:cNvGrpSpPr/>
          <p:nvPr/>
        </p:nvGrpSpPr>
        <p:grpSpPr>
          <a:xfrm>
            <a:off x="1398381" y="2947559"/>
            <a:ext cx="1108449" cy="1108449"/>
            <a:chOff x="4466728" y="1856084"/>
            <a:chExt cx="2320860" cy="2320860"/>
          </a:xfrm>
        </p:grpSpPr>
        <p:pic>
          <p:nvPicPr>
            <p:cNvPr id="25" name="Picture 4" descr="Csv Icon of Flat style - Available in SVG, PNG, EPS, AI &amp; Icon fonts">
              <a:extLst>
                <a:ext uri="{FF2B5EF4-FFF2-40B4-BE49-F238E27FC236}">
                  <a16:creationId xmlns:a16="http://schemas.microsoft.com/office/drawing/2014/main" id="{D101F416-53A6-43C7-96EA-B38F32F28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728" y="1856084"/>
              <a:ext cx="2016060" cy="201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Csv Icon of Flat style - Available in SVG, PNG, EPS, AI &amp; Icon fonts">
              <a:extLst>
                <a:ext uri="{FF2B5EF4-FFF2-40B4-BE49-F238E27FC236}">
                  <a16:creationId xmlns:a16="http://schemas.microsoft.com/office/drawing/2014/main" id="{53172467-73B9-4315-AC75-8BCA225EF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128" y="2008484"/>
              <a:ext cx="2016060" cy="201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Csv Icon of Flat style - Available in SVG, PNG, EPS, AI &amp; Icon fonts">
              <a:extLst>
                <a:ext uri="{FF2B5EF4-FFF2-40B4-BE49-F238E27FC236}">
                  <a16:creationId xmlns:a16="http://schemas.microsoft.com/office/drawing/2014/main" id="{8423FBC1-FF42-4D63-8316-4BCB8B9D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528" y="2160884"/>
              <a:ext cx="2016060" cy="2016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F33F814-3EF8-4A16-A119-566A7930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4" y="390686"/>
            <a:ext cx="10498191" cy="13521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09A12E-A397-41DE-88C6-70BA23BFB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4" r="17340"/>
          <a:stretch/>
        </p:blipFill>
        <p:spPr>
          <a:xfrm>
            <a:off x="5118579" y="2178837"/>
            <a:ext cx="2663301" cy="26458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150F89-F888-415F-8604-AAF9B6368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488" y="2515328"/>
            <a:ext cx="590433" cy="19729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620BE3-F6E3-496B-BA3A-2724832DE250}"/>
              </a:ext>
            </a:extLst>
          </p:cNvPr>
          <p:cNvSpPr txBox="1"/>
          <p:nvPr/>
        </p:nvSpPr>
        <p:spPr>
          <a:xfrm>
            <a:off x="930564" y="5115152"/>
            <a:ext cx="204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Pull csv extract files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1A2CB7-99D2-40E0-84B4-5973D4A7D1AB}"/>
              </a:ext>
            </a:extLst>
          </p:cNvPr>
          <p:cNvSpPr txBox="1"/>
          <p:nvPr/>
        </p:nvSpPr>
        <p:spPr>
          <a:xfrm>
            <a:off x="2790662" y="5007430"/>
            <a:ext cx="2044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and concatenate datasets that are in multiple files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A36684-9153-4294-8B2C-DD061AC0F1C6}"/>
              </a:ext>
            </a:extLst>
          </p:cNvPr>
          <p:cNvSpPr txBox="1"/>
          <p:nvPr/>
        </p:nvSpPr>
        <p:spPr>
          <a:xfrm>
            <a:off x="5428187" y="5222873"/>
            <a:ext cx="204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cleaning cycle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7A0CA7-D7D5-4831-9D17-CB0E8EB9392A}"/>
              </a:ext>
            </a:extLst>
          </p:cNvPr>
          <p:cNvSpPr txBox="1"/>
          <p:nvPr/>
        </p:nvSpPr>
        <p:spPr>
          <a:xfrm>
            <a:off x="8660998" y="5161319"/>
            <a:ext cx="2044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Join each dataset on date index column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7B7C6-7BE8-4A75-8221-9CC5A8AB0C89}"/>
              </a:ext>
            </a:extLst>
          </p:cNvPr>
          <p:cNvGrpSpPr/>
          <p:nvPr/>
        </p:nvGrpSpPr>
        <p:grpSpPr>
          <a:xfrm>
            <a:off x="8792537" y="2648493"/>
            <a:ext cx="1571425" cy="1706581"/>
            <a:chOff x="8792537" y="2781659"/>
            <a:chExt cx="1571425" cy="1706581"/>
          </a:xfrm>
        </p:grpSpPr>
        <p:pic>
          <p:nvPicPr>
            <p:cNvPr id="1034" name="Picture 10" descr="Join Table Icons">
              <a:extLst>
                <a:ext uri="{FF2B5EF4-FFF2-40B4-BE49-F238E27FC236}">
                  <a16:creationId xmlns:a16="http://schemas.microsoft.com/office/drawing/2014/main" id="{7139F837-CB28-4BDD-89FA-DA9951F4F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2537" y="2781659"/>
              <a:ext cx="1467895" cy="1467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18+ Date Icon Png Image">
              <a:extLst>
                <a:ext uri="{FF2B5EF4-FFF2-40B4-BE49-F238E27FC236}">
                  <a16:creationId xmlns:a16="http://schemas.microsoft.com/office/drawing/2014/main" id="{E734F039-3438-441D-A778-3D72B2554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3040" y="3757706"/>
              <a:ext cx="680922" cy="73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9177B1-603F-40A8-BE29-14627D265F04}"/>
              </a:ext>
            </a:extLst>
          </p:cNvPr>
          <p:cNvSpPr/>
          <p:nvPr/>
        </p:nvSpPr>
        <p:spPr>
          <a:xfrm>
            <a:off x="10048973" y="75414"/>
            <a:ext cx="1432874" cy="169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3D735-1206-4C59-9F91-777E9B749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974" y="808600"/>
            <a:ext cx="1527142" cy="5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F396D6-A830-4A1A-BB91-36B82869556B}"/>
              </a:ext>
            </a:extLst>
          </p:cNvPr>
          <p:cNvGrpSpPr/>
          <p:nvPr/>
        </p:nvGrpSpPr>
        <p:grpSpPr>
          <a:xfrm>
            <a:off x="79610" y="1189045"/>
            <a:ext cx="11831115" cy="1523524"/>
            <a:chOff x="79610" y="1189045"/>
            <a:chExt cx="11831115" cy="1523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CF7152-EE0F-448B-AD6B-42966D84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10" y="1546955"/>
              <a:ext cx="1916465" cy="8077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D122130-AC77-4396-8201-ED650304E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4817" y="1189045"/>
              <a:ext cx="1275908" cy="152352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66F6CC-F9FA-40B2-A8E0-4D84E236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9946" y="1722967"/>
              <a:ext cx="2210389" cy="4556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3BD580-9037-41E2-843F-50A52323B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9216" y="1765828"/>
              <a:ext cx="2667589" cy="36995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B46572-4415-4853-8BD8-51607923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3476" y="1759325"/>
              <a:ext cx="3348199" cy="38296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D1010B-6907-463F-A07A-223EFB08DC6C}"/>
              </a:ext>
            </a:extLst>
          </p:cNvPr>
          <p:cNvSpPr txBox="1"/>
          <p:nvPr/>
        </p:nvSpPr>
        <p:spPr>
          <a:xfrm>
            <a:off x="299347" y="824132"/>
            <a:ext cx="204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1631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Hopkins</dc:creator>
  <cp:lastModifiedBy>Kelly Hopkins</cp:lastModifiedBy>
  <cp:revision>9</cp:revision>
  <dcterms:created xsi:type="dcterms:W3CDTF">2021-01-09T22:12:35Z</dcterms:created>
  <dcterms:modified xsi:type="dcterms:W3CDTF">2021-01-12T15:21:47Z</dcterms:modified>
</cp:coreProperties>
</file>