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2020500000000000000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lvl="2">
              <a:buFont typeface="Arial"/>
              <a:buAutoNum type="arabicPeriod"/>
            </a:pPr>
            <a:r>
              <a:rPr lang="zh-TW" altLang="en-US" smtClean="0"/>
              <a:t>數據的型態、讀取方式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 資料過大時應採取什麼方式讓記憶體占用量下降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lvl="2">
              <a:buFont typeface="Arial"/>
              <a:buAutoNum type="arabicPeriod"/>
            </a:pPr>
            <a:r>
              <a:rPr lang="zh-TW" altLang="en-US" dirty="0"/>
              <a:t>欄位的型態</a:t>
            </a:r>
            <a:r>
              <a:rPr lang="zh-TW" altLang="en-US" dirty="0" smtClean="0"/>
              <a:t>降級</a:t>
            </a:r>
            <a:endParaRPr lang="en-US" altLang="zh-TW" dirty="0" smtClean="0"/>
          </a:p>
          <a:p>
            <a:pPr lvl="2">
              <a:buFont typeface="Arial"/>
              <a:buAutoNum type="arabicPeriod"/>
            </a:pPr>
            <a:r>
              <a:rPr lang="zh-TW" altLang="en-US" dirty="0" smtClean="0"/>
              <a:t>改浮點數型態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Arial</vt:lpstr>
      <vt:lpstr>Microsoft JhengHei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淳 蕭</cp:lastModifiedBy>
  <cp:revision>1</cp:revision>
  <dcterms:modified xsi:type="dcterms:W3CDTF">2021-02-08T03:37:27Z</dcterms:modified>
</cp:coreProperties>
</file>