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B42D6-61C0-45B6-8659-B1FFB4DEC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767AE-B5FE-4962-BD28-8B48A2E90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52D64-AE2B-485D-9328-852E9FBF0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2181-2F81-4BA1-843B-8AB26BF28322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0C669-1EA6-4B95-A7AD-267B4B7EF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A4C69-E9B5-4FC0-81E6-A05032B9F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7E45-05BA-42D2-A87F-1C3BE1C13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0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1E9BF-0CD8-41CF-8D6C-D2C3F3D4E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F89FB7-1813-4FD8-A450-B9DE8DB27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C5532-416E-4341-B68F-F564C30A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2181-2F81-4BA1-843B-8AB26BF28322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F4564-3D68-42EB-9D19-B33021656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55314-D6BC-44E6-9C21-D0FD70D6B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7E45-05BA-42D2-A87F-1C3BE1C13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38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6BEBA3-8A88-4245-AB90-4E91D17896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114AA-3C62-46E1-A705-A1E5379F0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485C2-6B2B-4F08-9081-E66E892D2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2181-2F81-4BA1-843B-8AB26BF28322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0052B-8BDC-425A-B888-0CD32C640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ED184-B1AB-4A89-BC41-823271384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7E45-05BA-42D2-A87F-1C3BE1C13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00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32437-7EEB-4133-B7C1-91C0CC980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F8795-E592-4B76-BDA6-62F5A5581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3A745-394C-438D-9907-41E03513D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2181-2F81-4BA1-843B-8AB26BF28322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18AB7-233A-4E67-8FE8-6B38BADB3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58009-28D4-4944-BA44-D9B2296CD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7E45-05BA-42D2-A87F-1C3BE1C13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1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2FCB1-26C8-4AC9-B9E0-153DA4493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A9EED-EA47-4F1E-9852-73F8E9DDB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1C900-B2A9-44A2-912C-203B31F7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2181-2F81-4BA1-843B-8AB26BF28322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ED9E2-D19A-49BD-9B3F-6935D5DEF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24C71-56EA-4D6A-88FE-85C4C2C68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7E45-05BA-42D2-A87F-1C3BE1C13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44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B1785-2AD6-4A0B-898C-A1A73CF80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77926-3332-4952-A711-D5288421C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3826C-A4EE-4535-A430-F65F023C3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54A5B-8A6A-456A-8BB1-3C803EB59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2181-2F81-4BA1-843B-8AB26BF28322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8DE27-6ADE-4CEC-91B7-CC3647CD9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CB692-277E-427F-ABF3-B88DFCC10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7E45-05BA-42D2-A87F-1C3BE1C13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66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096FB-C4BE-49BA-B0D3-E93007CBD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067C5-3278-41C8-A7C6-63EB85DE5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56BAC-C3D0-49DD-AC32-68B0341B6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C3F115-EECF-41B0-82CE-3A04419E0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9D2163-A558-43C8-A2C9-DEF900D961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253FE3-C7E4-44AA-8F52-20021FC90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2181-2F81-4BA1-843B-8AB26BF28322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6038B0-0314-43A4-8367-06A83FD4D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224338-0284-4109-AACE-8C18241C8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7E45-05BA-42D2-A87F-1C3BE1C13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60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A86F2-2BC8-4970-80CE-47EB6D257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CE4168-4863-4B88-A3F8-664059515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2181-2F81-4BA1-843B-8AB26BF28322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B381AA-9C9F-47FA-95C4-3781E54CF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977562-227B-43BB-AD20-52CA62CC4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7E45-05BA-42D2-A87F-1C3BE1C13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72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98125B-8462-4F74-B7E7-017D3461A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2181-2F81-4BA1-843B-8AB26BF28322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C94ABC-89A6-495E-BD90-ADEAE970F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D4642-FA7F-4961-BFBE-B259CFE0E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7E45-05BA-42D2-A87F-1C3BE1C13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43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31D83-60BA-4826-9A38-BF808D1E1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6028C-A3B6-466B-946E-B4336BDAC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A82B0-9235-4DBE-B2CC-3C24BF8D3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0A36A-9775-4877-84CF-12F5C2820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2181-2F81-4BA1-843B-8AB26BF28322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31E88-066E-4D43-A03B-C4BC06ED3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94022-B1D6-4C56-9126-93E2404A9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7E45-05BA-42D2-A87F-1C3BE1C13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3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C51E1-F1FB-4128-BEB4-EA2E91CC7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7F5E16-0BF8-4096-A079-24D141D0C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946C0-4F2D-47A9-8922-EAB962F4B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3FD9A-1782-4492-A84B-BBA09CC12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2181-2F81-4BA1-843B-8AB26BF28322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A1154-3BE1-4033-BEF3-6E57E937D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378BD-6F30-495A-B586-DEFF216DC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7E45-05BA-42D2-A87F-1C3BE1C13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6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40000"/>
                <a:lumOff val="60000"/>
              </a:schemeClr>
            </a:gs>
            <a:gs pos="52000">
              <a:schemeClr val="accent4">
                <a:lumMod val="50000"/>
              </a:schemeClr>
            </a:gs>
            <a:gs pos="0">
              <a:schemeClr val="accent4">
                <a:lumMod val="75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9A79AC-7F07-4C2F-8358-8E2A974B5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844D1-FE70-47AE-A7F8-195CAC9A7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FAAF7-1F68-4442-AF95-355200041D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02181-2F81-4BA1-843B-8AB26BF28322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7217D-9583-4990-8973-73BF74D7F5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3BB30-EF37-4605-8C10-9657C18B29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F7E45-05BA-42D2-A87F-1C3BE1C13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59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mandasimonds/Hop-To-It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ellyjones-jpg.github.io/Hop-To-It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tEHC5Eu44EE?t=68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D4612C-602E-437B-9F5E-8AF426CCD7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B978C7-B01A-4F2F-B46A-ECA920C91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/>
              <a:t>Hop To 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30D2D-2DC4-4DC7-B4AF-FCBAD7C07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US" sz="1600"/>
              <a:t>Kalyan Gadda, Kelly Jones, </a:t>
            </a:r>
          </a:p>
          <a:p>
            <a:r>
              <a:rPr lang="en-US" sz="1600"/>
              <a:t>&amp; Amanda Simonds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245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15F2DA-57F2-4B42-BDED-F8579DEDC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7979"/>
            <a:ext cx="12192000" cy="807395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5A6AE-2261-4069-8A30-3113E41A8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6618" y="2184696"/>
            <a:ext cx="8598763" cy="2488607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https://github.com/amandasimonds/Hop-To-It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https://kellyjones-jpg.github.io/Hop-To-It/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922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40000"/>
                <a:lumOff val="60000"/>
              </a:schemeClr>
            </a:gs>
            <a:gs pos="52000">
              <a:schemeClr val="accent4">
                <a:lumMod val="50000"/>
              </a:schemeClr>
            </a:gs>
            <a:gs pos="0">
              <a:schemeClr val="accent4">
                <a:lumMod val="75000"/>
              </a:schemeClr>
            </a:gs>
            <a:gs pos="100000">
              <a:schemeClr val="accent4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661A4C-4ED8-4231-A2D7-9F5942801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7979"/>
            <a:ext cx="12192000" cy="80739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F63D5B-E2AF-4C69-8BB3-09FA81E3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Project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B7407-D9E5-428B-A1EB-8C69D5B28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971"/>
            <a:ext cx="10515600" cy="48021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Hope To It </a:t>
            </a:r>
            <a:r>
              <a:rPr lang="en-US" dirty="0"/>
              <a:t>is an application based around the enjoyment of craft beers as well as marijuana strains.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user can enter a city into the search box and the API generates a randomized list of breweries that are in the area.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Each search result includes:</a:t>
            </a:r>
          </a:p>
          <a:p>
            <a:pPr lvl="1"/>
            <a:r>
              <a:rPr lang="en-US" dirty="0"/>
              <a:t>Brewery name</a:t>
            </a:r>
          </a:p>
          <a:p>
            <a:pPr lvl="1"/>
            <a:r>
              <a:rPr lang="en-US" dirty="0"/>
              <a:t>Address </a:t>
            </a:r>
          </a:p>
          <a:p>
            <a:pPr lvl="1"/>
            <a:r>
              <a:rPr lang="en-US" dirty="0"/>
              <a:t>Link to brewery’s website</a:t>
            </a:r>
          </a:p>
          <a:p>
            <a:pPr lvl="1"/>
            <a:r>
              <a:rPr lang="en-US" dirty="0"/>
              <a:t>Marijuana strain names</a:t>
            </a:r>
          </a:p>
          <a:p>
            <a:pPr lvl="1"/>
            <a:r>
              <a:rPr lang="en-US" dirty="0"/>
              <a:t>Funny marijuana GIF images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92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84FECE7-CA28-4A47-A7F2-8550159EE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7979"/>
            <a:ext cx="12192000" cy="80739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F31A6B-794E-48CF-8553-DEEEF123C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Our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9F9CA-9ABE-4CE4-A5C3-7F012EECF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What we used:</a:t>
            </a:r>
          </a:p>
          <a:p>
            <a:pPr lvl="1"/>
            <a:r>
              <a:rPr lang="en-US" dirty="0"/>
              <a:t>Materialize</a:t>
            </a:r>
          </a:p>
          <a:p>
            <a:pPr lvl="1"/>
            <a:r>
              <a:rPr lang="en-US" dirty="0"/>
              <a:t>jQuery</a:t>
            </a:r>
          </a:p>
          <a:p>
            <a:pPr lvl="1"/>
            <a:r>
              <a:rPr lang="en-US" dirty="0"/>
              <a:t>Server-side API</a:t>
            </a:r>
          </a:p>
          <a:p>
            <a:pPr lvl="1"/>
            <a:r>
              <a:rPr lang="en-US" dirty="0"/>
              <a:t>Third-party APIs</a:t>
            </a:r>
          </a:p>
          <a:p>
            <a:pPr lvl="1"/>
            <a:r>
              <a:rPr lang="en-US" dirty="0"/>
              <a:t>HTML</a:t>
            </a:r>
          </a:p>
          <a:p>
            <a:pPr lvl="1"/>
            <a:r>
              <a:rPr lang="en-US" dirty="0"/>
              <a:t>CSS</a:t>
            </a:r>
          </a:p>
          <a:p>
            <a:pPr lvl="1"/>
            <a:r>
              <a:rPr lang="en-US" dirty="0" err="1"/>
              <a:t>Javascript</a:t>
            </a:r>
            <a:endParaRPr lang="en-US" dirty="0"/>
          </a:p>
          <a:p>
            <a:pPr lvl="1"/>
            <a:r>
              <a:rPr lang="en-US" dirty="0" err="1"/>
              <a:t>Pexels</a:t>
            </a:r>
            <a:r>
              <a:rPr lang="en-US" dirty="0"/>
              <a:t> (for stock images)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CF83321-A515-4FE6-8748-20EF5BAF8F73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Who did what?</a:t>
            </a:r>
          </a:p>
          <a:p>
            <a:pPr lvl="1"/>
            <a:r>
              <a:rPr lang="en-US" dirty="0"/>
              <a:t>Amanda – </a:t>
            </a:r>
            <a:r>
              <a:rPr lang="en-US" dirty="0">
                <a:hlinkClick r:id="rId3"/>
              </a:rPr>
              <a:t>roll the clip </a:t>
            </a:r>
            <a:endParaRPr lang="en-US" dirty="0"/>
          </a:p>
          <a:p>
            <a:pPr lvl="1"/>
            <a:r>
              <a:rPr lang="en-US" dirty="0"/>
              <a:t>Kalyan – strain API, GIPHY images, weed.html</a:t>
            </a:r>
          </a:p>
          <a:p>
            <a:pPr lvl="1"/>
            <a:r>
              <a:rPr lang="en-US" dirty="0"/>
              <a:t>Kelly – Materialize framework, CSS, document formatting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041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9401A9-826F-4130-97BC-D539491D4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7979"/>
            <a:ext cx="12192000" cy="80739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F372AA-EC33-4DEE-B3E2-C84579D27A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did we choose this?</a:t>
            </a:r>
          </a:p>
        </p:txBody>
      </p:sp>
    </p:spTree>
    <p:extLst>
      <p:ext uri="{BB962C8B-B14F-4D97-AF65-F5344CB8AC3E}">
        <p14:creationId xmlns:p14="http://schemas.microsoft.com/office/powerpoint/2010/main" val="1216926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73D415-CA12-47AC-AA86-1F8EEECAB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7979"/>
            <a:ext cx="12192000" cy="80739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25CC97-7810-458C-9E92-DE6D22D54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58789"/>
            <a:ext cx="9144000" cy="1697854"/>
          </a:xfrm>
        </p:spPr>
        <p:txBody>
          <a:bodyPr/>
          <a:lstStyle/>
          <a:p>
            <a:r>
              <a:rPr lang="en-US" dirty="0"/>
              <a:t>Because we like to party!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325B68-27E9-4825-AE09-B14D37CF81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155" y="2798565"/>
            <a:ext cx="2557690" cy="383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580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1526D4-71B4-4928-ABE8-8CFA9057D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7979"/>
            <a:ext cx="12192000" cy="80739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E66E43-425A-429A-B3A6-3CB80F64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0168D-DD2A-4FCA-9F61-A9A989AD6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user who enjoys breweries, craft beers and marijuana I want to receive information about breweries in my area, and marijuana options. So I can find a brewery and marijuana strain with my preferred experience in mind.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 a user who is having someone visit, or is visiting a city with all the wonders of craft beers and marijuana selections available, I want to find a brewery and marijuana strain with my or our preferences, So I can have an experience that matches my/our mood and preferences.</a:t>
            </a:r>
          </a:p>
        </p:txBody>
      </p:sp>
    </p:spTree>
    <p:extLst>
      <p:ext uri="{BB962C8B-B14F-4D97-AF65-F5344CB8AC3E}">
        <p14:creationId xmlns:p14="http://schemas.microsoft.com/office/powerpoint/2010/main" val="788766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53E776-4535-47B6-8779-2539FD497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7979"/>
            <a:ext cx="12192000" cy="807395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C300C-BFF6-425E-8562-C3CD2ADCA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APIs:</a:t>
            </a:r>
          </a:p>
          <a:p>
            <a:pPr lvl="1"/>
            <a:r>
              <a:rPr lang="en-US" dirty="0"/>
              <a:t>Beermapping.com (Brewery API)</a:t>
            </a:r>
          </a:p>
          <a:p>
            <a:pPr lvl="1"/>
            <a:r>
              <a:rPr lang="en-US" dirty="0"/>
              <a:t>Strains.evanbusse.com (Marijuana strains API)</a:t>
            </a:r>
          </a:p>
          <a:p>
            <a:pPr lvl="1"/>
            <a:r>
              <a:rPr lang="en-US" dirty="0"/>
              <a:t>Google Geocode</a:t>
            </a:r>
          </a:p>
          <a:p>
            <a:pPr lvl="1"/>
            <a:r>
              <a:rPr lang="en-US" dirty="0"/>
              <a:t>Google Maps</a:t>
            </a:r>
          </a:p>
          <a:p>
            <a:pPr lvl="1"/>
            <a:r>
              <a:rPr lang="en-US" dirty="0"/>
              <a:t>GIPHY</a:t>
            </a:r>
          </a:p>
          <a:p>
            <a:pPr lvl="1"/>
            <a:endParaRPr lang="en-US" dirty="0"/>
          </a:p>
          <a:p>
            <a:r>
              <a:rPr lang="en-US" dirty="0"/>
              <a:t>Issues:</a:t>
            </a:r>
          </a:p>
          <a:p>
            <a:pPr lvl="1"/>
            <a:r>
              <a:rPr lang="en-US" dirty="0"/>
              <a:t>The three of us were all busy!</a:t>
            </a:r>
          </a:p>
          <a:p>
            <a:pPr lvl="1"/>
            <a:r>
              <a:rPr lang="en-US" dirty="0"/>
              <a:t>Accessing strain API</a:t>
            </a:r>
          </a:p>
          <a:p>
            <a:pPr lvl="1"/>
            <a:r>
              <a:rPr lang="en-US" dirty="0"/>
              <a:t>Adding styling to HTML elements within the script file</a:t>
            </a:r>
          </a:p>
          <a:p>
            <a:pPr lvl="1"/>
            <a:r>
              <a:rPr lang="en-US" dirty="0"/>
              <a:t>Empty search field but button is selected, returns null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789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8B8425-66C7-4D54-8F15-D4C3F7C52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7979"/>
            <a:ext cx="12192000" cy="80739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A24F99-480F-4212-B70C-EC3BA78F1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35710"/>
            <a:ext cx="9144000" cy="2387600"/>
          </a:xfrm>
        </p:spPr>
        <p:txBody>
          <a:bodyPr/>
          <a:lstStyle/>
          <a:p>
            <a:r>
              <a:rPr lang="en-US" dirty="0"/>
              <a:t>[Demo]</a:t>
            </a:r>
          </a:p>
        </p:txBody>
      </p:sp>
    </p:spTree>
    <p:extLst>
      <p:ext uri="{BB962C8B-B14F-4D97-AF65-F5344CB8AC3E}">
        <p14:creationId xmlns:p14="http://schemas.microsoft.com/office/powerpoint/2010/main" val="3871148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0CB6BA-4D25-48AD-A2A2-C0FD64E6A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7979"/>
            <a:ext cx="12192000" cy="80739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11525E-94BF-48F2-9528-F378C0385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What would we do if we had more time?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DF6D6-6516-43A0-9660-5144969EA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Add a </a:t>
            </a:r>
            <a:r>
              <a:rPr lang="en-US" dirty="0" err="1"/>
              <a:t>preloader</a:t>
            </a:r>
            <a:r>
              <a:rPr lang="en-US" dirty="0"/>
              <a:t> (loading screen)</a:t>
            </a:r>
          </a:p>
          <a:p>
            <a:r>
              <a:rPr lang="en-US" dirty="0"/>
              <a:t>Have more retail information included for each result</a:t>
            </a:r>
          </a:p>
          <a:p>
            <a:pPr lvl="1"/>
            <a:r>
              <a:rPr lang="en-US" dirty="0"/>
              <a:t>Tours</a:t>
            </a:r>
          </a:p>
          <a:p>
            <a:pPr lvl="1"/>
            <a:r>
              <a:rPr lang="en-US" dirty="0"/>
              <a:t>Brewery images</a:t>
            </a:r>
          </a:p>
          <a:p>
            <a:pPr lvl="1"/>
            <a:r>
              <a:rPr lang="en-US" dirty="0"/>
              <a:t>Reviews</a:t>
            </a:r>
          </a:p>
          <a:p>
            <a:pPr lvl="1"/>
            <a:r>
              <a:rPr lang="en-US" dirty="0"/>
              <a:t>Product details</a:t>
            </a:r>
          </a:p>
          <a:p>
            <a:r>
              <a:rPr lang="en-US" dirty="0"/>
              <a:t>Nearest locations displaying on a map</a:t>
            </a:r>
          </a:p>
          <a:p>
            <a:r>
              <a:rPr lang="en-US" dirty="0"/>
              <a:t>Do not allow results to append results to div continuously</a:t>
            </a:r>
          </a:p>
          <a:p>
            <a:r>
              <a:rPr lang="en-US" dirty="0"/>
              <a:t>Have a logo in a nav bar that allows users to navigate back to </a:t>
            </a:r>
            <a:r>
              <a:rPr lang="en-US"/>
              <a:t>home page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813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380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Hop To It</vt:lpstr>
      <vt:lpstr>Project Summary</vt:lpstr>
      <vt:lpstr>Our Process</vt:lpstr>
      <vt:lpstr>Why did we choose this?</vt:lpstr>
      <vt:lpstr>Because we like to party!</vt:lpstr>
      <vt:lpstr>User Stories</vt:lpstr>
      <vt:lpstr>PowerPoint Presentation</vt:lpstr>
      <vt:lpstr>[Demo]</vt:lpstr>
      <vt:lpstr>What would we do if we had more time?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Hop To It</dc:title>
  <dc:creator>Kelly Jones</dc:creator>
  <cp:lastModifiedBy>Kelly Jones</cp:lastModifiedBy>
  <cp:revision>20</cp:revision>
  <dcterms:created xsi:type="dcterms:W3CDTF">2019-10-25T02:02:57Z</dcterms:created>
  <dcterms:modified xsi:type="dcterms:W3CDTF">2019-10-25T23:38:28Z</dcterms:modified>
</cp:coreProperties>
</file>