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notesMasterIdLst>
    <p:notesMasterId r:id="rId37"/>
  </p:notesMasterIdLst>
  <p:sldIdLst>
    <p:sldId id="256" r:id="rId2"/>
    <p:sldId id="342" r:id="rId3"/>
    <p:sldId id="336" r:id="rId4"/>
    <p:sldId id="338" r:id="rId5"/>
    <p:sldId id="339" r:id="rId6"/>
    <p:sldId id="340" r:id="rId7"/>
    <p:sldId id="341" r:id="rId8"/>
    <p:sldId id="343" r:id="rId9"/>
    <p:sldId id="337" r:id="rId10"/>
    <p:sldId id="344" r:id="rId11"/>
    <p:sldId id="346" r:id="rId12"/>
    <p:sldId id="347" r:id="rId13"/>
    <p:sldId id="348" r:id="rId14"/>
    <p:sldId id="349" r:id="rId15"/>
    <p:sldId id="350" r:id="rId16"/>
    <p:sldId id="351" r:id="rId17"/>
    <p:sldId id="352" r:id="rId18"/>
    <p:sldId id="257" r:id="rId19"/>
    <p:sldId id="271" r:id="rId20"/>
    <p:sldId id="258" r:id="rId21"/>
    <p:sldId id="259" r:id="rId22"/>
    <p:sldId id="260" r:id="rId23"/>
    <p:sldId id="262" r:id="rId24"/>
    <p:sldId id="261" r:id="rId25"/>
    <p:sldId id="264" r:id="rId26"/>
    <p:sldId id="263" r:id="rId27"/>
    <p:sldId id="265" r:id="rId28"/>
    <p:sldId id="266" r:id="rId29"/>
    <p:sldId id="267" r:id="rId30"/>
    <p:sldId id="268" r:id="rId31"/>
    <p:sldId id="269" r:id="rId32"/>
    <p:sldId id="353" r:id="rId33"/>
    <p:sldId id="345" r:id="rId34"/>
    <p:sldId id="270" r:id="rId35"/>
    <p:sldId id="335"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4" autoAdjust="0"/>
    <p:restoredTop sz="94660"/>
  </p:normalViewPr>
  <p:slideViewPr>
    <p:cSldViewPr snapToGrid="0">
      <p:cViewPr varScale="1">
        <p:scale>
          <a:sx n="69" d="100"/>
          <a:sy n="69" d="100"/>
        </p:scale>
        <p:origin x="618" y="6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3D3F92-69B2-4E5F-B269-B02238B10A0F}" type="datetimeFigureOut">
              <a:rPr lang="en-US" smtClean="0"/>
              <a:t>12-Jan-21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492C4A-1047-4F2B-B2B4-243C8D8E3A6B}" type="slidenum">
              <a:rPr lang="en-US" smtClean="0"/>
              <a:t>‹#›</a:t>
            </a:fld>
            <a:endParaRPr lang="en-US"/>
          </a:p>
        </p:txBody>
      </p:sp>
    </p:spTree>
    <p:extLst>
      <p:ext uri="{BB962C8B-B14F-4D97-AF65-F5344CB8AC3E}">
        <p14:creationId xmlns:p14="http://schemas.microsoft.com/office/powerpoint/2010/main" val="16586825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8" name="Picture 7" descr="A picture containing food&#10;&#10;Description automatically generated">
            <a:extLst>
              <a:ext uri="{FF2B5EF4-FFF2-40B4-BE49-F238E27FC236}">
                <a16:creationId xmlns:a16="http://schemas.microsoft.com/office/drawing/2014/main" id="{64CAB8B0-AD1F-4B59-AC82-91B7E5EB772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r="35833"/>
          <a:stretch/>
        </p:blipFill>
        <p:spPr>
          <a:xfrm>
            <a:off x="0" y="-1"/>
            <a:ext cx="7823200" cy="6864095"/>
          </a:xfrm>
          <a:prstGeom prst="rect">
            <a:avLst/>
          </a:prstGeom>
        </p:spPr>
      </p:pic>
      <p:sp>
        <p:nvSpPr>
          <p:cNvPr id="2" name="Title 1">
            <a:extLst>
              <a:ext uri="{FF2B5EF4-FFF2-40B4-BE49-F238E27FC236}">
                <a16:creationId xmlns:a16="http://schemas.microsoft.com/office/drawing/2014/main" id="{B54FC839-4184-4CE3-9835-2250466457C2}"/>
              </a:ext>
            </a:extLst>
          </p:cNvPr>
          <p:cNvSpPr>
            <a:spLocks noGrp="1"/>
          </p:cNvSpPr>
          <p:nvPr>
            <p:ph type="ctrTitle" hasCustomPrompt="1"/>
          </p:nvPr>
        </p:nvSpPr>
        <p:spPr>
          <a:xfrm>
            <a:off x="443345" y="2988108"/>
            <a:ext cx="7001164" cy="2387600"/>
          </a:xfrm>
        </p:spPr>
        <p:txBody>
          <a:bodyPr anchor="b">
            <a:normAutofit/>
          </a:bodyPr>
          <a:lstStyle>
            <a:lvl1pPr algn="l">
              <a:defRPr sz="8000" b="1">
                <a:solidFill>
                  <a:srgbClr val="F26E21"/>
                </a:solidFill>
                <a:latin typeface="Arial" panose="020B0604020202020204" pitchFamily="34" charset="0"/>
                <a:cs typeface="Arial" panose="020B0604020202020204" pitchFamily="34" charset="0"/>
              </a:defRPr>
            </a:lvl1pPr>
          </a:lstStyle>
          <a:p>
            <a:r>
              <a:rPr lang="en-US" dirty="0"/>
              <a:t>JUDUL PRESENTASI</a:t>
            </a:r>
          </a:p>
        </p:txBody>
      </p:sp>
      <p:sp>
        <p:nvSpPr>
          <p:cNvPr id="3" name="Subtitle 2">
            <a:extLst>
              <a:ext uri="{FF2B5EF4-FFF2-40B4-BE49-F238E27FC236}">
                <a16:creationId xmlns:a16="http://schemas.microsoft.com/office/drawing/2014/main" id="{59F217F2-8411-4B4A-BED3-9E33D11D2B75}"/>
              </a:ext>
            </a:extLst>
          </p:cNvPr>
          <p:cNvSpPr>
            <a:spLocks noGrp="1"/>
          </p:cNvSpPr>
          <p:nvPr>
            <p:ph type="subTitle" idx="1" hasCustomPrompt="1"/>
          </p:nvPr>
        </p:nvSpPr>
        <p:spPr>
          <a:xfrm>
            <a:off x="443344" y="2271424"/>
            <a:ext cx="7001163" cy="452726"/>
          </a:xfrm>
        </p:spPr>
        <p:txBody>
          <a:bodyPr/>
          <a:lstStyle>
            <a:lvl1pPr marL="0" indent="0" algn="l">
              <a:buNone/>
              <a:defRPr sz="2400">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 JUDUL</a:t>
            </a:r>
          </a:p>
        </p:txBody>
      </p:sp>
      <p:sp>
        <p:nvSpPr>
          <p:cNvPr id="9" name="Subtitle 2">
            <a:extLst>
              <a:ext uri="{FF2B5EF4-FFF2-40B4-BE49-F238E27FC236}">
                <a16:creationId xmlns:a16="http://schemas.microsoft.com/office/drawing/2014/main" id="{F84F578B-D5AC-4A15-8885-CCE06ACD8591}"/>
              </a:ext>
            </a:extLst>
          </p:cNvPr>
          <p:cNvSpPr txBox="1">
            <a:spLocks/>
          </p:cNvSpPr>
          <p:nvPr/>
        </p:nvSpPr>
        <p:spPr>
          <a:xfrm>
            <a:off x="443343" y="6247680"/>
            <a:ext cx="7001163" cy="310138"/>
          </a:xfrm>
          <a:prstGeom prst="rect">
            <a:avLst/>
          </a:prstGeom>
        </p:spPr>
        <p:txBody>
          <a:bodyPr vert="horz" lIns="91440" tIns="45720" rIns="91440" bIns="45720" rtlCol="0">
            <a:normAutofit lnSpcReduction="10000"/>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solidFill>
                <a:latin typeface="Arial" panose="020B0604020202020204" pitchFamily="34" charset="0"/>
                <a:ea typeface="+mn-ea"/>
                <a:cs typeface="Arial" panose="020B0604020202020204" pitchFamily="34"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b="1" dirty="0">
                <a:solidFill>
                  <a:schemeClr val="bg1"/>
                </a:solidFill>
              </a:rPr>
              <a:t>PRADITA UNIVERSITY</a:t>
            </a:r>
          </a:p>
        </p:txBody>
      </p:sp>
      <p:pic>
        <p:nvPicPr>
          <p:cNvPr id="18" name="Picture 17" descr="A close up of a sign&#10;&#10;Description automatically generated">
            <a:extLst>
              <a:ext uri="{FF2B5EF4-FFF2-40B4-BE49-F238E27FC236}">
                <a16:creationId xmlns:a16="http://schemas.microsoft.com/office/drawing/2014/main" id="{FAF15B68-6E0A-4BB1-9EAB-75F99D206CD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3344" y="222052"/>
            <a:ext cx="1556893" cy="673875"/>
          </a:xfrm>
          <a:prstGeom prst="rect">
            <a:avLst/>
          </a:prstGeom>
        </p:spPr>
      </p:pic>
      <p:sp>
        <p:nvSpPr>
          <p:cNvPr id="23" name="Picture Placeholder 22">
            <a:extLst>
              <a:ext uri="{FF2B5EF4-FFF2-40B4-BE49-F238E27FC236}">
                <a16:creationId xmlns:a16="http://schemas.microsoft.com/office/drawing/2014/main" id="{8DD45DE5-21E6-4F0C-AEB7-9ACAC5E29464}"/>
              </a:ext>
            </a:extLst>
          </p:cNvPr>
          <p:cNvSpPr>
            <a:spLocks noGrp="1"/>
          </p:cNvSpPr>
          <p:nvPr>
            <p:ph type="pic" sz="quarter" idx="10"/>
          </p:nvPr>
        </p:nvSpPr>
        <p:spPr>
          <a:xfrm>
            <a:off x="7823200" y="0"/>
            <a:ext cx="4368800" cy="6858000"/>
          </a:xfrm>
        </p:spPr>
        <p:txBody>
          <a:bodyPr/>
          <a:lstStyle/>
          <a:p>
            <a:r>
              <a:rPr lang="en-US"/>
              <a:t>Click icon to add picture</a:t>
            </a:r>
            <a:endParaRPr lang="en-US" dirty="0"/>
          </a:p>
        </p:txBody>
      </p:sp>
    </p:spTree>
    <p:extLst>
      <p:ext uri="{BB962C8B-B14F-4D97-AF65-F5344CB8AC3E}">
        <p14:creationId xmlns:p14="http://schemas.microsoft.com/office/powerpoint/2010/main" val="1218173120"/>
      </p:ext>
    </p:extLst>
  </p:cSld>
  <p:clrMapOvr>
    <a:masterClrMapping/>
  </p:clrMapOvr>
  <p:hf hd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Gallery Content_Layout 1">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FB5ACA2F-7E83-484F-A120-4DCE97A0F30F}"/>
              </a:ext>
            </a:extLst>
          </p:cNvPr>
          <p:cNvSpPr/>
          <p:nvPr/>
        </p:nvSpPr>
        <p:spPr>
          <a:xfrm>
            <a:off x="0" y="0"/>
            <a:ext cx="12192000" cy="6858000"/>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6446628-1CF5-4F21-BF7A-0BAEFB8A00A4}"/>
              </a:ext>
            </a:extLst>
          </p:cNvPr>
          <p:cNvSpPr>
            <a:spLocks noGrp="1"/>
          </p:cNvSpPr>
          <p:nvPr>
            <p:ph type="title" hasCustomPrompt="1"/>
          </p:nvPr>
        </p:nvSpPr>
        <p:spPr>
          <a:xfrm>
            <a:off x="838200" y="1086144"/>
            <a:ext cx="10515600" cy="768337"/>
          </a:xfrm>
        </p:spPr>
        <p:txBody>
          <a:bodyPr/>
          <a:lstStyle>
            <a:lvl1pPr>
              <a:defRPr b="1">
                <a:latin typeface="Arial" panose="020B0604020202020204" pitchFamily="34" charset="0"/>
                <a:cs typeface="Arial" panose="020B0604020202020204" pitchFamily="34" charset="0"/>
              </a:defRPr>
            </a:lvl1pPr>
          </a:lstStyle>
          <a:p>
            <a:r>
              <a:rPr lang="en-US" dirty="0"/>
              <a:t>GALERI FOTO</a:t>
            </a:r>
          </a:p>
        </p:txBody>
      </p:sp>
      <p:sp>
        <p:nvSpPr>
          <p:cNvPr id="7" name="Picture Placeholder 6">
            <a:extLst>
              <a:ext uri="{FF2B5EF4-FFF2-40B4-BE49-F238E27FC236}">
                <a16:creationId xmlns:a16="http://schemas.microsoft.com/office/drawing/2014/main" id="{8CEC3F2E-AB80-4ECE-B703-0A5380C30AA9}"/>
              </a:ext>
            </a:extLst>
          </p:cNvPr>
          <p:cNvSpPr>
            <a:spLocks noGrp="1"/>
          </p:cNvSpPr>
          <p:nvPr>
            <p:ph type="pic" sz="quarter" idx="13"/>
          </p:nvPr>
        </p:nvSpPr>
        <p:spPr>
          <a:xfrm>
            <a:off x="838200" y="2351756"/>
            <a:ext cx="3200400" cy="1908175"/>
          </a:xfrm>
        </p:spPr>
        <p:txBody>
          <a:bodyPr/>
          <a:lstStyle/>
          <a:p>
            <a:r>
              <a:rPr lang="en-US"/>
              <a:t>Click icon to add picture</a:t>
            </a:r>
          </a:p>
        </p:txBody>
      </p:sp>
      <p:sp>
        <p:nvSpPr>
          <p:cNvPr id="8" name="Picture Placeholder 6">
            <a:extLst>
              <a:ext uri="{FF2B5EF4-FFF2-40B4-BE49-F238E27FC236}">
                <a16:creationId xmlns:a16="http://schemas.microsoft.com/office/drawing/2014/main" id="{EB0FDC83-CA56-462E-81BF-65FCFB4BF957}"/>
              </a:ext>
            </a:extLst>
          </p:cNvPr>
          <p:cNvSpPr>
            <a:spLocks noGrp="1"/>
          </p:cNvSpPr>
          <p:nvPr>
            <p:ph type="pic" sz="quarter" idx="14"/>
          </p:nvPr>
        </p:nvSpPr>
        <p:spPr>
          <a:xfrm>
            <a:off x="4495800" y="2351756"/>
            <a:ext cx="3200400" cy="1908175"/>
          </a:xfrm>
        </p:spPr>
        <p:txBody>
          <a:bodyPr/>
          <a:lstStyle/>
          <a:p>
            <a:r>
              <a:rPr lang="en-US"/>
              <a:t>Click icon to add picture</a:t>
            </a:r>
          </a:p>
        </p:txBody>
      </p:sp>
      <p:sp>
        <p:nvSpPr>
          <p:cNvPr id="9" name="Picture Placeholder 6">
            <a:extLst>
              <a:ext uri="{FF2B5EF4-FFF2-40B4-BE49-F238E27FC236}">
                <a16:creationId xmlns:a16="http://schemas.microsoft.com/office/drawing/2014/main" id="{8D95EA38-CBDB-4FFF-A749-8D1188D4B550}"/>
              </a:ext>
            </a:extLst>
          </p:cNvPr>
          <p:cNvSpPr>
            <a:spLocks noGrp="1"/>
          </p:cNvSpPr>
          <p:nvPr>
            <p:ph type="pic" sz="quarter" idx="15"/>
          </p:nvPr>
        </p:nvSpPr>
        <p:spPr>
          <a:xfrm>
            <a:off x="8153400" y="2351755"/>
            <a:ext cx="3200400" cy="1908175"/>
          </a:xfrm>
        </p:spPr>
        <p:txBody>
          <a:bodyPr/>
          <a:lstStyle/>
          <a:p>
            <a:r>
              <a:rPr lang="en-US"/>
              <a:t>Click icon to add picture</a:t>
            </a:r>
          </a:p>
        </p:txBody>
      </p:sp>
      <p:sp>
        <p:nvSpPr>
          <p:cNvPr id="10" name="Picture Placeholder 6">
            <a:extLst>
              <a:ext uri="{FF2B5EF4-FFF2-40B4-BE49-F238E27FC236}">
                <a16:creationId xmlns:a16="http://schemas.microsoft.com/office/drawing/2014/main" id="{341FEFD7-9046-45B0-B021-E7A7FAF450FE}"/>
              </a:ext>
            </a:extLst>
          </p:cNvPr>
          <p:cNvSpPr>
            <a:spLocks noGrp="1"/>
          </p:cNvSpPr>
          <p:nvPr>
            <p:ph type="pic" sz="quarter" idx="16"/>
          </p:nvPr>
        </p:nvSpPr>
        <p:spPr>
          <a:xfrm>
            <a:off x="838200" y="4401220"/>
            <a:ext cx="3200400" cy="1908175"/>
          </a:xfrm>
        </p:spPr>
        <p:txBody>
          <a:bodyPr/>
          <a:lstStyle/>
          <a:p>
            <a:r>
              <a:rPr lang="en-US"/>
              <a:t>Click icon to add picture</a:t>
            </a:r>
          </a:p>
        </p:txBody>
      </p:sp>
      <p:sp>
        <p:nvSpPr>
          <p:cNvPr id="11" name="Picture Placeholder 6">
            <a:extLst>
              <a:ext uri="{FF2B5EF4-FFF2-40B4-BE49-F238E27FC236}">
                <a16:creationId xmlns:a16="http://schemas.microsoft.com/office/drawing/2014/main" id="{AA42E2E0-532E-4303-9573-0C76691653AF}"/>
              </a:ext>
            </a:extLst>
          </p:cNvPr>
          <p:cNvSpPr>
            <a:spLocks noGrp="1"/>
          </p:cNvSpPr>
          <p:nvPr>
            <p:ph type="pic" sz="quarter" idx="17"/>
          </p:nvPr>
        </p:nvSpPr>
        <p:spPr>
          <a:xfrm>
            <a:off x="4495800" y="4401220"/>
            <a:ext cx="3200400" cy="1908175"/>
          </a:xfrm>
        </p:spPr>
        <p:txBody>
          <a:bodyPr/>
          <a:lstStyle/>
          <a:p>
            <a:r>
              <a:rPr lang="en-US"/>
              <a:t>Click icon to add picture</a:t>
            </a:r>
          </a:p>
        </p:txBody>
      </p:sp>
      <p:sp>
        <p:nvSpPr>
          <p:cNvPr id="12" name="Picture Placeholder 6">
            <a:extLst>
              <a:ext uri="{FF2B5EF4-FFF2-40B4-BE49-F238E27FC236}">
                <a16:creationId xmlns:a16="http://schemas.microsoft.com/office/drawing/2014/main" id="{8D46EF0D-7696-443E-A17E-EBAF0D0E9887}"/>
              </a:ext>
            </a:extLst>
          </p:cNvPr>
          <p:cNvSpPr>
            <a:spLocks noGrp="1"/>
          </p:cNvSpPr>
          <p:nvPr>
            <p:ph type="pic" sz="quarter" idx="18"/>
          </p:nvPr>
        </p:nvSpPr>
        <p:spPr>
          <a:xfrm>
            <a:off x="8153400" y="4401219"/>
            <a:ext cx="3200400" cy="1908175"/>
          </a:xfrm>
        </p:spPr>
        <p:txBody>
          <a:bodyPr/>
          <a:lstStyle/>
          <a:p>
            <a:r>
              <a:rPr lang="en-US"/>
              <a:t>Click icon to add picture</a:t>
            </a:r>
          </a:p>
        </p:txBody>
      </p:sp>
      <p:sp>
        <p:nvSpPr>
          <p:cNvPr id="13" name="Rectangle 12">
            <a:extLst>
              <a:ext uri="{FF2B5EF4-FFF2-40B4-BE49-F238E27FC236}">
                <a16:creationId xmlns:a16="http://schemas.microsoft.com/office/drawing/2014/main" id="{E97C7396-A8AB-40AC-A549-311531CDE30B}"/>
              </a:ext>
            </a:extLst>
          </p:cNvPr>
          <p:cNvSpPr/>
          <p:nvPr/>
        </p:nvSpPr>
        <p:spPr>
          <a:xfrm>
            <a:off x="838200" y="2080492"/>
            <a:ext cx="1221509" cy="71585"/>
          </a:xfrm>
          <a:prstGeom prst="rect">
            <a:avLst/>
          </a:prstGeom>
          <a:solidFill>
            <a:srgbClr val="F9A1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descr="A close up of a sign&#10;&#10;Description automatically generated">
            <a:extLst>
              <a:ext uri="{FF2B5EF4-FFF2-40B4-BE49-F238E27FC236}">
                <a16:creationId xmlns:a16="http://schemas.microsoft.com/office/drawing/2014/main" id="{2B76D1BA-47D1-4471-B9C9-26E69A66DAB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796907" y="222052"/>
            <a:ext cx="1556893" cy="673875"/>
          </a:xfrm>
          <a:prstGeom prst="rect">
            <a:avLst/>
          </a:prstGeom>
        </p:spPr>
      </p:pic>
    </p:spTree>
    <p:extLst>
      <p:ext uri="{BB962C8B-B14F-4D97-AF65-F5344CB8AC3E}">
        <p14:creationId xmlns:p14="http://schemas.microsoft.com/office/powerpoint/2010/main" val="2236122928"/>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hank you Slide_1">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B4D0CB6-FE63-4C9E-B5AE-A01A110B3188}"/>
              </a:ext>
            </a:extLst>
          </p:cNvPr>
          <p:cNvSpPr/>
          <p:nvPr/>
        </p:nvSpPr>
        <p:spPr>
          <a:xfrm>
            <a:off x="0" y="0"/>
            <a:ext cx="6096000" cy="6858000"/>
          </a:xfrm>
          <a:prstGeom prst="rect">
            <a:avLst/>
          </a:prstGeom>
          <a:solidFill>
            <a:srgbClr val="F26E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32AA44B-CE82-498F-8C93-1653D3D6162F}"/>
              </a:ext>
            </a:extLst>
          </p:cNvPr>
          <p:cNvSpPr>
            <a:spLocks noGrp="1"/>
          </p:cNvSpPr>
          <p:nvPr>
            <p:ph type="title" hasCustomPrompt="1"/>
          </p:nvPr>
        </p:nvSpPr>
        <p:spPr>
          <a:xfrm>
            <a:off x="921327" y="2036545"/>
            <a:ext cx="4306455" cy="1325563"/>
          </a:xfrm>
        </p:spPr>
        <p:txBody>
          <a:bodyPr>
            <a:normAutofit/>
          </a:bodyPr>
          <a:lstStyle>
            <a:lvl1pPr algn="l">
              <a:lnSpc>
                <a:spcPct val="100000"/>
              </a:lnSpc>
              <a:defRPr sz="6000" b="1">
                <a:solidFill>
                  <a:srgbClr val="FFFFFF"/>
                </a:solidFill>
                <a:latin typeface="Arial" panose="020B0604020202020204" pitchFamily="34" charset="0"/>
                <a:cs typeface="Arial" panose="020B0604020202020204" pitchFamily="34" charset="0"/>
              </a:defRPr>
            </a:lvl1pPr>
          </a:lstStyle>
          <a:p>
            <a:r>
              <a:rPr lang="en-US" dirty="0"/>
              <a:t>THANK YOU</a:t>
            </a:r>
          </a:p>
        </p:txBody>
      </p:sp>
      <p:sp>
        <p:nvSpPr>
          <p:cNvPr id="8" name="Picture Placeholder 7">
            <a:extLst>
              <a:ext uri="{FF2B5EF4-FFF2-40B4-BE49-F238E27FC236}">
                <a16:creationId xmlns:a16="http://schemas.microsoft.com/office/drawing/2014/main" id="{A0A42F7E-F9E3-4336-8894-83E281A84386}"/>
              </a:ext>
            </a:extLst>
          </p:cNvPr>
          <p:cNvSpPr>
            <a:spLocks noGrp="1"/>
          </p:cNvSpPr>
          <p:nvPr>
            <p:ph type="pic" sz="quarter" idx="10"/>
          </p:nvPr>
        </p:nvSpPr>
        <p:spPr>
          <a:xfrm>
            <a:off x="6096000" y="0"/>
            <a:ext cx="6096000" cy="6858000"/>
          </a:xfrm>
        </p:spPr>
        <p:txBody>
          <a:bodyPr/>
          <a:lstStyle/>
          <a:p>
            <a:r>
              <a:rPr lang="en-US"/>
              <a:t>Click icon to add picture</a:t>
            </a:r>
          </a:p>
        </p:txBody>
      </p:sp>
      <p:sp>
        <p:nvSpPr>
          <p:cNvPr id="10" name="Text Placeholder 9">
            <a:extLst>
              <a:ext uri="{FF2B5EF4-FFF2-40B4-BE49-F238E27FC236}">
                <a16:creationId xmlns:a16="http://schemas.microsoft.com/office/drawing/2014/main" id="{C5C9DF7D-FB88-4B79-A484-69B7151DDA3A}"/>
              </a:ext>
            </a:extLst>
          </p:cNvPr>
          <p:cNvSpPr>
            <a:spLocks noGrp="1"/>
          </p:cNvSpPr>
          <p:nvPr>
            <p:ph type="body" sz="quarter" idx="11" hasCustomPrompt="1"/>
          </p:nvPr>
        </p:nvSpPr>
        <p:spPr>
          <a:xfrm>
            <a:off x="895350" y="3786908"/>
            <a:ext cx="4368800" cy="378691"/>
          </a:xfrm>
        </p:spPr>
        <p:txBody>
          <a:bodyPr>
            <a:normAutofit/>
          </a:bodyPr>
          <a:lstStyle>
            <a:lvl1pPr marL="0" indent="0">
              <a:buNone/>
              <a:defRPr sz="2400" b="0" i="0">
                <a:solidFill>
                  <a:srgbClr val="FFFFFF"/>
                </a:solidFill>
                <a:latin typeface="Arial" panose="020B0604020202020204" pitchFamily="34" charset="0"/>
                <a:cs typeface="Arial" panose="020B0604020202020204" pitchFamily="34" charset="0"/>
              </a:defRPr>
            </a:lvl1pPr>
          </a:lstStyle>
          <a:p>
            <a:pPr lvl="0"/>
            <a:r>
              <a:rPr lang="en-US" dirty="0"/>
              <a:t>Subtitle</a:t>
            </a:r>
          </a:p>
        </p:txBody>
      </p:sp>
    </p:spTree>
    <p:extLst>
      <p:ext uri="{BB962C8B-B14F-4D97-AF65-F5344CB8AC3E}">
        <p14:creationId xmlns:p14="http://schemas.microsoft.com/office/powerpoint/2010/main" val="2166390298"/>
      </p:ext>
    </p:extLst>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454400" y="228600"/>
            <a:ext cx="5283200" cy="685800"/>
          </a:xfrm>
        </p:spPr>
        <p:txBody>
          <a:bodyPr>
            <a:normAutofit/>
          </a:bodyPr>
          <a:lstStyle>
            <a:lvl1pPr>
              <a:defRPr sz="3600" b="1" baseline="0">
                <a:solidFill>
                  <a:schemeClr val="bg1"/>
                </a:solidFill>
              </a:defRPr>
            </a:lvl1pPr>
          </a:lstStyle>
          <a:p>
            <a:r>
              <a:rPr lang="en-US" dirty="0"/>
              <a:t>Title 1 short</a:t>
            </a:r>
          </a:p>
        </p:txBody>
      </p:sp>
      <p:sp>
        <p:nvSpPr>
          <p:cNvPr id="3" name="Content Placeholder 2"/>
          <p:cNvSpPr>
            <a:spLocks noGrp="1"/>
          </p:cNvSpPr>
          <p:nvPr>
            <p:ph idx="1"/>
          </p:nvPr>
        </p:nvSpPr>
        <p:spPr>
          <a:xfrm>
            <a:off x="609600" y="1752600"/>
            <a:ext cx="10972800" cy="4419599"/>
          </a:xfrm>
        </p:spPr>
        <p:txBody>
          <a:bodyPr/>
          <a:lstStyle>
            <a:lvl1pPr>
              <a:defRPr sz="2400">
                <a:solidFill>
                  <a:schemeClr val="tx1">
                    <a:lumMod val="75000"/>
                  </a:schemeClr>
                </a:solidFill>
              </a:defRPr>
            </a:lvl1pPr>
            <a:lvl2pPr>
              <a:defRPr>
                <a:solidFill>
                  <a:schemeClr val="tx1">
                    <a:lumMod val="75000"/>
                  </a:schemeClr>
                </a:solidFill>
              </a:defRPr>
            </a:lvl2pPr>
            <a:lvl3pPr>
              <a:defRPr>
                <a:solidFill>
                  <a:schemeClr val="tx1">
                    <a:lumMod val="75000"/>
                  </a:schemeClr>
                </a:solidFill>
              </a:defRPr>
            </a:lvl3pPr>
            <a:lvl4pPr>
              <a:defRPr>
                <a:solidFill>
                  <a:schemeClr val="tx1">
                    <a:lumMod val="75000"/>
                  </a:schemeClr>
                </a:solidFill>
              </a:defRPr>
            </a:lvl4pPr>
            <a:lvl5pPr>
              <a:defRPr>
                <a:solidFill>
                  <a:schemeClr val="tx1">
                    <a:lumMod val="7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Date Placeholder 12"/>
          <p:cNvSpPr>
            <a:spLocks noGrp="1"/>
          </p:cNvSpPr>
          <p:nvPr>
            <p:ph type="dt" sz="half" idx="10"/>
          </p:nvPr>
        </p:nvSpPr>
        <p:spPr/>
        <p:txBody>
          <a:bodyPr/>
          <a:lstStyle/>
          <a:p>
            <a:fld id="{0A76AE86-B746-4804-88B9-A3314A69C81A}" type="datetime1">
              <a:rPr lang="en-US" smtClean="0"/>
              <a:t>12-Jan-21</a:t>
            </a:fld>
            <a:endParaRPr lang="en-US"/>
          </a:p>
        </p:txBody>
      </p:sp>
      <p:sp>
        <p:nvSpPr>
          <p:cNvPr id="14" name="Slide Number Placeholder 13"/>
          <p:cNvSpPr>
            <a:spLocks noGrp="1"/>
          </p:cNvSpPr>
          <p:nvPr>
            <p:ph type="sldNum" sz="quarter" idx="11"/>
          </p:nvPr>
        </p:nvSpPr>
        <p:spPr/>
        <p:txBody>
          <a:bodyPr/>
          <a:lstStyle/>
          <a:p>
            <a:fld id="{2DADAEBD-144D-4987-B35D-64D2FE28C8B4}" type="slidenum">
              <a:rPr lang="en-US" smtClean="0"/>
              <a:t>‹#›</a:t>
            </a:fld>
            <a:endParaRPr lang="en-US"/>
          </a:p>
        </p:txBody>
      </p:sp>
      <p:sp>
        <p:nvSpPr>
          <p:cNvPr id="15" name="Footer Placeholder 14"/>
          <p:cNvSpPr>
            <a:spLocks noGrp="1"/>
          </p:cNvSpPr>
          <p:nvPr>
            <p:ph type="ftr" sz="quarter" idx="12"/>
          </p:nvPr>
        </p:nvSpPr>
        <p:spPr/>
        <p:txBody>
          <a:bodyPr/>
          <a:lstStyle/>
          <a:p>
            <a:r>
              <a:rPr lang="en-US"/>
              <a:t>Pradita Institute Program Studi Sistem Informasi </a:t>
            </a:r>
            <a:endParaRPr lang="en-US" dirty="0"/>
          </a:p>
        </p:txBody>
      </p:sp>
      <p:sp>
        <p:nvSpPr>
          <p:cNvPr id="19" name="Content Placeholder 18"/>
          <p:cNvSpPr>
            <a:spLocks noGrp="1"/>
          </p:cNvSpPr>
          <p:nvPr>
            <p:ph sz="quarter" idx="13" hasCustomPrompt="1"/>
          </p:nvPr>
        </p:nvSpPr>
        <p:spPr>
          <a:xfrm>
            <a:off x="609600" y="1066800"/>
            <a:ext cx="10972800" cy="609600"/>
          </a:xfrm>
        </p:spPr>
        <p:txBody>
          <a:bodyPr/>
          <a:lstStyle>
            <a:lvl1pPr algn="ctr">
              <a:buNone/>
              <a:defRPr b="1" baseline="0">
                <a:solidFill>
                  <a:srgbClr val="002060"/>
                </a:solidFill>
                <a:latin typeface="+mj-lt"/>
              </a:defRPr>
            </a:lvl1pPr>
          </a:lstStyle>
          <a:p>
            <a:pPr lvl="0"/>
            <a:r>
              <a:rPr lang="en-US" b="1" dirty="0">
                <a:latin typeface="+mj-lt"/>
              </a:rPr>
              <a:t>Title 2 long</a:t>
            </a:r>
          </a:p>
        </p:txBody>
      </p:sp>
    </p:spTree>
    <p:extLst>
      <p:ext uri="{BB962C8B-B14F-4D97-AF65-F5344CB8AC3E}">
        <p14:creationId xmlns:p14="http://schemas.microsoft.com/office/powerpoint/2010/main" val="255887396"/>
      </p:ext>
    </p:extLst>
  </p:cSld>
  <p:clrMapOvr>
    <a:masterClrMapping/>
  </p:clrMapOvr>
  <p:hf hdr="0" dt="0"/>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2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454400" y="228600"/>
            <a:ext cx="5283200" cy="685800"/>
          </a:xfrm>
        </p:spPr>
        <p:txBody>
          <a:bodyPr>
            <a:normAutofit/>
          </a:bodyPr>
          <a:lstStyle>
            <a:lvl1pPr>
              <a:defRPr sz="3600" b="1" baseline="0">
                <a:solidFill>
                  <a:schemeClr val="bg1"/>
                </a:solidFill>
              </a:defRPr>
            </a:lvl1pPr>
          </a:lstStyle>
          <a:p>
            <a:r>
              <a:rPr lang="en-US" dirty="0"/>
              <a:t>Title 1 short</a:t>
            </a:r>
          </a:p>
        </p:txBody>
      </p:sp>
      <p:sp>
        <p:nvSpPr>
          <p:cNvPr id="3" name="Content Placeholder 2"/>
          <p:cNvSpPr>
            <a:spLocks noGrp="1"/>
          </p:cNvSpPr>
          <p:nvPr>
            <p:ph idx="1"/>
          </p:nvPr>
        </p:nvSpPr>
        <p:spPr>
          <a:xfrm>
            <a:off x="609600" y="1752600"/>
            <a:ext cx="10972800" cy="4419599"/>
          </a:xfrm>
        </p:spPr>
        <p:txBody>
          <a:bodyPr/>
          <a:lstStyle>
            <a:lvl1pPr>
              <a:defRPr sz="2400">
                <a:solidFill>
                  <a:schemeClr val="tx1">
                    <a:lumMod val="75000"/>
                  </a:schemeClr>
                </a:solidFill>
              </a:defRPr>
            </a:lvl1pPr>
            <a:lvl2pPr>
              <a:defRPr>
                <a:solidFill>
                  <a:schemeClr val="tx1">
                    <a:lumMod val="75000"/>
                  </a:schemeClr>
                </a:solidFill>
              </a:defRPr>
            </a:lvl2pPr>
            <a:lvl3pPr>
              <a:defRPr>
                <a:solidFill>
                  <a:schemeClr val="tx1">
                    <a:lumMod val="75000"/>
                  </a:schemeClr>
                </a:solidFill>
              </a:defRPr>
            </a:lvl3pPr>
            <a:lvl4pPr>
              <a:defRPr>
                <a:solidFill>
                  <a:schemeClr val="tx1">
                    <a:lumMod val="75000"/>
                  </a:schemeClr>
                </a:solidFill>
              </a:defRPr>
            </a:lvl4pPr>
            <a:lvl5pPr>
              <a:defRPr>
                <a:solidFill>
                  <a:schemeClr val="tx1">
                    <a:lumMod val="7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Date Placeholder 12"/>
          <p:cNvSpPr>
            <a:spLocks noGrp="1"/>
          </p:cNvSpPr>
          <p:nvPr>
            <p:ph type="dt" sz="half" idx="10"/>
          </p:nvPr>
        </p:nvSpPr>
        <p:spPr/>
        <p:txBody>
          <a:bodyPr/>
          <a:lstStyle/>
          <a:p>
            <a:fld id="{0A76AE86-B746-4804-88B9-A3314A69C81A}" type="datetime1">
              <a:rPr lang="en-US" smtClean="0"/>
              <a:t>12-Jan-21</a:t>
            </a:fld>
            <a:endParaRPr lang="en-US"/>
          </a:p>
        </p:txBody>
      </p:sp>
      <p:sp>
        <p:nvSpPr>
          <p:cNvPr id="14" name="Slide Number Placeholder 13"/>
          <p:cNvSpPr>
            <a:spLocks noGrp="1"/>
          </p:cNvSpPr>
          <p:nvPr>
            <p:ph type="sldNum" sz="quarter" idx="11"/>
          </p:nvPr>
        </p:nvSpPr>
        <p:spPr/>
        <p:txBody>
          <a:bodyPr/>
          <a:lstStyle/>
          <a:p>
            <a:fld id="{2DADAEBD-144D-4987-B35D-64D2FE28C8B4}" type="slidenum">
              <a:rPr lang="en-US" smtClean="0"/>
              <a:t>‹#›</a:t>
            </a:fld>
            <a:endParaRPr lang="en-US"/>
          </a:p>
        </p:txBody>
      </p:sp>
      <p:sp>
        <p:nvSpPr>
          <p:cNvPr id="15" name="Footer Placeholder 14"/>
          <p:cNvSpPr>
            <a:spLocks noGrp="1"/>
          </p:cNvSpPr>
          <p:nvPr>
            <p:ph type="ftr" sz="quarter" idx="12"/>
          </p:nvPr>
        </p:nvSpPr>
        <p:spPr/>
        <p:txBody>
          <a:bodyPr/>
          <a:lstStyle/>
          <a:p>
            <a:r>
              <a:rPr lang="en-US"/>
              <a:t>Pradita Institute Program Studi Sistem Informasi </a:t>
            </a:r>
            <a:endParaRPr lang="en-US" dirty="0"/>
          </a:p>
        </p:txBody>
      </p:sp>
      <p:sp>
        <p:nvSpPr>
          <p:cNvPr id="19" name="Content Placeholder 18"/>
          <p:cNvSpPr>
            <a:spLocks noGrp="1"/>
          </p:cNvSpPr>
          <p:nvPr>
            <p:ph sz="quarter" idx="13" hasCustomPrompt="1"/>
          </p:nvPr>
        </p:nvSpPr>
        <p:spPr>
          <a:xfrm>
            <a:off x="609600" y="1066800"/>
            <a:ext cx="10972800" cy="609600"/>
          </a:xfrm>
        </p:spPr>
        <p:txBody>
          <a:bodyPr/>
          <a:lstStyle>
            <a:lvl1pPr algn="ctr">
              <a:buNone/>
              <a:defRPr b="1" baseline="0">
                <a:solidFill>
                  <a:srgbClr val="002060"/>
                </a:solidFill>
                <a:latin typeface="+mj-lt"/>
              </a:defRPr>
            </a:lvl1pPr>
          </a:lstStyle>
          <a:p>
            <a:pPr lvl="0"/>
            <a:r>
              <a:rPr lang="en-US" b="1" dirty="0">
                <a:latin typeface="+mj-lt"/>
              </a:rPr>
              <a:t>Title 2 long</a:t>
            </a:r>
          </a:p>
        </p:txBody>
      </p:sp>
    </p:spTree>
    <p:extLst>
      <p:ext uri="{BB962C8B-B14F-4D97-AF65-F5344CB8AC3E}">
        <p14:creationId xmlns:p14="http://schemas.microsoft.com/office/powerpoint/2010/main" val="3730998260"/>
      </p:ext>
    </p:extLst>
  </p:cSld>
  <p:clrMapOvr>
    <a:masterClrMapping/>
  </p:clrMapOvr>
  <p:hf hdr="0" dt="0"/>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6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454400" y="228600"/>
            <a:ext cx="5283200" cy="685800"/>
          </a:xfrm>
        </p:spPr>
        <p:txBody>
          <a:bodyPr>
            <a:normAutofit/>
          </a:bodyPr>
          <a:lstStyle>
            <a:lvl1pPr>
              <a:defRPr sz="3600" b="1" baseline="0">
                <a:solidFill>
                  <a:schemeClr val="bg1"/>
                </a:solidFill>
              </a:defRPr>
            </a:lvl1pPr>
          </a:lstStyle>
          <a:p>
            <a:r>
              <a:rPr lang="en-US" dirty="0"/>
              <a:t>Title 1 short</a:t>
            </a:r>
          </a:p>
        </p:txBody>
      </p:sp>
      <p:sp>
        <p:nvSpPr>
          <p:cNvPr id="3" name="Content Placeholder 2"/>
          <p:cNvSpPr>
            <a:spLocks noGrp="1"/>
          </p:cNvSpPr>
          <p:nvPr>
            <p:ph idx="1"/>
          </p:nvPr>
        </p:nvSpPr>
        <p:spPr>
          <a:xfrm>
            <a:off x="609600" y="1752600"/>
            <a:ext cx="10972800" cy="4419599"/>
          </a:xfrm>
        </p:spPr>
        <p:txBody>
          <a:bodyPr/>
          <a:lstStyle>
            <a:lvl1pPr>
              <a:defRPr sz="2400">
                <a:solidFill>
                  <a:schemeClr val="tx1">
                    <a:lumMod val="75000"/>
                  </a:schemeClr>
                </a:solidFill>
              </a:defRPr>
            </a:lvl1pPr>
            <a:lvl2pPr>
              <a:defRPr>
                <a:solidFill>
                  <a:schemeClr val="tx1">
                    <a:lumMod val="75000"/>
                  </a:schemeClr>
                </a:solidFill>
              </a:defRPr>
            </a:lvl2pPr>
            <a:lvl3pPr>
              <a:defRPr>
                <a:solidFill>
                  <a:schemeClr val="tx1">
                    <a:lumMod val="75000"/>
                  </a:schemeClr>
                </a:solidFill>
              </a:defRPr>
            </a:lvl3pPr>
            <a:lvl4pPr>
              <a:defRPr>
                <a:solidFill>
                  <a:schemeClr val="tx1">
                    <a:lumMod val="75000"/>
                  </a:schemeClr>
                </a:solidFill>
              </a:defRPr>
            </a:lvl4pPr>
            <a:lvl5pPr>
              <a:defRPr>
                <a:solidFill>
                  <a:schemeClr val="tx1">
                    <a:lumMod val="7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Date Placeholder 12"/>
          <p:cNvSpPr>
            <a:spLocks noGrp="1"/>
          </p:cNvSpPr>
          <p:nvPr>
            <p:ph type="dt" sz="half" idx="10"/>
          </p:nvPr>
        </p:nvSpPr>
        <p:spPr/>
        <p:txBody>
          <a:bodyPr/>
          <a:lstStyle/>
          <a:p>
            <a:fld id="{0A76AE86-B746-4804-88B9-A3314A69C81A}" type="datetime1">
              <a:rPr lang="en-US" smtClean="0"/>
              <a:t>12-Jan-21</a:t>
            </a:fld>
            <a:endParaRPr lang="en-US"/>
          </a:p>
        </p:txBody>
      </p:sp>
      <p:sp>
        <p:nvSpPr>
          <p:cNvPr id="14" name="Slide Number Placeholder 13"/>
          <p:cNvSpPr>
            <a:spLocks noGrp="1"/>
          </p:cNvSpPr>
          <p:nvPr>
            <p:ph type="sldNum" sz="quarter" idx="11"/>
          </p:nvPr>
        </p:nvSpPr>
        <p:spPr/>
        <p:txBody>
          <a:bodyPr/>
          <a:lstStyle/>
          <a:p>
            <a:fld id="{2DADAEBD-144D-4987-B35D-64D2FE28C8B4}" type="slidenum">
              <a:rPr lang="en-US" smtClean="0"/>
              <a:t>‹#›</a:t>
            </a:fld>
            <a:endParaRPr lang="en-US"/>
          </a:p>
        </p:txBody>
      </p:sp>
      <p:sp>
        <p:nvSpPr>
          <p:cNvPr id="15" name="Footer Placeholder 14"/>
          <p:cNvSpPr>
            <a:spLocks noGrp="1"/>
          </p:cNvSpPr>
          <p:nvPr>
            <p:ph type="ftr" sz="quarter" idx="12"/>
          </p:nvPr>
        </p:nvSpPr>
        <p:spPr/>
        <p:txBody>
          <a:bodyPr/>
          <a:lstStyle/>
          <a:p>
            <a:r>
              <a:rPr lang="en-US"/>
              <a:t>Pradita Institute Program Studi Sistem Informasi </a:t>
            </a:r>
            <a:endParaRPr lang="en-US" dirty="0"/>
          </a:p>
        </p:txBody>
      </p:sp>
      <p:sp>
        <p:nvSpPr>
          <p:cNvPr id="19" name="Content Placeholder 18"/>
          <p:cNvSpPr>
            <a:spLocks noGrp="1"/>
          </p:cNvSpPr>
          <p:nvPr>
            <p:ph sz="quarter" idx="13" hasCustomPrompt="1"/>
          </p:nvPr>
        </p:nvSpPr>
        <p:spPr>
          <a:xfrm>
            <a:off x="609600" y="1066800"/>
            <a:ext cx="10972800" cy="609600"/>
          </a:xfrm>
        </p:spPr>
        <p:txBody>
          <a:bodyPr/>
          <a:lstStyle>
            <a:lvl1pPr algn="ctr">
              <a:buNone/>
              <a:defRPr b="1" baseline="0">
                <a:solidFill>
                  <a:srgbClr val="002060"/>
                </a:solidFill>
                <a:latin typeface="+mj-lt"/>
              </a:defRPr>
            </a:lvl1pPr>
          </a:lstStyle>
          <a:p>
            <a:pPr lvl="0"/>
            <a:r>
              <a:rPr lang="en-US" b="1" dirty="0">
                <a:latin typeface="+mj-lt"/>
              </a:rPr>
              <a:t>Title 2 long</a:t>
            </a:r>
          </a:p>
        </p:txBody>
      </p:sp>
    </p:spTree>
    <p:extLst>
      <p:ext uri="{BB962C8B-B14F-4D97-AF65-F5344CB8AC3E}">
        <p14:creationId xmlns:p14="http://schemas.microsoft.com/office/powerpoint/2010/main" val="1972172429"/>
      </p:ext>
    </p:extLst>
  </p:cSld>
  <p:clrMapOvr>
    <a:masterClrMapping/>
  </p:clrMapOvr>
  <p:hf hd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480B8AA-809E-46B2-82E7-9204F547CC5F}" type="datetime1">
              <a:rPr lang="en-US" smtClean="0"/>
              <a:t>12-Jan-21</a:t>
            </a:fld>
            <a:endParaRPr lang="en-US"/>
          </a:p>
        </p:txBody>
      </p:sp>
      <p:sp>
        <p:nvSpPr>
          <p:cNvPr id="5" name="Footer Placeholder 4"/>
          <p:cNvSpPr>
            <a:spLocks noGrp="1"/>
          </p:cNvSpPr>
          <p:nvPr>
            <p:ph type="ftr" sz="quarter" idx="11"/>
          </p:nvPr>
        </p:nvSpPr>
        <p:spPr/>
        <p:txBody>
          <a:bodyPr/>
          <a:lstStyle/>
          <a:p>
            <a:r>
              <a:rPr lang="en-US"/>
              <a:t>Pradita Institute Program Studi Sistem Informasi </a:t>
            </a:r>
            <a:endParaRPr lang="en-US" dirty="0"/>
          </a:p>
        </p:txBody>
      </p:sp>
      <p:sp>
        <p:nvSpPr>
          <p:cNvPr id="6" name="Slide Number Placeholder 5"/>
          <p:cNvSpPr>
            <a:spLocks noGrp="1"/>
          </p:cNvSpPr>
          <p:nvPr>
            <p:ph type="sldNum" sz="quarter" idx="12"/>
          </p:nvPr>
        </p:nvSpPr>
        <p:spPr/>
        <p:txBody>
          <a:bodyPr/>
          <a:lstStyle/>
          <a:p>
            <a:fld id="{2DADAEBD-144D-4987-B35D-64D2FE28C8B4}" type="slidenum">
              <a:rPr lang="en-US" smtClean="0"/>
              <a:t>‹#›</a:t>
            </a:fld>
            <a:endParaRPr lang="en-US"/>
          </a:p>
        </p:txBody>
      </p:sp>
      <p:grpSp>
        <p:nvGrpSpPr>
          <p:cNvPr id="7" name="Group 6">
            <a:extLst>
              <a:ext uri="{FF2B5EF4-FFF2-40B4-BE49-F238E27FC236}">
                <a16:creationId xmlns:a16="http://schemas.microsoft.com/office/drawing/2014/main" id="{9516F230-AA62-404C-B514-60710C372F51}"/>
              </a:ext>
            </a:extLst>
          </p:cNvPr>
          <p:cNvGrpSpPr/>
          <p:nvPr userDrawn="1"/>
        </p:nvGrpSpPr>
        <p:grpSpPr>
          <a:xfrm>
            <a:off x="8831" y="435098"/>
            <a:ext cx="821128" cy="6296280"/>
            <a:chOff x="8830" y="435098"/>
            <a:chExt cx="821128" cy="6296280"/>
          </a:xfrm>
        </p:grpSpPr>
        <p:pic>
          <p:nvPicPr>
            <p:cNvPr id="8" name="Picture 7">
              <a:extLst>
                <a:ext uri="{FF2B5EF4-FFF2-40B4-BE49-F238E27FC236}">
                  <a16:creationId xmlns:a16="http://schemas.microsoft.com/office/drawing/2014/main" id="{4E47256A-9270-46B0-BFCF-8EC1DE850CFF}"/>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517" y="6366253"/>
              <a:ext cx="819441" cy="365125"/>
            </a:xfrm>
            <a:prstGeom prst="rect">
              <a:avLst/>
            </a:prstGeom>
          </p:spPr>
        </p:pic>
        <p:pic>
          <p:nvPicPr>
            <p:cNvPr id="9" name="Picture 8">
              <a:extLst>
                <a:ext uri="{FF2B5EF4-FFF2-40B4-BE49-F238E27FC236}">
                  <a16:creationId xmlns:a16="http://schemas.microsoft.com/office/drawing/2014/main" id="{ED016CC5-1C47-4252-991C-1E2F4AB4A14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830" y="435098"/>
              <a:ext cx="819441" cy="1281307"/>
            </a:xfrm>
            <a:prstGeom prst="rect">
              <a:avLst/>
            </a:prstGeom>
          </p:spPr>
        </p:pic>
        <p:pic>
          <p:nvPicPr>
            <p:cNvPr id="10" name="Picture 9">
              <a:extLst>
                <a:ext uri="{FF2B5EF4-FFF2-40B4-BE49-F238E27FC236}">
                  <a16:creationId xmlns:a16="http://schemas.microsoft.com/office/drawing/2014/main" id="{D36A4D40-019A-465C-98C8-EA745621DCD2}"/>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35056" y="1690688"/>
              <a:ext cx="736508" cy="4486275"/>
            </a:xfrm>
            <a:prstGeom prst="rect">
              <a:avLst/>
            </a:prstGeom>
          </p:spPr>
        </p:pic>
      </p:grpSp>
    </p:spTree>
    <p:extLst>
      <p:ext uri="{BB962C8B-B14F-4D97-AF65-F5344CB8AC3E}">
        <p14:creationId xmlns:p14="http://schemas.microsoft.com/office/powerpoint/2010/main" val="6503138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8F62E-BA7B-46D6-BB2C-DE93E3FF550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8F77F8F-528A-4945-AB67-7E2893B85BE1}"/>
              </a:ext>
            </a:extLst>
          </p:cNvPr>
          <p:cNvSpPr>
            <a:spLocks noGrp="1"/>
          </p:cNvSpPr>
          <p:nvPr>
            <p:ph type="dt" sz="half" idx="10"/>
          </p:nvPr>
        </p:nvSpPr>
        <p:spPr/>
        <p:txBody>
          <a:bodyPr/>
          <a:lstStyle/>
          <a:p>
            <a:fld id="{A65ABC92-883E-4CD6-AAA5-D43F848EBD0C}" type="datetimeFigureOut">
              <a:rPr lang="en-US" smtClean="0"/>
              <a:t>12-Jan-21</a:t>
            </a:fld>
            <a:endParaRPr lang="en-US"/>
          </a:p>
        </p:txBody>
      </p:sp>
      <p:sp>
        <p:nvSpPr>
          <p:cNvPr id="4" name="Footer Placeholder 3">
            <a:extLst>
              <a:ext uri="{FF2B5EF4-FFF2-40B4-BE49-F238E27FC236}">
                <a16:creationId xmlns:a16="http://schemas.microsoft.com/office/drawing/2014/main" id="{69DE0303-14DE-4026-BB55-C3DB6C59770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BE57A30-14D4-474D-BE3B-B712D29D4644}"/>
              </a:ext>
            </a:extLst>
          </p:cNvPr>
          <p:cNvSpPr>
            <a:spLocks noGrp="1"/>
          </p:cNvSpPr>
          <p:nvPr>
            <p:ph type="sldNum" sz="quarter" idx="12"/>
          </p:nvPr>
        </p:nvSpPr>
        <p:spPr/>
        <p:txBody>
          <a:bodyPr/>
          <a:lstStyle/>
          <a:p>
            <a:fld id="{99E714B0-09A5-4112-A5A1-8041FE9D3E0C}" type="slidenum">
              <a:rPr lang="en-US" smtClean="0"/>
              <a:t>‹#›</a:t>
            </a:fld>
            <a:endParaRPr lang="en-US"/>
          </a:p>
        </p:txBody>
      </p:sp>
      <p:grpSp>
        <p:nvGrpSpPr>
          <p:cNvPr id="7" name="Group 6">
            <a:extLst>
              <a:ext uri="{FF2B5EF4-FFF2-40B4-BE49-F238E27FC236}">
                <a16:creationId xmlns:a16="http://schemas.microsoft.com/office/drawing/2014/main" id="{C6BF3F9E-35AF-42E3-9FE6-2A1DEF76B268}"/>
              </a:ext>
            </a:extLst>
          </p:cNvPr>
          <p:cNvGrpSpPr/>
          <p:nvPr/>
        </p:nvGrpSpPr>
        <p:grpSpPr>
          <a:xfrm>
            <a:off x="8830" y="435098"/>
            <a:ext cx="821128" cy="6296280"/>
            <a:chOff x="8830" y="435098"/>
            <a:chExt cx="821128" cy="6296280"/>
          </a:xfrm>
        </p:grpSpPr>
        <p:pic>
          <p:nvPicPr>
            <p:cNvPr id="8" name="Picture 7">
              <a:extLst>
                <a:ext uri="{FF2B5EF4-FFF2-40B4-BE49-F238E27FC236}">
                  <a16:creationId xmlns:a16="http://schemas.microsoft.com/office/drawing/2014/main" id="{62D440C2-23D6-46E4-AAE7-5369B66E63A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517" y="6366253"/>
              <a:ext cx="819441" cy="365125"/>
            </a:xfrm>
            <a:prstGeom prst="rect">
              <a:avLst/>
            </a:prstGeom>
          </p:spPr>
        </p:pic>
        <p:pic>
          <p:nvPicPr>
            <p:cNvPr id="9" name="Picture 8">
              <a:extLst>
                <a:ext uri="{FF2B5EF4-FFF2-40B4-BE49-F238E27FC236}">
                  <a16:creationId xmlns:a16="http://schemas.microsoft.com/office/drawing/2014/main" id="{C3536B4B-989C-4194-A271-A2D1FF87CE71}"/>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830" y="435098"/>
              <a:ext cx="819441" cy="1281307"/>
            </a:xfrm>
            <a:prstGeom prst="rect">
              <a:avLst/>
            </a:prstGeom>
          </p:spPr>
        </p:pic>
        <p:pic>
          <p:nvPicPr>
            <p:cNvPr id="10" name="Picture 9">
              <a:extLst>
                <a:ext uri="{FF2B5EF4-FFF2-40B4-BE49-F238E27FC236}">
                  <a16:creationId xmlns:a16="http://schemas.microsoft.com/office/drawing/2014/main" id="{B9FCCA96-07A5-432D-BEB2-9F4ABFAC7B9F}"/>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35056" y="1690688"/>
              <a:ext cx="736508" cy="4486275"/>
            </a:xfrm>
            <a:prstGeom prst="rect">
              <a:avLst/>
            </a:prstGeom>
          </p:spPr>
        </p:pic>
      </p:grpSp>
    </p:spTree>
    <p:extLst>
      <p:ext uri="{BB962C8B-B14F-4D97-AF65-F5344CB8AC3E}">
        <p14:creationId xmlns:p14="http://schemas.microsoft.com/office/powerpoint/2010/main" val="20315298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mp; Content_Layout 1">
    <p:spTree>
      <p:nvGrpSpPr>
        <p:cNvPr id="1" name=""/>
        <p:cNvGrpSpPr/>
        <p:nvPr/>
      </p:nvGrpSpPr>
      <p:grpSpPr>
        <a:xfrm>
          <a:off x="0" y="0"/>
          <a:ext cx="0" cy="0"/>
          <a:chOff x="0" y="0"/>
          <a:chExt cx="0" cy="0"/>
        </a:xfrm>
      </p:grpSpPr>
      <p:pic>
        <p:nvPicPr>
          <p:cNvPr id="8" name="Picture 7" descr="A picture containing food, table&#10;&#10;Description automatically generated">
            <a:extLst>
              <a:ext uri="{FF2B5EF4-FFF2-40B4-BE49-F238E27FC236}">
                <a16:creationId xmlns:a16="http://schemas.microsoft.com/office/drawing/2014/main" id="{D40E9DA0-DED9-4B5A-A6B3-B67E12C249C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61808"/>
          </a:xfrm>
          <a:prstGeom prst="rect">
            <a:avLst/>
          </a:prstGeom>
        </p:spPr>
      </p:pic>
      <p:sp>
        <p:nvSpPr>
          <p:cNvPr id="2" name="Title 1">
            <a:extLst>
              <a:ext uri="{FF2B5EF4-FFF2-40B4-BE49-F238E27FC236}">
                <a16:creationId xmlns:a16="http://schemas.microsoft.com/office/drawing/2014/main" id="{75EC1A35-5102-4552-8611-A34873B07D7B}"/>
              </a:ext>
            </a:extLst>
          </p:cNvPr>
          <p:cNvSpPr>
            <a:spLocks noGrp="1"/>
          </p:cNvSpPr>
          <p:nvPr>
            <p:ph type="title" hasCustomPrompt="1"/>
          </p:nvPr>
        </p:nvSpPr>
        <p:spPr>
          <a:xfrm>
            <a:off x="563418" y="2103437"/>
            <a:ext cx="4701309" cy="1325563"/>
          </a:xfrm>
        </p:spPr>
        <p:txBody>
          <a:bodyPr/>
          <a:lstStyle>
            <a:lvl1pPr>
              <a:defRPr b="1">
                <a:solidFill>
                  <a:schemeClr val="bg1"/>
                </a:solidFill>
                <a:latin typeface="Arial" panose="020B0604020202020204" pitchFamily="34" charset="0"/>
                <a:cs typeface="Arial" panose="020B0604020202020204" pitchFamily="34" charset="0"/>
              </a:defRPr>
            </a:lvl1pPr>
          </a:lstStyle>
          <a:p>
            <a:r>
              <a:rPr lang="en-US" dirty="0"/>
              <a:t>HEADING</a:t>
            </a:r>
          </a:p>
        </p:txBody>
      </p:sp>
      <p:sp>
        <p:nvSpPr>
          <p:cNvPr id="11" name="Subtitle 2">
            <a:extLst>
              <a:ext uri="{FF2B5EF4-FFF2-40B4-BE49-F238E27FC236}">
                <a16:creationId xmlns:a16="http://schemas.microsoft.com/office/drawing/2014/main" id="{1E670FD2-FF57-4AB9-89D8-38001B1072D8}"/>
              </a:ext>
            </a:extLst>
          </p:cNvPr>
          <p:cNvSpPr>
            <a:spLocks noGrp="1"/>
          </p:cNvSpPr>
          <p:nvPr>
            <p:ph type="subTitle" idx="13" hasCustomPrompt="1"/>
          </p:nvPr>
        </p:nvSpPr>
        <p:spPr>
          <a:xfrm>
            <a:off x="563418" y="4043867"/>
            <a:ext cx="4701309" cy="452726"/>
          </a:xfrm>
        </p:spPr>
        <p:txBody>
          <a:bodyPr/>
          <a:lstStyle>
            <a:lvl1pPr marL="0" indent="0" algn="l">
              <a:buNone/>
              <a:defRPr sz="2400">
                <a:solidFill>
                  <a:schemeClr val="bg1"/>
                </a:solidFill>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 HEADING</a:t>
            </a:r>
          </a:p>
        </p:txBody>
      </p:sp>
      <p:sp>
        <p:nvSpPr>
          <p:cNvPr id="19" name="Rectangle 18">
            <a:extLst>
              <a:ext uri="{FF2B5EF4-FFF2-40B4-BE49-F238E27FC236}">
                <a16:creationId xmlns:a16="http://schemas.microsoft.com/office/drawing/2014/main" id="{7A119F4E-AA30-4E8B-AA46-B2D6F8299D43}"/>
              </a:ext>
            </a:extLst>
          </p:cNvPr>
          <p:cNvSpPr/>
          <p:nvPr/>
        </p:nvSpPr>
        <p:spPr>
          <a:xfrm>
            <a:off x="690418" y="3671006"/>
            <a:ext cx="1221509" cy="71585"/>
          </a:xfrm>
          <a:prstGeom prst="rect">
            <a:avLst/>
          </a:prstGeom>
          <a:solidFill>
            <a:srgbClr val="F9A1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Content Placeholder 2">
            <a:extLst>
              <a:ext uri="{FF2B5EF4-FFF2-40B4-BE49-F238E27FC236}">
                <a16:creationId xmlns:a16="http://schemas.microsoft.com/office/drawing/2014/main" id="{D2AF1E3D-C6A9-4308-A25F-2AE3974E4A3F}"/>
              </a:ext>
            </a:extLst>
          </p:cNvPr>
          <p:cNvSpPr>
            <a:spLocks noGrp="1"/>
          </p:cNvSpPr>
          <p:nvPr>
            <p:ph idx="1" hasCustomPrompt="1"/>
          </p:nvPr>
        </p:nvSpPr>
        <p:spPr>
          <a:xfrm>
            <a:off x="6299200" y="1963809"/>
            <a:ext cx="5351462" cy="2930381"/>
          </a:xfrm>
        </p:spPr>
        <p:txBody>
          <a:bodyPr>
            <a:noAutofit/>
          </a:bodyPr>
          <a:lstStyle>
            <a:lvl1pPr marL="0" indent="0">
              <a:lnSpc>
                <a:spcPct val="150000"/>
              </a:lnSpc>
              <a:buFont typeface="Arial" panose="020B0604020202020204" pitchFamily="34" charset="0"/>
              <a:buNone/>
              <a:defRPr sz="1800">
                <a:latin typeface="Arial" panose="020B0604020202020204" pitchFamily="34" charset="0"/>
                <a:cs typeface="Arial" panose="020B0604020202020204" pitchFamily="34" charset="0"/>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Font typeface="Arial" panose="020B0604020202020204" pitchFamily="34" charset="0"/>
              <a:buNone/>
              <a:defRPr/>
            </a:lvl5pPr>
          </a:lstStyle>
          <a:p>
            <a:pPr lvl="0"/>
            <a:r>
              <a:rPr lang="en-US" dirty="0"/>
              <a:t>Lorem diam dictum </a:t>
            </a:r>
            <a:r>
              <a:rPr lang="en-US" dirty="0" err="1"/>
              <a:t>dictumst</a:t>
            </a:r>
            <a:r>
              <a:rPr lang="en-US" dirty="0"/>
              <a:t> </a:t>
            </a:r>
            <a:r>
              <a:rPr lang="en-US" dirty="0" err="1"/>
              <a:t>proin</a:t>
            </a:r>
            <a:r>
              <a:rPr lang="en-US" dirty="0"/>
              <a:t> </a:t>
            </a:r>
            <a:r>
              <a:rPr lang="en-US" dirty="0" err="1"/>
              <a:t>ut</a:t>
            </a:r>
            <a:r>
              <a:rPr lang="en-US" dirty="0"/>
              <a:t> </a:t>
            </a:r>
            <a:r>
              <a:rPr lang="en-US" dirty="0" err="1"/>
              <a:t>urna</a:t>
            </a:r>
            <a:r>
              <a:rPr lang="en-US" dirty="0"/>
              <a:t> </a:t>
            </a:r>
            <a:r>
              <a:rPr lang="en-US" dirty="0" err="1"/>
              <a:t>sociosqu</a:t>
            </a:r>
            <a:r>
              <a:rPr lang="en-US" dirty="0"/>
              <a:t> </a:t>
            </a:r>
            <a:r>
              <a:rPr lang="en-US" dirty="0" err="1"/>
              <a:t>curae</a:t>
            </a:r>
            <a:r>
              <a:rPr lang="en-US" dirty="0"/>
              <a:t> </a:t>
            </a:r>
            <a:r>
              <a:rPr lang="en-US" dirty="0" err="1"/>
              <a:t>consectetur</a:t>
            </a:r>
            <a:r>
              <a:rPr lang="en-US" dirty="0"/>
              <a:t> semper a </a:t>
            </a:r>
            <a:r>
              <a:rPr lang="en-US" dirty="0" err="1"/>
              <a:t>iaculis</a:t>
            </a:r>
            <a:r>
              <a:rPr lang="en-US" dirty="0"/>
              <a:t> </a:t>
            </a:r>
            <a:r>
              <a:rPr lang="en-US" dirty="0" err="1"/>
              <a:t>inceptos</a:t>
            </a:r>
            <a:r>
              <a:rPr lang="en-US" dirty="0"/>
              <a:t> </a:t>
            </a:r>
            <a:r>
              <a:rPr lang="en-US" dirty="0" err="1"/>
              <a:t>accumsan</a:t>
            </a:r>
            <a:r>
              <a:rPr lang="en-US" dirty="0"/>
              <a:t> </a:t>
            </a:r>
            <a:r>
              <a:rPr lang="en-US" dirty="0" err="1"/>
              <a:t>hac</a:t>
            </a:r>
            <a:r>
              <a:rPr lang="en-US" dirty="0"/>
              <a:t> a </a:t>
            </a:r>
            <a:r>
              <a:rPr lang="en-US" dirty="0" err="1"/>
              <a:t>a</a:t>
            </a:r>
            <a:r>
              <a:rPr lang="en-US" dirty="0"/>
              <a:t> </a:t>
            </a:r>
            <a:r>
              <a:rPr lang="en-US" dirty="0" err="1"/>
              <a:t>praesent</a:t>
            </a:r>
            <a:r>
              <a:rPr lang="en-US" dirty="0"/>
              <a:t> </a:t>
            </a:r>
            <a:r>
              <a:rPr lang="en-US" dirty="0" err="1"/>
              <a:t>aliquet</a:t>
            </a:r>
            <a:r>
              <a:rPr lang="en-US" dirty="0"/>
              <a:t> mi gravida </a:t>
            </a:r>
            <a:r>
              <a:rPr lang="en-US" dirty="0" err="1"/>
              <a:t>hendrerit</a:t>
            </a:r>
            <a:r>
              <a:rPr lang="en-US" dirty="0"/>
              <a:t> </a:t>
            </a:r>
            <a:r>
              <a:rPr lang="en-US" dirty="0" err="1"/>
              <a:t>lacus</a:t>
            </a:r>
            <a:r>
              <a:rPr lang="en-US" dirty="0"/>
              <a:t>. Porta </a:t>
            </a:r>
            <a:r>
              <a:rPr lang="en-US" dirty="0" err="1"/>
              <a:t>senectus</a:t>
            </a:r>
            <a:r>
              <a:rPr lang="en-US" dirty="0"/>
              <a:t> </a:t>
            </a:r>
            <a:r>
              <a:rPr lang="en-US" dirty="0" err="1"/>
              <a:t>nibh</a:t>
            </a:r>
            <a:r>
              <a:rPr lang="en-US" dirty="0"/>
              <a:t> </a:t>
            </a:r>
            <a:r>
              <a:rPr lang="en-US" dirty="0" err="1"/>
              <a:t>ullamcorper</a:t>
            </a:r>
            <a:r>
              <a:rPr lang="en-US" dirty="0"/>
              <a:t> vestibulum </a:t>
            </a:r>
            <a:r>
              <a:rPr lang="en-US" dirty="0" err="1"/>
              <a:t>eget</a:t>
            </a:r>
            <a:r>
              <a:rPr lang="en-US" dirty="0"/>
              <a:t> parturient a </a:t>
            </a:r>
            <a:r>
              <a:rPr lang="en-US" dirty="0" err="1"/>
              <a:t>maecenas</a:t>
            </a:r>
            <a:r>
              <a:rPr lang="en-US" dirty="0"/>
              <a:t> porta </a:t>
            </a:r>
            <a:r>
              <a:rPr lang="en-US" dirty="0" err="1"/>
              <a:t>ut</a:t>
            </a:r>
            <a:r>
              <a:rPr lang="en-US" dirty="0"/>
              <a:t> parturient a </a:t>
            </a:r>
            <a:r>
              <a:rPr lang="en-US" dirty="0" err="1"/>
              <a:t>sem</a:t>
            </a:r>
            <a:r>
              <a:rPr lang="en-US" dirty="0"/>
              <a:t> a </a:t>
            </a:r>
            <a:r>
              <a:rPr lang="en-US" dirty="0" err="1"/>
              <a:t>venenatis</a:t>
            </a:r>
            <a:r>
              <a:rPr lang="en-US" dirty="0"/>
              <a:t> ante per </a:t>
            </a:r>
            <a:r>
              <a:rPr lang="en-US" dirty="0" err="1"/>
              <a:t>magnis</a:t>
            </a:r>
            <a:r>
              <a:rPr lang="en-US" dirty="0"/>
              <a:t> </a:t>
            </a:r>
            <a:r>
              <a:rPr lang="en-US" dirty="0" err="1"/>
              <a:t>tristique</a:t>
            </a:r>
            <a:r>
              <a:rPr lang="en-US" dirty="0"/>
              <a:t> </a:t>
            </a:r>
            <a:r>
              <a:rPr lang="en-US" dirty="0" err="1"/>
              <a:t>torquent</a:t>
            </a:r>
            <a:r>
              <a:rPr lang="en-US" dirty="0"/>
              <a:t> id </a:t>
            </a:r>
            <a:r>
              <a:rPr lang="en-US" dirty="0" err="1"/>
              <a:t>enim</a:t>
            </a:r>
            <a:r>
              <a:rPr lang="en-US" dirty="0"/>
              <a:t> ac.</a:t>
            </a:r>
          </a:p>
        </p:txBody>
      </p:sp>
      <p:pic>
        <p:nvPicPr>
          <p:cNvPr id="9" name="Picture 8" descr="A close up of a sign&#10;&#10;Description automatically generated">
            <a:extLst>
              <a:ext uri="{FF2B5EF4-FFF2-40B4-BE49-F238E27FC236}">
                <a16:creationId xmlns:a16="http://schemas.microsoft.com/office/drawing/2014/main" id="{73572BE0-CA9D-4B61-8913-0D884EE786A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93769" y="387079"/>
            <a:ext cx="1556893" cy="673875"/>
          </a:xfrm>
          <a:prstGeom prst="rect">
            <a:avLst/>
          </a:prstGeom>
        </p:spPr>
      </p:pic>
    </p:spTree>
    <p:extLst>
      <p:ext uri="{BB962C8B-B14F-4D97-AF65-F5344CB8AC3E}">
        <p14:creationId xmlns:p14="http://schemas.microsoft.com/office/powerpoint/2010/main" val="248104555"/>
      </p:ext>
    </p:extLst>
  </p:cSld>
  <p:clrMapOvr>
    <a:masterClrMapping/>
  </p:clrMapOvr>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mp; Content_Layout 2">
    <p:spTree>
      <p:nvGrpSpPr>
        <p:cNvPr id="1" name=""/>
        <p:cNvGrpSpPr/>
        <p:nvPr/>
      </p:nvGrpSpPr>
      <p:grpSpPr>
        <a:xfrm>
          <a:off x="0" y="0"/>
          <a:ext cx="0" cy="0"/>
          <a:chOff x="0" y="0"/>
          <a:chExt cx="0" cy="0"/>
        </a:xfrm>
      </p:grpSpPr>
      <p:pic>
        <p:nvPicPr>
          <p:cNvPr id="8" name="Picture 7" descr="A picture containing table&#10;&#10;Description automatically generated">
            <a:extLst>
              <a:ext uri="{FF2B5EF4-FFF2-40B4-BE49-F238E27FC236}">
                <a16:creationId xmlns:a16="http://schemas.microsoft.com/office/drawing/2014/main" id="{A607B077-111F-48AF-8623-642992F9DF3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61808"/>
          </a:xfrm>
          <a:prstGeom prst="rect">
            <a:avLst/>
          </a:prstGeom>
        </p:spPr>
      </p:pic>
      <p:sp>
        <p:nvSpPr>
          <p:cNvPr id="2" name="Title 1">
            <a:extLst>
              <a:ext uri="{FF2B5EF4-FFF2-40B4-BE49-F238E27FC236}">
                <a16:creationId xmlns:a16="http://schemas.microsoft.com/office/drawing/2014/main" id="{75EC1A35-5102-4552-8611-A34873B07D7B}"/>
              </a:ext>
            </a:extLst>
          </p:cNvPr>
          <p:cNvSpPr>
            <a:spLocks noGrp="1"/>
          </p:cNvSpPr>
          <p:nvPr>
            <p:ph type="title" hasCustomPrompt="1"/>
          </p:nvPr>
        </p:nvSpPr>
        <p:spPr>
          <a:xfrm>
            <a:off x="533400" y="1244501"/>
            <a:ext cx="7125929" cy="967341"/>
          </a:xfrm>
        </p:spPr>
        <p:txBody>
          <a:bodyPr/>
          <a:lstStyle>
            <a:lvl1pPr>
              <a:defRPr b="1">
                <a:latin typeface="Arial" panose="020B0604020202020204" pitchFamily="34" charset="0"/>
                <a:cs typeface="Arial" panose="020B0604020202020204" pitchFamily="34" charset="0"/>
              </a:defRPr>
            </a:lvl1pPr>
          </a:lstStyle>
          <a:p>
            <a:r>
              <a:rPr lang="en-US" dirty="0"/>
              <a:t>HEADING</a:t>
            </a:r>
          </a:p>
        </p:txBody>
      </p:sp>
      <p:sp>
        <p:nvSpPr>
          <p:cNvPr id="3" name="Content Placeholder 2">
            <a:extLst>
              <a:ext uri="{FF2B5EF4-FFF2-40B4-BE49-F238E27FC236}">
                <a16:creationId xmlns:a16="http://schemas.microsoft.com/office/drawing/2014/main" id="{D1A92D47-BFE9-4A89-BD24-BA6451744745}"/>
              </a:ext>
            </a:extLst>
          </p:cNvPr>
          <p:cNvSpPr>
            <a:spLocks noGrp="1"/>
          </p:cNvSpPr>
          <p:nvPr>
            <p:ph idx="1" hasCustomPrompt="1"/>
          </p:nvPr>
        </p:nvSpPr>
        <p:spPr>
          <a:xfrm>
            <a:off x="533400" y="2895130"/>
            <a:ext cx="7125929" cy="3328690"/>
          </a:xfrm>
        </p:spPr>
        <p:txBody>
          <a:bodyPr>
            <a:noAutofit/>
          </a:bodyPr>
          <a:lstStyle>
            <a:lvl1pPr marL="0" indent="0">
              <a:lnSpc>
                <a:spcPct val="150000"/>
              </a:lnSpc>
              <a:buFont typeface="Arial" panose="020B0604020202020204" pitchFamily="34" charset="0"/>
              <a:buNone/>
              <a:defRPr sz="1800">
                <a:latin typeface="Arial" panose="020B0604020202020204" pitchFamily="34" charset="0"/>
                <a:cs typeface="Arial" panose="020B0604020202020204" pitchFamily="34" charset="0"/>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Font typeface="Arial" panose="020B0604020202020204" pitchFamily="34" charset="0"/>
              <a:buNone/>
              <a:defRPr/>
            </a:lvl5pPr>
          </a:lstStyle>
          <a:p>
            <a:pPr lvl="0"/>
            <a:r>
              <a:rPr lang="en-US" dirty="0"/>
              <a:t>Lorem diam dictum </a:t>
            </a:r>
            <a:r>
              <a:rPr lang="en-US" dirty="0" err="1"/>
              <a:t>dictumst</a:t>
            </a:r>
            <a:r>
              <a:rPr lang="en-US" dirty="0"/>
              <a:t> </a:t>
            </a:r>
            <a:r>
              <a:rPr lang="en-US" dirty="0" err="1"/>
              <a:t>proin</a:t>
            </a:r>
            <a:r>
              <a:rPr lang="en-US" dirty="0"/>
              <a:t> </a:t>
            </a:r>
            <a:r>
              <a:rPr lang="en-US" dirty="0" err="1"/>
              <a:t>ut</a:t>
            </a:r>
            <a:r>
              <a:rPr lang="en-US" dirty="0"/>
              <a:t> </a:t>
            </a:r>
            <a:r>
              <a:rPr lang="en-US" dirty="0" err="1"/>
              <a:t>urna</a:t>
            </a:r>
            <a:r>
              <a:rPr lang="en-US" dirty="0"/>
              <a:t> </a:t>
            </a:r>
            <a:r>
              <a:rPr lang="en-US" dirty="0" err="1"/>
              <a:t>sociosqu</a:t>
            </a:r>
            <a:r>
              <a:rPr lang="en-US" dirty="0"/>
              <a:t> </a:t>
            </a:r>
            <a:r>
              <a:rPr lang="en-US" dirty="0" err="1"/>
              <a:t>curae</a:t>
            </a:r>
            <a:r>
              <a:rPr lang="en-US" dirty="0"/>
              <a:t> </a:t>
            </a:r>
            <a:r>
              <a:rPr lang="en-US" dirty="0" err="1"/>
              <a:t>consectetur</a:t>
            </a:r>
            <a:r>
              <a:rPr lang="en-US" dirty="0"/>
              <a:t> semper a </a:t>
            </a:r>
            <a:r>
              <a:rPr lang="en-US" dirty="0" err="1"/>
              <a:t>iaculis</a:t>
            </a:r>
            <a:r>
              <a:rPr lang="en-US" dirty="0"/>
              <a:t> </a:t>
            </a:r>
            <a:r>
              <a:rPr lang="en-US" dirty="0" err="1"/>
              <a:t>inceptos</a:t>
            </a:r>
            <a:r>
              <a:rPr lang="en-US" dirty="0"/>
              <a:t> </a:t>
            </a:r>
            <a:r>
              <a:rPr lang="en-US" dirty="0" err="1"/>
              <a:t>accumsan</a:t>
            </a:r>
            <a:r>
              <a:rPr lang="en-US" dirty="0"/>
              <a:t> </a:t>
            </a:r>
            <a:r>
              <a:rPr lang="en-US" dirty="0" err="1"/>
              <a:t>hac</a:t>
            </a:r>
            <a:r>
              <a:rPr lang="en-US" dirty="0"/>
              <a:t> a </a:t>
            </a:r>
            <a:r>
              <a:rPr lang="en-US" dirty="0" err="1"/>
              <a:t>a</a:t>
            </a:r>
            <a:r>
              <a:rPr lang="en-US" dirty="0"/>
              <a:t> </a:t>
            </a:r>
            <a:r>
              <a:rPr lang="en-US" dirty="0" err="1"/>
              <a:t>praesent</a:t>
            </a:r>
            <a:r>
              <a:rPr lang="en-US" dirty="0"/>
              <a:t> </a:t>
            </a:r>
            <a:r>
              <a:rPr lang="en-US" dirty="0" err="1"/>
              <a:t>aliquet</a:t>
            </a:r>
            <a:r>
              <a:rPr lang="en-US" dirty="0"/>
              <a:t> mi gravida </a:t>
            </a:r>
            <a:r>
              <a:rPr lang="en-US" dirty="0" err="1"/>
              <a:t>hendrerit</a:t>
            </a:r>
            <a:r>
              <a:rPr lang="en-US" dirty="0"/>
              <a:t> </a:t>
            </a:r>
            <a:r>
              <a:rPr lang="en-US" dirty="0" err="1"/>
              <a:t>lacus</a:t>
            </a:r>
            <a:r>
              <a:rPr lang="en-US" dirty="0"/>
              <a:t>. Porta </a:t>
            </a:r>
            <a:r>
              <a:rPr lang="en-US" dirty="0" err="1"/>
              <a:t>senectus</a:t>
            </a:r>
            <a:r>
              <a:rPr lang="en-US" dirty="0"/>
              <a:t> </a:t>
            </a:r>
            <a:r>
              <a:rPr lang="en-US" dirty="0" err="1"/>
              <a:t>nibh</a:t>
            </a:r>
            <a:r>
              <a:rPr lang="en-US" dirty="0"/>
              <a:t> </a:t>
            </a:r>
            <a:r>
              <a:rPr lang="en-US" dirty="0" err="1"/>
              <a:t>ullamcorper</a:t>
            </a:r>
            <a:r>
              <a:rPr lang="en-US" dirty="0"/>
              <a:t> vestibulum </a:t>
            </a:r>
            <a:r>
              <a:rPr lang="en-US" dirty="0" err="1"/>
              <a:t>eget</a:t>
            </a:r>
            <a:r>
              <a:rPr lang="en-US" dirty="0"/>
              <a:t> parturient a </a:t>
            </a:r>
            <a:r>
              <a:rPr lang="en-US" dirty="0" err="1"/>
              <a:t>maecenas</a:t>
            </a:r>
            <a:r>
              <a:rPr lang="en-US" dirty="0"/>
              <a:t> porta </a:t>
            </a:r>
            <a:r>
              <a:rPr lang="en-US" dirty="0" err="1"/>
              <a:t>ut</a:t>
            </a:r>
            <a:r>
              <a:rPr lang="en-US" dirty="0"/>
              <a:t> parturient a </a:t>
            </a:r>
            <a:r>
              <a:rPr lang="en-US" dirty="0" err="1"/>
              <a:t>sem</a:t>
            </a:r>
            <a:r>
              <a:rPr lang="en-US" dirty="0"/>
              <a:t> a </a:t>
            </a:r>
            <a:r>
              <a:rPr lang="en-US" dirty="0" err="1"/>
              <a:t>venenatis</a:t>
            </a:r>
            <a:r>
              <a:rPr lang="en-US" dirty="0"/>
              <a:t> ante per </a:t>
            </a:r>
            <a:r>
              <a:rPr lang="en-US" dirty="0" err="1"/>
              <a:t>magnis</a:t>
            </a:r>
            <a:r>
              <a:rPr lang="en-US" dirty="0"/>
              <a:t> </a:t>
            </a:r>
            <a:r>
              <a:rPr lang="en-US" dirty="0" err="1"/>
              <a:t>tristique</a:t>
            </a:r>
            <a:r>
              <a:rPr lang="en-US" dirty="0"/>
              <a:t> </a:t>
            </a:r>
            <a:r>
              <a:rPr lang="en-US" dirty="0" err="1"/>
              <a:t>torquent</a:t>
            </a:r>
            <a:r>
              <a:rPr lang="en-US" dirty="0"/>
              <a:t> id </a:t>
            </a:r>
            <a:r>
              <a:rPr lang="en-US" dirty="0" err="1"/>
              <a:t>enim</a:t>
            </a:r>
            <a:r>
              <a:rPr lang="en-US" dirty="0"/>
              <a:t> ac.</a:t>
            </a:r>
          </a:p>
        </p:txBody>
      </p:sp>
      <p:sp>
        <p:nvSpPr>
          <p:cNvPr id="21" name="Rectangle 20">
            <a:extLst>
              <a:ext uri="{FF2B5EF4-FFF2-40B4-BE49-F238E27FC236}">
                <a16:creationId xmlns:a16="http://schemas.microsoft.com/office/drawing/2014/main" id="{E84F871A-535A-4A03-A43F-04A822A361E7}"/>
              </a:ext>
            </a:extLst>
          </p:cNvPr>
          <p:cNvSpPr/>
          <p:nvPr/>
        </p:nvSpPr>
        <p:spPr>
          <a:xfrm>
            <a:off x="602226" y="2517693"/>
            <a:ext cx="1221509" cy="71585"/>
          </a:xfrm>
          <a:prstGeom prst="rect">
            <a:avLst/>
          </a:prstGeom>
          <a:solidFill>
            <a:srgbClr val="F9A1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A close up of a sign&#10;&#10;Description automatically generated">
            <a:extLst>
              <a:ext uri="{FF2B5EF4-FFF2-40B4-BE49-F238E27FC236}">
                <a16:creationId xmlns:a16="http://schemas.microsoft.com/office/drawing/2014/main" id="{A27C6D92-181F-40A9-A572-EC61856A261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3400" y="387079"/>
            <a:ext cx="1556893" cy="673875"/>
          </a:xfrm>
          <a:prstGeom prst="rect">
            <a:avLst/>
          </a:prstGeom>
        </p:spPr>
      </p:pic>
    </p:spTree>
    <p:extLst>
      <p:ext uri="{BB962C8B-B14F-4D97-AF65-F5344CB8AC3E}">
        <p14:creationId xmlns:p14="http://schemas.microsoft.com/office/powerpoint/2010/main" val="14164920"/>
      </p:ext>
    </p:extLst>
  </p:cSld>
  <p:clrMapOvr>
    <a:masterClrMapping/>
  </p:clrMapOvr>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mp; Content_Layout 3_A">
    <p:spTree>
      <p:nvGrpSpPr>
        <p:cNvPr id="1" name=""/>
        <p:cNvGrpSpPr/>
        <p:nvPr/>
      </p:nvGrpSpPr>
      <p:grpSpPr>
        <a:xfrm>
          <a:off x="0" y="0"/>
          <a:ext cx="0" cy="0"/>
          <a:chOff x="0" y="0"/>
          <a:chExt cx="0" cy="0"/>
        </a:xfrm>
      </p:grpSpPr>
      <p:pic>
        <p:nvPicPr>
          <p:cNvPr id="14" name="Picture 13" descr="A picture containing food, bird&#10;&#10;Description automatically generated">
            <a:extLst>
              <a:ext uri="{FF2B5EF4-FFF2-40B4-BE49-F238E27FC236}">
                <a16:creationId xmlns:a16="http://schemas.microsoft.com/office/drawing/2014/main" id="{DD6E6D69-5B8F-4AEB-AB21-A62CADE81F32}"/>
              </a:ext>
            </a:extLst>
          </p:cNvPr>
          <p:cNvPicPr>
            <a:picLocks noChangeAspect="1"/>
          </p:cNvPicPr>
          <p:nvPr/>
        </p:nvPicPr>
        <p:blipFill rotWithShape="1">
          <a:blip r:embed="rId2">
            <a:extLst>
              <a:ext uri="{28A0092B-C50C-407E-A947-70E740481C1C}">
                <a14:useLocalDpi xmlns:a14="http://schemas.microsoft.com/office/drawing/2010/main" val="0"/>
              </a:ext>
            </a:extLst>
          </a:blip>
          <a:srcRect l="41371" t="-1" b="9133"/>
          <a:stretch/>
        </p:blipFill>
        <p:spPr>
          <a:xfrm>
            <a:off x="5043949" y="13712"/>
            <a:ext cx="7148052" cy="6883443"/>
          </a:xfrm>
          <a:prstGeom prst="rect">
            <a:avLst/>
          </a:prstGeom>
        </p:spPr>
      </p:pic>
      <p:sp>
        <p:nvSpPr>
          <p:cNvPr id="15" name="Picture Placeholder 4">
            <a:extLst>
              <a:ext uri="{FF2B5EF4-FFF2-40B4-BE49-F238E27FC236}">
                <a16:creationId xmlns:a16="http://schemas.microsoft.com/office/drawing/2014/main" id="{526A3218-3669-45B8-A20C-5E2A67DA4EAA}"/>
              </a:ext>
            </a:extLst>
          </p:cNvPr>
          <p:cNvSpPr>
            <a:spLocks noGrp="1"/>
          </p:cNvSpPr>
          <p:nvPr>
            <p:ph type="pic" sz="quarter" idx="10"/>
          </p:nvPr>
        </p:nvSpPr>
        <p:spPr>
          <a:xfrm flipH="1">
            <a:off x="-1173" y="0"/>
            <a:ext cx="5043948" cy="6428509"/>
          </a:xfrm>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id="{75EC1A35-5102-4552-8611-A34873B07D7B}"/>
              </a:ext>
            </a:extLst>
          </p:cNvPr>
          <p:cNvSpPr>
            <a:spLocks noGrp="1"/>
          </p:cNvSpPr>
          <p:nvPr>
            <p:ph type="title" hasCustomPrompt="1"/>
          </p:nvPr>
        </p:nvSpPr>
        <p:spPr>
          <a:xfrm>
            <a:off x="5469193" y="1244501"/>
            <a:ext cx="6182033" cy="967341"/>
          </a:xfrm>
        </p:spPr>
        <p:txBody>
          <a:bodyPr/>
          <a:lstStyle>
            <a:lvl1pPr>
              <a:defRPr b="1">
                <a:latin typeface="Arial" panose="020B0604020202020204" pitchFamily="34" charset="0"/>
                <a:cs typeface="Arial" panose="020B0604020202020204" pitchFamily="34" charset="0"/>
              </a:defRPr>
            </a:lvl1pPr>
          </a:lstStyle>
          <a:p>
            <a:r>
              <a:rPr lang="en-US" dirty="0"/>
              <a:t>HEADING</a:t>
            </a:r>
          </a:p>
        </p:txBody>
      </p:sp>
      <p:sp>
        <p:nvSpPr>
          <p:cNvPr id="11" name="Rectangle 10">
            <a:extLst>
              <a:ext uri="{FF2B5EF4-FFF2-40B4-BE49-F238E27FC236}">
                <a16:creationId xmlns:a16="http://schemas.microsoft.com/office/drawing/2014/main" id="{00C9E723-AD26-4B2C-A357-38B61C0899F0}"/>
              </a:ext>
            </a:extLst>
          </p:cNvPr>
          <p:cNvSpPr/>
          <p:nvPr/>
        </p:nvSpPr>
        <p:spPr>
          <a:xfrm>
            <a:off x="5510980" y="2517693"/>
            <a:ext cx="1221509" cy="71585"/>
          </a:xfrm>
          <a:prstGeom prst="rect">
            <a:avLst/>
          </a:prstGeom>
          <a:solidFill>
            <a:srgbClr val="F9A1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 Placeholder 6">
            <a:extLst>
              <a:ext uri="{FF2B5EF4-FFF2-40B4-BE49-F238E27FC236}">
                <a16:creationId xmlns:a16="http://schemas.microsoft.com/office/drawing/2014/main" id="{6E411DE8-8016-4019-8D9F-63376E276C1F}"/>
              </a:ext>
            </a:extLst>
          </p:cNvPr>
          <p:cNvSpPr>
            <a:spLocks noGrp="1"/>
          </p:cNvSpPr>
          <p:nvPr>
            <p:ph type="body" sz="quarter" idx="11" hasCustomPrompt="1"/>
          </p:nvPr>
        </p:nvSpPr>
        <p:spPr>
          <a:xfrm>
            <a:off x="5510979" y="2900363"/>
            <a:ext cx="6139683" cy="3294062"/>
          </a:xfrm>
        </p:spPr>
        <p:txBody>
          <a:bodyPr>
            <a:normAutofit/>
          </a:bodyPr>
          <a:lstStyle>
            <a:lvl1pPr marL="0" indent="0">
              <a:lnSpc>
                <a:spcPct val="150000"/>
              </a:lnSpc>
              <a:buNone/>
              <a:defRPr sz="1800">
                <a:latin typeface="Arial" panose="020B0604020202020204" pitchFamily="34" charset="0"/>
                <a:cs typeface="Arial" panose="020B0604020202020204" pitchFamily="34" charset="0"/>
              </a:defRPr>
            </a:lvl1pPr>
            <a:lvl2pPr>
              <a:defRPr sz="2000">
                <a:latin typeface="Arial" panose="020B0604020202020204" pitchFamily="34" charset="0"/>
                <a:cs typeface="Arial" panose="020B0604020202020204" pitchFamily="34" charset="0"/>
              </a:defRPr>
            </a:lvl2pPr>
            <a:lvl3pPr>
              <a:defRPr sz="1800">
                <a:latin typeface="Arial" panose="020B0604020202020204" pitchFamily="34" charset="0"/>
                <a:cs typeface="Arial" panose="020B0604020202020204" pitchFamily="34" charset="0"/>
              </a:defRPr>
            </a:lvl3pPr>
            <a:lvl4pPr>
              <a:defRPr sz="1600">
                <a:latin typeface="Arial" panose="020B0604020202020204" pitchFamily="34" charset="0"/>
                <a:cs typeface="Arial" panose="020B0604020202020204" pitchFamily="34" charset="0"/>
              </a:defRPr>
            </a:lvl4pPr>
            <a:lvl5pPr>
              <a:defRPr sz="1600">
                <a:latin typeface="Arial" panose="020B0604020202020204" pitchFamily="34" charset="0"/>
                <a:cs typeface="Arial" panose="020B0604020202020204" pitchFamily="34" charset="0"/>
              </a:defRPr>
            </a:lvl5pPr>
          </a:lstStyle>
          <a:p>
            <a:pPr lvl="0"/>
            <a:r>
              <a:rPr lang="en-US" dirty="0"/>
              <a:t>Lorem diam dictum </a:t>
            </a:r>
            <a:r>
              <a:rPr lang="en-US" dirty="0" err="1"/>
              <a:t>dictumst</a:t>
            </a:r>
            <a:r>
              <a:rPr lang="en-US" dirty="0"/>
              <a:t> </a:t>
            </a:r>
            <a:r>
              <a:rPr lang="en-US" dirty="0" err="1"/>
              <a:t>proin</a:t>
            </a:r>
            <a:r>
              <a:rPr lang="en-US" dirty="0"/>
              <a:t> </a:t>
            </a:r>
            <a:r>
              <a:rPr lang="en-US" dirty="0" err="1"/>
              <a:t>ut</a:t>
            </a:r>
            <a:r>
              <a:rPr lang="en-US" dirty="0"/>
              <a:t> </a:t>
            </a:r>
            <a:r>
              <a:rPr lang="en-US" dirty="0" err="1"/>
              <a:t>urna</a:t>
            </a:r>
            <a:r>
              <a:rPr lang="en-US" dirty="0"/>
              <a:t> </a:t>
            </a:r>
            <a:r>
              <a:rPr lang="en-US" dirty="0" err="1"/>
              <a:t>sociosqu</a:t>
            </a:r>
            <a:r>
              <a:rPr lang="en-US" dirty="0"/>
              <a:t> </a:t>
            </a:r>
            <a:r>
              <a:rPr lang="en-US" dirty="0" err="1"/>
              <a:t>curae</a:t>
            </a:r>
            <a:r>
              <a:rPr lang="en-US" dirty="0"/>
              <a:t> </a:t>
            </a:r>
            <a:r>
              <a:rPr lang="en-US" dirty="0" err="1"/>
              <a:t>consectetur</a:t>
            </a:r>
            <a:r>
              <a:rPr lang="en-US" dirty="0"/>
              <a:t> semper a </a:t>
            </a:r>
            <a:r>
              <a:rPr lang="en-US" dirty="0" err="1"/>
              <a:t>iaculis</a:t>
            </a:r>
            <a:r>
              <a:rPr lang="en-US" dirty="0"/>
              <a:t> </a:t>
            </a:r>
            <a:r>
              <a:rPr lang="en-US" dirty="0" err="1"/>
              <a:t>inceptos</a:t>
            </a:r>
            <a:r>
              <a:rPr lang="en-US" dirty="0"/>
              <a:t> </a:t>
            </a:r>
            <a:r>
              <a:rPr lang="en-US" dirty="0" err="1"/>
              <a:t>accumsan</a:t>
            </a:r>
            <a:r>
              <a:rPr lang="en-US" dirty="0"/>
              <a:t> </a:t>
            </a:r>
            <a:r>
              <a:rPr lang="en-US" dirty="0" err="1"/>
              <a:t>hac</a:t>
            </a:r>
            <a:r>
              <a:rPr lang="en-US" dirty="0"/>
              <a:t> a </a:t>
            </a:r>
            <a:r>
              <a:rPr lang="en-US" dirty="0" err="1"/>
              <a:t>a</a:t>
            </a:r>
            <a:r>
              <a:rPr lang="en-US" dirty="0"/>
              <a:t> </a:t>
            </a:r>
            <a:r>
              <a:rPr lang="en-US" dirty="0" err="1"/>
              <a:t>praesent</a:t>
            </a:r>
            <a:r>
              <a:rPr lang="en-US" dirty="0"/>
              <a:t> </a:t>
            </a:r>
            <a:r>
              <a:rPr lang="en-US" dirty="0" err="1"/>
              <a:t>aliquet</a:t>
            </a:r>
            <a:r>
              <a:rPr lang="en-US" dirty="0"/>
              <a:t> mi gravida </a:t>
            </a:r>
            <a:r>
              <a:rPr lang="en-US" dirty="0" err="1"/>
              <a:t>hendrerit</a:t>
            </a:r>
            <a:r>
              <a:rPr lang="en-US" dirty="0"/>
              <a:t> </a:t>
            </a:r>
            <a:r>
              <a:rPr lang="en-US" dirty="0" err="1"/>
              <a:t>lacus</a:t>
            </a:r>
            <a:r>
              <a:rPr lang="en-US" dirty="0"/>
              <a:t>. Porta </a:t>
            </a:r>
            <a:r>
              <a:rPr lang="en-US" dirty="0" err="1"/>
              <a:t>senectus</a:t>
            </a:r>
            <a:r>
              <a:rPr lang="en-US" dirty="0"/>
              <a:t> </a:t>
            </a:r>
            <a:r>
              <a:rPr lang="en-US" dirty="0" err="1"/>
              <a:t>nibh</a:t>
            </a:r>
            <a:r>
              <a:rPr lang="en-US" dirty="0"/>
              <a:t> </a:t>
            </a:r>
            <a:r>
              <a:rPr lang="en-US" dirty="0" err="1"/>
              <a:t>ullamcorper</a:t>
            </a:r>
            <a:r>
              <a:rPr lang="en-US" dirty="0"/>
              <a:t> vestibulum </a:t>
            </a:r>
            <a:r>
              <a:rPr lang="en-US" dirty="0" err="1"/>
              <a:t>eget</a:t>
            </a:r>
            <a:r>
              <a:rPr lang="en-US" dirty="0"/>
              <a:t> parturient a </a:t>
            </a:r>
            <a:r>
              <a:rPr lang="en-US" dirty="0" err="1"/>
              <a:t>maecenas</a:t>
            </a:r>
            <a:r>
              <a:rPr lang="en-US" dirty="0"/>
              <a:t> porta </a:t>
            </a:r>
            <a:r>
              <a:rPr lang="en-US" dirty="0" err="1"/>
              <a:t>ut</a:t>
            </a:r>
            <a:r>
              <a:rPr lang="en-US" dirty="0"/>
              <a:t> parturient a </a:t>
            </a:r>
            <a:r>
              <a:rPr lang="en-US" dirty="0" err="1"/>
              <a:t>sem</a:t>
            </a:r>
            <a:r>
              <a:rPr lang="en-US" dirty="0"/>
              <a:t> a </a:t>
            </a:r>
            <a:r>
              <a:rPr lang="en-US" dirty="0" err="1"/>
              <a:t>venenatis</a:t>
            </a:r>
            <a:r>
              <a:rPr lang="en-US" dirty="0"/>
              <a:t> ante per </a:t>
            </a:r>
            <a:r>
              <a:rPr lang="en-US" dirty="0" err="1"/>
              <a:t>magnis</a:t>
            </a:r>
            <a:r>
              <a:rPr lang="en-US" dirty="0"/>
              <a:t> </a:t>
            </a:r>
            <a:r>
              <a:rPr lang="en-US" dirty="0" err="1"/>
              <a:t>tristique</a:t>
            </a:r>
            <a:r>
              <a:rPr lang="en-US" dirty="0"/>
              <a:t> </a:t>
            </a:r>
            <a:r>
              <a:rPr lang="en-US" dirty="0" err="1"/>
              <a:t>torquent</a:t>
            </a:r>
            <a:r>
              <a:rPr lang="en-US" dirty="0"/>
              <a:t> id </a:t>
            </a:r>
            <a:r>
              <a:rPr lang="en-US" dirty="0" err="1"/>
              <a:t>enim</a:t>
            </a:r>
            <a:r>
              <a:rPr lang="en-US" dirty="0"/>
              <a:t> ac.</a:t>
            </a:r>
          </a:p>
        </p:txBody>
      </p:sp>
      <p:pic>
        <p:nvPicPr>
          <p:cNvPr id="16" name="Picture 15" descr="A picture containing food, bird&#10;&#10;Description automatically generated">
            <a:extLst>
              <a:ext uri="{FF2B5EF4-FFF2-40B4-BE49-F238E27FC236}">
                <a16:creationId xmlns:a16="http://schemas.microsoft.com/office/drawing/2014/main" id="{1B59957A-8EE1-46C7-900F-A8574B34F655}"/>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431" t="92318" r="-1" b="201"/>
          <a:stretch/>
        </p:blipFill>
        <p:spPr>
          <a:xfrm>
            <a:off x="-174560" y="6375160"/>
            <a:ext cx="12366560" cy="521995"/>
          </a:xfrm>
          <a:prstGeom prst="rect">
            <a:avLst/>
          </a:prstGeom>
        </p:spPr>
      </p:pic>
      <p:pic>
        <p:nvPicPr>
          <p:cNvPr id="9" name="Picture 8" descr="A close up of a sign&#10;&#10;Description automatically generated">
            <a:extLst>
              <a:ext uri="{FF2B5EF4-FFF2-40B4-BE49-F238E27FC236}">
                <a16:creationId xmlns:a16="http://schemas.microsoft.com/office/drawing/2014/main" id="{93889F47-E416-4E90-B472-0244EEF838E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093769" y="387079"/>
            <a:ext cx="1556893" cy="673875"/>
          </a:xfrm>
          <a:prstGeom prst="rect">
            <a:avLst/>
          </a:prstGeom>
        </p:spPr>
      </p:pic>
    </p:spTree>
    <p:extLst>
      <p:ext uri="{BB962C8B-B14F-4D97-AF65-F5344CB8AC3E}">
        <p14:creationId xmlns:p14="http://schemas.microsoft.com/office/powerpoint/2010/main" val="2954887741"/>
      </p:ext>
    </p:extLst>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mp; Content_Layout 3_B">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136955FE-6E27-4D86-A220-BA15F1C5BD1E}"/>
              </a:ext>
            </a:extLst>
          </p:cNvPr>
          <p:cNvSpPr>
            <a:spLocks noGrp="1"/>
          </p:cNvSpPr>
          <p:nvPr>
            <p:ph type="pic" sz="quarter" idx="10"/>
          </p:nvPr>
        </p:nvSpPr>
        <p:spPr>
          <a:xfrm>
            <a:off x="7148052" y="0"/>
            <a:ext cx="5043948" cy="6375161"/>
          </a:xfrm>
        </p:spPr>
        <p:txBody>
          <a:bodyPr/>
          <a:lstStyle/>
          <a:p>
            <a:r>
              <a:rPr lang="en-US"/>
              <a:t>Click icon to add picture</a:t>
            </a:r>
            <a:endParaRPr lang="en-US" dirty="0"/>
          </a:p>
        </p:txBody>
      </p:sp>
      <p:pic>
        <p:nvPicPr>
          <p:cNvPr id="10" name="Picture 9" descr="A picture containing food, bird&#10;&#10;Description automatically generated">
            <a:extLst>
              <a:ext uri="{FF2B5EF4-FFF2-40B4-BE49-F238E27FC236}">
                <a16:creationId xmlns:a16="http://schemas.microsoft.com/office/drawing/2014/main" id="{1A0BABEC-A97F-40F1-8BA7-C18A62CCBF3E}"/>
              </a:ext>
            </a:extLst>
          </p:cNvPr>
          <p:cNvPicPr>
            <a:picLocks noChangeAspect="1"/>
          </p:cNvPicPr>
          <p:nvPr/>
        </p:nvPicPr>
        <p:blipFill rotWithShape="1">
          <a:blip r:embed="rId2">
            <a:extLst>
              <a:ext uri="{28A0092B-C50C-407E-A947-70E740481C1C}">
                <a14:useLocalDpi xmlns:a14="http://schemas.microsoft.com/office/drawing/2010/main" val="0"/>
              </a:ext>
            </a:extLst>
          </a:blip>
          <a:srcRect l="41371" t="-1" b="9133"/>
          <a:stretch/>
        </p:blipFill>
        <p:spPr>
          <a:xfrm flipH="1">
            <a:off x="0" y="13712"/>
            <a:ext cx="7148052" cy="6883443"/>
          </a:xfrm>
          <a:prstGeom prst="rect">
            <a:avLst/>
          </a:prstGeom>
        </p:spPr>
      </p:pic>
      <p:sp>
        <p:nvSpPr>
          <p:cNvPr id="2" name="Title 1">
            <a:extLst>
              <a:ext uri="{FF2B5EF4-FFF2-40B4-BE49-F238E27FC236}">
                <a16:creationId xmlns:a16="http://schemas.microsoft.com/office/drawing/2014/main" id="{75EC1A35-5102-4552-8611-A34873B07D7B}"/>
              </a:ext>
            </a:extLst>
          </p:cNvPr>
          <p:cNvSpPr>
            <a:spLocks noGrp="1"/>
          </p:cNvSpPr>
          <p:nvPr>
            <p:ph type="title" hasCustomPrompt="1"/>
          </p:nvPr>
        </p:nvSpPr>
        <p:spPr>
          <a:xfrm>
            <a:off x="483010" y="1244501"/>
            <a:ext cx="6182033" cy="967341"/>
          </a:xfrm>
        </p:spPr>
        <p:txBody>
          <a:bodyPr/>
          <a:lstStyle>
            <a:lvl1pPr>
              <a:defRPr b="1">
                <a:latin typeface="Arial" panose="020B0604020202020204" pitchFamily="34" charset="0"/>
                <a:cs typeface="Arial" panose="020B0604020202020204" pitchFamily="34" charset="0"/>
              </a:defRPr>
            </a:lvl1pPr>
          </a:lstStyle>
          <a:p>
            <a:r>
              <a:rPr lang="en-US" dirty="0"/>
              <a:t>HEADING</a:t>
            </a:r>
          </a:p>
        </p:txBody>
      </p:sp>
      <p:sp>
        <p:nvSpPr>
          <p:cNvPr id="11" name="Rectangle 10">
            <a:extLst>
              <a:ext uri="{FF2B5EF4-FFF2-40B4-BE49-F238E27FC236}">
                <a16:creationId xmlns:a16="http://schemas.microsoft.com/office/drawing/2014/main" id="{00C9E723-AD26-4B2C-A357-38B61C0899F0}"/>
              </a:ext>
            </a:extLst>
          </p:cNvPr>
          <p:cNvSpPr/>
          <p:nvPr/>
        </p:nvSpPr>
        <p:spPr>
          <a:xfrm>
            <a:off x="524797" y="2517693"/>
            <a:ext cx="1221509" cy="71585"/>
          </a:xfrm>
          <a:prstGeom prst="rect">
            <a:avLst/>
          </a:prstGeom>
          <a:solidFill>
            <a:srgbClr val="F9A1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descr="A close up of a sign&#10;&#10;Description automatically generated">
            <a:extLst>
              <a:ext uri="{FF2B5EF4-FFF2-40B4-BE49-F238E27FC236}">
                <a16:creationId xmlns:a16="http://schemas.microsoft.com/office/drawing/2014/main" id="{B14DE5B1-1A5C-4AB6-B58C-BF6834FBBC2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3010" y="222052"/>
            <a:ext cx="1556893" cy="673875"/>
          </a:xfrm>
          <a:prstGeom prst="rect">
            <a:avLst/>
          </a:prstGeom>
        </p:spPr>
      </p:pic>
      <p:sp>
        <p:nvSpPr>
          <p:cNvPr id="7" name="Text Placeholder 6">
            <a:extLst>
              <a:ext uri="{FF2B5EF4-FFF2-40B4-BE49-F238E27FC236}">
                <a16:creationId xmlns:a16="http://schemas.microsoft.com/office/drawing/2014/main" id="{6E411DE8-8016-4019-8D9F-63376E276C1F}"/>
              </a:ext>
            </a:extLst>
          </p:cNvPr>
          <p:cNvSpPr>
            <a:spLocks noGrp="1"/>
          </p:cNvSpPr>
          <p:nvPr>
            <p:ph type="body" sz="quarter" idx="11" hasCustomPrompt="1"/>
          </p:nvPr>
        </p:nvSpPr>
        <p:spPr>
          <a:xfrm>
            <a:off x="524796" y="2900363"/>
            <a:ext cx="6139683" cy="3294062"/>
          </a:xfrm>
        </p:spPr>
        <p:txBody>
          <a:bodyPr>
            <a:normAutofit/>
          </a:bodyPr>
          <a:lstStyle>
            <a:lvl1pPr marL="0" indent="0">
              <a:lnSpc>
                <a:spcPct val="150000"/>
              </a:lnSpc>
              <a:buNone/>
              <a:defRPr sz="1800">
                <a:latin typeface="Arial" panose="020B0604020202020204" pitchFamily="34" charset="0"/>
                <a:cs typeface="Arial" panose="020B0604020202020204" pitchFamily="34" charset="0"/>
              </a:defRPr>
            </a:lvl1pPr>
            <a:lvl2pPr>
              <a:defRPr sz="2000">
                <a:latin typeface="Arial" panose="020B0604020202020204" pitchFamily="34" charset="0"/>
                <a:cs typeface="Arial" panose="020B0604020202020204" pitchFamily="34" charset="0"/>
              </a:defRPr>
            </a:lvl2pPr>
            <a:lvl3pPr>
              <a:defRPr sz="1800">
                <a:latin typeface="Arial" panose="020B0604020202020204" pitchFamily="34" charset="0"/>
                <a:cs typeface="Arial" panose="020B0604020202020204" pitchFamily="34" charset="0"/>
              </a:defRPr>
            </a:lvl3pPr>
            <a:lvl4pPr>
              <a:defRPr sz="1600">
                <a:latin typeface="Arial" panose="020B0604020202020204" pitchFamily="34" charset="0"/>
                <a:cs typeface="Arial" panose="020B0604020202020204" pitchFamily="34" charset="0"/>
              </a:defRPr>
            </a:lvl4pPr>
            <a:lvl5pPr>
              <a:defRPr sz="1600">
                <a:latin typeface="Arial" panose="020B0604020202020204" pitchFamily="34" charset="0"/>
                <a:cs typeface="Arial" panose="020B0604020202020204" pitchFamily="34" charset="0"/>
              </a:defRPr>
            </a:lvl5pPr>
          </a:lstStyle>
          <a:p>
            <a:pPr lvl="0"/>
            <a:r>
              <a:rPr lang="en-US" dirty="0"/>
              <a:t>Lorem diam dictum </a:t>
            </a:r>
            <a:r>
              <a:rPr lang="en-US" dirty="0" err="1"/>
              <a:t>dictumst</a:t>
            </a:r>
            <a:r>
              <a:rPr lang="en-US" dirty="0"/>
              <a:t> </a:t>
            </a:r>
            <a:r>
              <a:rPr lang="en-US" dirty="0" err="1"/>
              <a:t>proin</a:t>
            </a:r>
            <a:r>
              <a:rPr lang="en-US" dirty="0"/>
              <a:t> </a:t>
            </a:r>
            <a:r>
              <a:rPr lang="en-US" dirty="0" err="1"/>
              <a:t>ut</a:t>
            </a:r>
            <a:r>
              <a:rPr lang="en-US" dirty="0"/>
              <a:t> </a:t>
            </a:r>
            <a:r>
              <a:rPr lang="en-US" dirty="0" err="1"/>
              <a:t>urna</a:t>
            </a:r>
            <a:r>
              <a:rPr lang="en-US" dirty="0"/>
              <a:t> </a:t>
            </a:r>
            <a:r>
              <a:rPr lang="en-US" dirty="0" err="1"/>
              <a:t>sociosqu</a:t>
            </a:r>
            <a:r>
              <a:rPr lang="en-US" dirty="0"/>
              <a:t> </a:t>
            </a:r>
            <a:r>
              <a:rPr lang="en-US" dirty="0" err="1"/>
              <a:t>curae</a:t>
            </a:r>
            <a:r>
              <a:rPr lang="en-US" dirty="0"/>
              <a:t> </a:t>
            </a:r>
            <a:r>
              <a:rPr lang="en-US" dirty="0" err="1"/>
              <a:t>consectetur</a:t>
            </a:r>
            <a:r>
              <a:rPr lang="en-US" dirty="0"/>
              <a:t> semper a </a:t>
            </a:r>
            <a:r>
              <a:rPr lang="en-US" dirty="0" err="1"/>
              <a:t>iaculis</a:t>
            </a:r>
            <a:r>
              <a:rPr lang="en-US" dirty="0"/>
              <a:t> </a:t>
            </a:r>
            <a:r>
              <a:rPr lang="en-US" dirty="0" err="1"/>
              <a:t>inceptos</a:t>
            </a:r>
            <a:r>
              <a:rPr lang="en-US" dirty="0"/>
              <a:t> </a:t>
            </a:r>
            <a:r>
              <a:rPr lang="en-US" dirty="0" err="1"/>
              <a:t>accumsan</a:t>
            </a:r>
            <a:r>
              <a:rPr lang="en-US" dirty="0"/>
              <a:t> </a:t>
            </a:r>
            <a:r>
              <a:rPr lang="en-US" dirty="0" err="1"/>
              <a:t>hac</a:t>
            </a:r>
            <a:r>
              <a:rPr lang="en-US" dirty="0"/>
              <a:t> a </a:t>
            </a:r>
            <a:r>
              <a:rPr lang="en-US" dirty="0" err="1"/>
              <a:t>a</a:t>
            </a:r>
            <a:r>
              <a:rPr lang="en-US" dirty="0"/>
              <a:t> </a:t>
            </a:r>
            <a:r>
              <a:rPr lang="en-US" dirty="0" err="1"/>
              <a:t>praesent</a:t>
            </a:r>
            <a:r>
              <a:rPr lang="en-US" dirty="0"/>
              <a:t> </a:t>
            </a:r>
            <a:r>
              <a:rPr lang="en-US" dirty="0" err="1"/>
              <a:t>aliquet</a:t>
            </a:r>
            <a:r>
              <a:rPr lang="en-US" dirty="0"/>
              <a:t> mi gravida </a:t>
            </a:r>
            <a:r>
              <a:rPr lang="en-US" dirty="0" err="1"/>
              <a:t>hendrerit</a:t>
            </a:r>
            <a:r>
              <a:rPr lang="en-US" dirty="0"/>
              <a:t> </a:t>
            </a:r>
            <a:r>
              <a:rPr lang="en-US" dirty="0" err="1"/>
              <a:t>lacus</a:t>
            </a:r>
            <a:r>
              <a:rPr lang="en-US" dirty="0"/>
              <a:t>. Porta </a:t>
            </a:r>
            <a:r>
              <a:rPr lang="en-US" dirty="0" err="1"/>
              <a:t>senectus</a:t>
            </a:r>
            <a:r>
              <a:rPr lang="en-US" dirty="0"/>
              <a:t> </a:t>
            </a:r>
            <a:r>
              <a:rPr lang="en-US" dirty="0" err="1"/>
              <a:t>nibh</a:t>
            </a:r>
            <a:r>
              <a:rPr lang="en-US" dirty="0"/>
              <a:t> </a:t>
            </a:r>
            <a:r>
              <a:rPr lang="en-US" dirty="0" err="1"/>
              <a:t>ullamcorper</a:t>
            </a:r>
            <a:r>
              <a:rPr lang="en-US" dirty="0"/>
              <a:t> vestibulum </a:t>
            </a:r>
            <a:r>
              <a:rPr lang="en-US" dirty="0" err="1"/>
              <a:t>eget</a:t>
            </a:r>
            <a:r>
              <a:rPr lang="en-US" dirty="0"/>
              <a:t> parturient a </a:t>
            </a:r>
            <a:r>
              <a:rPr lang="en-US" dirty="0" err="1"/>
              <a:t>maecenas</a:t>
            </a:r>
            <a:r>
              <a:rPr lang="en-US" dirty="0"/>
              <a:t> porta </a:t>
            </a:r>
            <a:r>
              <a:rPr lang="en-US" dirty="0" err="1"/>
              <a:t>ut</a:t>
            </a:r>
            <a:r>
              <a:rPr lang="en-US" dirty="0"/>
              <a:t> parturient a </a:t>
            </a:r>
            <a:r>
              <a:rPr lang="en-US" dirty="0" err="1"/>
              <a:t>sem</a:t>
            </a:r>
            <a:r>
              <a:rPr lang="en-US" dirty="0"/>
              <a:t> a </a:t>
            </a:r>
            <a:r>
              <a:rPr lang="en-US" dirty="0" err="1"/>
              <a:t>venenatis</a:t>
            </a:r>
            <a:r>
              <a:rPr lang="en-US" dirty="0"/>
              <a:t> ante per </a:t>
            </a:r>
            <a:r>
              <a:rPr lang="en-US" dirty="0" err="1"/>
              <a:t>magnis</a:t>
            </a:r>
            <a:r>
              <a:rPr lang="en-US" dirty="0"/>
              <a:t> </a:t>
            </a:r>
            <a:r>
              <a:rPr lang="en-US" dirty="0" err="1"/>
              <a:t>tristique</a:t>
            </a:r>
            <a:r>
              <a:rPr lang="en-US" dirty="0"/>
              <a:t> </a:t>
            </a:r>
            <a:r>
              <a:rPr lang="en-US" dirty="0" err="1"/>
              <a:t>torquent</a:t>
            </a:r>
            <a:r>
              <a:rPr lang="en-US" dirty="0"/>
              <a:t> id </a:t>
            </a:r>
            <a:r>
              <a:rPr lang="en-US" dirty="0" err="1"/>
              <a:t>enim</a:t>
            </a:r>
            <a:r>
              <a:rPr lang="en-US" dirty="0"/>
              <a:t> ac.</a:t>
            </a:r>
          </a:p>
        </p:txBody>
      </p:sp>
      <p:pic>
        <p:nvPicPr>
          <p:cNvPr id="9" name="Picture 8" descr="A picture containing food, bird&#10;&#10;Description automatically generated">
            <a:extLst>
              <a:ext uri="{FF2B5EF4-FFF2-40B4-BE49-F238E27FC236}">
                <a16:creationId xmlns:a16="http://schemas.microsoft.com/office/drawing/2014/main" id="{EC8140E5-A998-480B-A3CA-7F069770D065}"/>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1431" t="92318" r="-1" b="201"/>
          <a:stretch/>
        </p:blipFill>
        <p:spPr>
          <a:xfrm flipH="1">
            <a:off x="0" y="6375161"/>
            <a:ext cx="12366560" cy="521995"/>
          </a:xfrm>
          <a:prstGeom prst="rect">
            <a:avLst/>
          </a:prstGeom>
        </p:spPr>
      </p:pic>
    </p:spTree>
    <p:extLst>
      <p:ext uri="{BB962C8B-B14F-4D97-AF65-F5344CB8AC3E}">
        <p14:creationId xmlns:p14="http://schemas.microsoft.com/office/powerpoint/2010/main" val="3208848389"/>
      </p:ext>
    </p:extLst>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mp; Content_Layout 4_A">
    <p:spTree>
      <p:nvGrpSpPr>
        <p:cNvPr id="1" name=""/>
        <p:cNvGrpSpPr/>
        <p:nvPr/>
      </p:nvGrpSpPr>
      <p:grpSpPr>
        <a:xfrm>
          <a:off x="0" y="0"/>
          <a:ext cx="0" cy="0"/>
          <a:chOff x="0" y="0"/>
          <a:chExt cx="0" cy="0"/>
        </a:xfrm>
      </p:grpSpPr>
      <p:pic>
        <p:nvPicPr>
          <p:cNvPr id="8" name="Picture 7" descr="A picture containing table&#10;&#10;Description automatically generated">
            <a:extLst>
              <a:ext uri="{FF2B5EF4-FFF2-40B4-BE49-F238E27FC236}">
                <a16:creationId xmlns:a16="http://schemas.microsoft.com/office/drawing/2014/main" id="{A607B077-111F-48AF-8623-642992F9DF3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0" y="0"/>
            <a:ext cx="12192000" cy="6861808"/>
          </a:xfrm>
          <a:prstGeom prst="rect">
            <a:avLst/>
          </a:prstGeom>
        </p:spPr>
      </p:pic>
      <p:sp>
        <p:nvSpPr>
          <p:cNvPr id="2" name="Title 1">
            <a:extLst>
              <a:ext uri="{FF2B5EF4-FFF2-40B4-BE49-F238E27FC236}">
                <a16:creationId xmlns:a16="http://schemas.microsoft.com/office/drawing/2014/main" id="{75EC1A35-5102-4552-8611-A34873B07D7B}"/>
              </a:ext>
            </a:extLst>
          </p:cNvPr>
          <p:cNvSpPr>
            <a:spLocks noGrp="1"/>
          </p:cNvSpPr>
          <p:nvPr>
            <p:ph type="title" hasCustomPrompt="1"/>
          </p:nvPr>
        </p:nvSpPr>
        <p:spPr>
          <a:xfrm>
            <a:off x="4525297" y="1244501"/>
            <a:ext cx="7125929" cy="967341"/>
          </a:xfrm>
        </p:spPr>
        <p:txBody>
          <a:bodyPr/>
          <a:lstStyle>
            <a:lvl1pPr>
              <a:defRPr b="1">
                <a:latin typeface="Arial" panose="020B0604020202020204" pitchFamily="34" charset="0"/>
                <a:cs typeface="Arial" panose="020B0604020202020204" pitchFamily="34" charset="0"/>
              </a:defRPr>
            </a:lvl1pPr>
          </a:lstStyle>
          <a:p>
            <a:r>
              <a:rPr lang="en-US" dirty="0"/>
              <a:t>HEADING</a:t>
            </a:r>
          </a:p>
        </p:txBody>
      </p:sp>
      <p:sp>
        <p:nvSpPr>
          <p:cNvPr id="11" name="Rectangle 10">
            <a:extLst>
              <a:ext uri="{FF2B5EF4-FFF2-40B4-BE49-F238E27FC236}">
                <a16:creationId xmlns:a16="http://schemas.microsoft.com/office/drawing/2014/main" id="{00C9E723-AD26-4B2C-A357-38B61C0899F0}"/>
              </a:ext>
            </a:extLst>
          </p:cNvPr>
          <p:cNvSpPr/>
          <p:nvPr/>
        </p:nvSpPr>
        <p:spPr>
          <a:xfrm>
            <a:off x="4594123" y="2517693"/>
            <a:ext cx="1221509" cy="71585"/>
          </a:xfrm>
          <a:prstGeom prst="rect">
            <a:avLst/>
          </a:prstGeom>
          <a:solidFill>
            <a:srgbClr val="F9A1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descr="A close up of a sign&#10;&#10;Description automatically generated">
            <a:extLst>
              <a:ext uri="{FF2B5EF4-FFF2-40B4-BE49-F238E27FC236}">
                <a16:creationId xmlns:a16="http://schemas.microsoft.com/office/drawing/2014/main" id="{B14DE5B1-1A5C-4AB6-B58C-BF6834FBBC2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93770" y="222052"/>
            <a:ext cx="1556893" cy="673875"/>
          </a:xfrm>
          <a:prstGeom prst="rect">
            <a:avLst/>
          </a:prstGeom>
        </p:spPr>
      </p:pic>
      <p:sp>
        <p:nvSpPr>
          <p:cNvPr id="5" name="Picture Placeholder 4">
            <a:extLst>
              <a:ext uri="{FF2B5EF4-FFF2-40B4-BE49-F238E27FC236}">
                <a16:creationId xmlns:a16="http://schemas.microsoft.com/office/drawing/2014/main" id="{136955FE-6E27-4D86-A220-BA15F1C5BD1E}"/>
              </a:ext>
            </a:extLst>
          </p:cNvPr>
          <p:cNvSpPr>
            <a:spLocks noGrp="1"/>
          </p:cNvSpPr>
          <p:nvPr>
            <p:ph type="pic" sz="quarter" idx="10"/>
          </p:nvPr>
        </p:nvSpPr>
        <p:spPr>
          <a:xfrm>
            <a:off x="0" y="363538"/>
            <a:ext cx="3224213" cy="5997575"/>
          </a:xfrm>
        </p:spPr>
        <p:txBody>
          <a:bodyPr/>
          <a:lstStyle/>
          <a:p>
            <a:r>
              <a:rPr lang="en-US"/>
              <a:t>Click icon to add picture</a:t>
            </a:r>
            <a:endParaRPr lang="en-US" dirty="0"/>
          </a:p>
        </p:txBody>
      </p:sp>
      <p:sp>
        <p:nvSpPr>
          <p:cNvPr id="7" name="Text Placeholder 6">
            <a:extLst>
              <a:ext uri="{FF2B5EF4-FFF2-40B4-BE49-F238E27FC236}">
                <a16:creationId xmlns:a16="http://schemas.microsoft.com/office/drawing/2014/main" id="{6E411DE8-8016-4019-8D9F-63376E276C1F}"/>
              </a:ext>
            </a:extLst>
          </p:cNvPr>
          <p:cNvSpPr>
            <a:spLocks noGrp="1"/>
          </p:cNvSpPr>
          <p:nvPr>
            <p:ph type="body" sz="quarter" idx="11"/>
          </p:nvPr>
        </p:nvSpPr>
        <p:spPr>
          <a:xfrm>
            <a:off x="4525963" y="2900363"/>
            <a:ext cx="7124700" cy="3294062"/>
          </a:xfrm>
        </p:spPr>
        <p:txBody>
          <a:bodyPr/>
          <a:lstStyle>
            <a:lvl1pPr marL="228600" indent="-228600">
              <a:buClr>
                <a:srgbClr val="F26E21"/>
              </a:buClr>
              <a:buFont typeface="Wingdings" panose="05000000000000000000" pitchFamily="2" charset="2"/>
              <a:buChar char="§"/>
              <a:defRPr sz="2000">
                <a:latin typeface="Arial" panose="020B0604020202020204" pitchFamily="34" charset="0"/>
                <a:cs typeface="Arial" panose="020B0604020202020204" pitchFamily="34" charset="0"/>
              </a:defRPr>
            </a:lvl1pPr>
            <a:lvl2pPr marL="685800" indent="-228600">
              <a:buClr>
                <a:srgbClr val="F26E21"/>
              </a:buClr>
              <a:buFont typeface="Wingdings" panose="05000000000000000000" pitchFamily="2" charset="2"/>
              <a:buChar char="§"/>
              <a:defRPr sz="1800">
                <a:latin typeface="Arial" panose="020B0604020202020204" pitchFamily="34" charset="0"/>
                <a:cs typeface="Arial" panose="020B0604020202020204" pitchFamily="34" charset="0"/>
              </a:defRPr>
            </a:lvl2pPr>
            <a:lvl3pPr marL="1143000" indent="-228600">
              <a:buClr>
                <a:srgbClr val="F26E21"/>
              </a:buClr>
              <a:buFont typeface="Wingdings" panose="05000000000000000000" pitchFamily="2" charset="2"/>
              <a:buChar char="§"/>
              <a:defRPr sz="1600">
                <a:latin typeface="Arial" panose="020B0604020202020204" pitchFamily="34" charset="0"/>
                <a:cs typeface="Arial" panose="020B0604020202020204" pitchFamily="34" charset="0"/>
              </a:defRPr>
            </a:lvl3pPr>
            <a:lvl4pPr marL="1600200" indent="-228600">
              <a:buClr>
                <a:srgbClr val="F26E21"/>
              </a:buClr>
              <a:buFont typeface="Wingdings" panose="05000000000000000000" pitchFamily="2" charset="2"/>
              <a:buChar char="§"/>
              <a:defRPr sz="1400">
                <a:latin typeface="Arial" panose="020B0604020202020204" pitchFamily="34" charset="0"/>
                <a:cs typeface="Arial" panose="020B0604020202020204" pitchFamily="34" charset="0"/>
              </a:defRPr>
            </a:lvl4pPr>
            <a:lvl5pPr marL="2057400" indent="-228600">
              <a:buClr>
                <a:srgbClr val="F26E21"/>
              </a:buClr>
              <a:buFont typeface="Wingdings" panose="05000000000000000000" pitchFamily="2" charset="2"/>
              <a:buChar char="§"/>
              <a:defRPr sz="1400">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00661142"/>
      </p:ext>
    </p:extLst>
  </p:cSld>
  <p:clrMapOvr>
    <a:masterClrMapping/>
  </p:clrMapOvr>
  <p:hf hd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amp; Content_Layout 4_B">
    <p:spTree>
      <p:nvGrpSpPr>
        <p:cNvPr id="1" name=""/>
        <p:cNvGrpSpPr/>
        <p:nvPr/>
      </p:nvGrpSpPr>
      <p:grpSpPr>
        <a:xfrm>
          <a:off x="0" y="0"/>
          <a:ext cx="0" cy="0"/>
          <a:chOff x="0" y="0"/>
          <a:chExt cx="0" cy="0"/>
        </a:xfrm>
      </p:grpSpPr>
      <p:pic>
        <p:nvPicPr>
          <p:cNvPr id="8" name="Picture 7" descr="A picture containing table&#10;&#10;Description automatically generated">
            <a:extLst>
              <a:ext uri="{FF2B5EF4-FFF2-40B4-BE49-F238E27FC236}">
                <a16:creationId xmlns:a16="http://schemas.microsoft.com/office/drawing/2014/main" id="{A607B077-111F-48AF-8623-642992F9DF3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61808"/>
          </a:xfrm>
          <a:prstGeom prst="rect">
            <a:avLst/>
          </a:prstGeom>
        </p:spPr>
      </p:pic>
      <p:sp>
        <p:nvSpPr>
          <p:cNvPr id="2" name="Title 1">
            <a:extLst>
              <a:ext uri="{FF2B5EF4-FFF2-40B4-BE49-F238E27FC236}">
                <a16:creationId xmlns:a16="http://schemas.microsoft.com/office/drawing/2014/main" id="{75EC1A35-5102-4552-8611-A34873B07D7B}"/>
              </a:ext>
            </a:extLst>
          </p:cNvPr>
          <p:cNvSpPr>
            <a:spLocks noGrp="1"/>
          </p:cNvSpPr>
          <p:nvPr>
            <p:ph type="title" hasCustomPrompt="1"/>
          </p:nvPr>
        </p:nvSpPr>
        <p:spPr>
          <a:xfrm>
            <a:off x="682970" y="1244501"/>
            <a:ext cx="7125929" cy="967341"/>
          </a:xfrm>
        </p:spPr>
        <p:txBody>
          <a:bodyPr/>
          <a:lstStyle>
            <a:lvl1pPr>
              <a:defRPr b="1">
                <a:latin typeface="Arial" panose="020B0604020202020204" pitchFamily="34" charset="0"/>
                <a:cs typeface="Arial" panose="020B0604020202020204" pitchFamily="34" charset="0"/>
              </a:defRPr>
            </a:lvl1pPr>
          </a:lstStyle>
          <a:p>
            <a:r>
              <a:rPr lang="en-US" dirty="0"/>
              <a:t>HEADING</a:t>
            </a:r>
          </a:p>
        </p:txBody>
      </p:sp>
      <p:sp>
        <p:nvSpPr>
          <p:cNvPr id="11" name="Rectangle 10">
            <a:extLst>
              <a:ext uri="{FF2B5EF4-FFF2-40B4-BE49-F238E27FC236}">
                <a16:creationId xmlns:a16="http://schemas.microsoft.com/office/drawing/2014/main" id="{00C9E723-AD26-4B2C-A357-38B61C0899F0}"/>
              </a:ext>
            </a:extLst>
          </p:cNvPr>
          <p:cNvSpPr/>
          <p:nvPr/>
        </p:nvSpPr>
        <p:spPr>
          <a:xfrm>
            <a:off x="751796" y="2517693"/>
            <a:ext cx="1221509" cy="71585"/>
          </a:xfrm>
          <a:prstGeom prst="rect">
            <a:avLst/>
          </a:prstGeom>
          <a:solidFill>
            <a:srgbClr val="F9A1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descr="A close up of a sign&#10;&#10;Description automatically generated">
            <a:extLst>
              <a:ext uri="{FF2B5EF4-FFF2-40B4-BE49-F238E27FC236}">
                <a16:creationId xmlns:a16="http://schemas.microsoft.com/office/drawing/2014/main" id="{B14DE5B1-1A5C-4AB6-B58C-BF6834FBBC2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2970" y="150465"/>
            <a:ext cx="1556893" cy="673875"/>
          </a:xfrm>
          <a:prstGeom prst="rect">
            <a:avLst/>
          </a:prstGeom>
        </p:spPr>
      </p:pic>
      <p:sp>
        <p:nvSpPr>
          <p:cNvPr id="5" name="Picture Placeholder 4">
            <a:extLst>
              <a:ext uri="{FF2B5EF4-FFF2-40B4-BE49-F238E27FC236}">
                <a16:creationId xmlns:a16="http://schemas.microsoft.com/office/drawing/2014/main" id="{136955FE-6E27-4D86-A220-BA15F1C5BD1E}"/>
              </a:ext>
            </a:extLst>
          </p:cNvPr>
          <p:cNvSpPr>
            <a:spLocks noGrp="1"/>
          </p:cNvSpPr>
          <p:nvPr>
            <p:ph type="pic" sz="quarter" idx="10"/>
          </p:nvPr>
        </p:nvSpPr>
        <p:spPr>
          <a:xfrm>
            <a:off x="8967787" y="363538"/>
            <a:ext cx="3224213" cy="5997575"/>
          </a:xfrm>
        </p:spPr>
        <p:txBody>
          <a:bodyPr/>
          <a:lstStyle/>
          <a:p>
            <a:r>
              <a:rPr lang="en-US"/>
              <a:t>Click icon to add picture</a:t>
            </a:r>
            <a:endParaRPr lang="en-US" dirty="0"/>
          </a:p>
        </p:txBody>
      </p:sp>
      <p:sp>
        <p:nvSpPr>
          <p:cNvPr id="7" name="Text Placeholder 6">
            <a:extLst>
              <a:ext uri="{FF2B5EF4-FFF2-40B4-BE49-F238E27FC236}">
                <a16:creationId xmlns:a16="http://schemas.microsoft.com/office/drawing/2014/main" id="{6E411DE8-8016-4019-8D9F-63376E276C1F}"/>
              </a:ext>
            </a:extLst>
          </p:cNvPr>
          <p:cNvSpPr>
            <a:spLocks noGrp="1"/>
          </p:cNvSpPr>
          <p:nvPr>
            <p:ph type="body" sz="quarter" idx="11"/>
          </p:nvPr>
        </p:nvSpPr>
        <p:spPr>
          <a:xfrm>
            <a:off x="683636" y="2900363"/>
            <a:ext cx="7124700" cy="3294062"/>
          </a:xfrm>
        </p:spPr>
        <p:txBody>
          <a:bodyPr/>
          <a:lstStyle>
            <a:lvl1pPr marL="228600" indent="-228600">
              <a:buClr>
                <a:srgbClr val="F26E21"/>
              </a:buClr>
              <a:buFont typeface="Wingdings" panose="05000000000000000000" pitchFamily="2" charset="2"/>
              <a:buChar char="§"/>
              <a:defRPr sz="2000">
                <a:latin typeface="Arial" panose="020B0604020202020204" pitchFamily="34" charset="0"/>
                <a:cs typeface="Arial" panose="020B0604020202020204" pitchFamily="34" charset="0"/>
              </a:defRPr>
            </a:lvl1pPr>
            <a:lvl2pPr marL="685800" indent="-228600">
              <a:buClr>
                <a:srgbClr val="F26E21"/>
              </a:buClr>
              <a:buFont typeface="Wingdings" panose="05000000000000000000" pitchFamily="2" charset="2"/>
              <a:buChar char="§"/>
              <a:defRPr sz="1800">
                <a:latin typeface="Arial" panose="020B0604020202020204" pitchFamily="34" charset="0"/>
                <a:cs typeface="Arial" panose="020B0604020202020204" pitchFamily="34" charset="0"/>
              </a:defRPr>
            </a:lvl2pPr>
            <a:lvl3pPr marL="1143000" indent="-228600">
              <a:buClr>
                <a:srgbClr val="F26E21"/>
              </a:buClr>
              <a:buFont typeface="Wingdings" panose="05000000000000000000" pitchFamily="2" charset="2"/>
              <a:buChar char="§"/>
              <a:defRPr sz="1600">
                <a:latin typeface="Arial" panose="020B0604020202020204" pitchFamily="34" charset="0"/>
                <a:cs typeface="Arial" panose="020B0604020202020204" pitchFamily="34" charset="0"/>
              </a:defRPr>
            </a:lvl3pPr>
            <a:lvl4pPr marL="1600200" indent="-228600">
              <a:buClr>
                <a:srgbClr val="F26E21"/>
              </a:buClr>
              <a:buFont typeface="Wingdings" panose="05000000000000000000" pitchFamily="2" charset="2"/>
              <a:buChar char="§"/>
              <a:defRPr sz="1400">
                <a:latin typeface="Arial" panose="020B0604020202020204" pitchFamily="34" charset="0"/>
                <a:cs typeface="Arial" panose="020B0604020202020204" pitchFamily="34" charset="0"/>
              </a:defRPr>
            </a:lvl4pPr>
            <a:lvl5pPr marL="2057400" indent="-228600">
              <a:buClr>
                <a:srgbClr val="F26E21"/>
              </a:buClr>
              <a:buFont typeface="Wingdings" panose="05000000000000000000" pitchFamily="2" charset="2"/>
              <a:buChar char="§"/>
              <a:defRPr sz="1400">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6034628"/>
      </p:ext>
    </p:extLst>
  </p:cSld>
  <p:clrMapOvr>
    <a:masterClrMapping/>
  </p:clrMapOvr>
  <p:hf hd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amp; Content_Layout 5">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43BB2BAA-460F-452B-8529-6CE6223FF28F}"/>
              </a:ext>
            </a:extLst>
          </p:cNvPr>
          <p:cNvSpPr/>
          <p:nvPr/>
        </p:nvSpPr>
        <p:spPr>
          <a:xfrm>
            <a:off x="0" y="0"/>
            <a:ext cx="12192000" cy="6858000"/>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258FC73-34BC-428F-B6B6-DA5C744BA0F5}"/>
              </a:ext>
            </a:extLst>
          </p:cNvPr>
          <p:cNvSpPr>
            <a:spLocks noGrp="1"/>
          </p:cNvSpPr>
          <p:nvPr>
            <p:ph sz="half" idx="1"/>
          </p:nvPr>
        </p:nvSpPr>
        <p:spPr>
          <a:xfrm>
            <a:off x="838200" y="2429163"/>
            <a:ext cx="10515600" cy="3747799"/>
          </a:xfrm>
        </p:spPr>
        <p:txBody>
          <a:bodyPr/>
          <a:lstStyle>
            <a:lvl1pPr marL="228600" indent="-228600">
              <a:buClr>
                <a:srgbClr val="F26E21"/>
              </a:buClr>
              <a:buFont typeface="Wingdings" panose="05000000000000000000" pitchFamily="2" charset="2"/>
              <a:buChar char="§"/>
              <a:defRPr sz="2000">
                <a:latin typeface="Arial" panose="020B0604020202020204" pitchFamily="34" charset="0"/>
                <a:cs typeface="Arial" panose="020B0604020202020204" pitchFamily="34" charset="0"/>
              </a:defRPr>
            </a:lvl1pPr>
            <a:lvl2pPr marL="685800" indent="-228600">
              <a:buClr>
                <a:srgbClr val="F26E21"/>
              </a:buClr>
              <a:buFont typeface="Wingdings" panose="05000000000000000000" pitchFamily="2" charset="2"/>
              <a:buChar char="§"/>
              <a:defRPr sz="1800">
                <a:latin typeface="Arial" panose="020B0604020202020204" pitchFamily="34" charset="0"/>
                <a:cs typeface="Arial" panose="020B0604020202020204" pitchFamily="34" charset="0"/>
              </a:defRPr>
            </a:lvl2pPr>
            <a:lvl3pPr marL="1143000" indent="-228600">
              <a:buClr>
                <a:srgbClr val="F26E21"/>
              </a:buClr>
              <a:buFont typeface="Wingdings" panose="05000000000000000000" pitchFamily="2" charset="2"/>
              <a:buChar char="§"/>
              <a:defRPr sz="1600">
                <a:latin typeface="Arial" panose="020B0604020202020204" pitchFamily="34" charset="0"/>
                <a:cs typeface="Arial" panose="020B0604020202020204" pitchFamily="34" charset="0"/>
              </a:defRPr>
            </a:lvl3pPr>
            <a:lvl4pPr marL="1600200" indent="-228600">
              <a:buClr>
                <a:srgbClr val="F26E21"/>
              </a:buClr>
              <a:buFont typeface="Wingdings" panose="05000000000000000000" pitchFamily="2" charset="2"/>
              <a:buChar char="§"/>
              <a:defRPr sz="1400">
                <a:latin typeface="Arial" panose="020B0604020202020204" pitchFamily="34" charset="0"/>
                <a:cs typeface="Arial" panose="020B0604020202020204" pitchFamily="34" charset="0"/>
              </a:defRPr>
            </a:lvl4pPr>
            <a:lvl5pPr marL="2057400" indent="-228600">
              <a:buClr>
                <a:srgbClr val="F26E21"/>
              </a:buClr>
              <a:buFont typeface="Wingdings" panose="05000000000000000000" pitchFamily="2" charset="2"/>
              <a:buChar char="§"/>
              <a:defRPr sz="1400">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itle 1">
            <a:extLst>
              <a:ext uri="{FF2B5EF4-FFF2-40B4-BE49-F238E27FC236}">
                <a16:creationId xmlns:a16="http://schemas.microsoft.com/office/drawing/2014/main" id="{61961FE1-CEAB-4FB7-BFB9-5E9FF6BACB76}"/>
              </a:ext>
            </a:extLst>
          </p:cNvPr>
          <p:cNvSpPr>
            <a:spLocks noGrp="1"/>
          </p:cNvSpPr>
          <p:nvPr>
            <p:ph type="title" hasCustomPrompt="1"/>
          </p:nvPr>
        </p:nvSpPr>
        <p:spPr>
          <a:xfrm>
            <a:off x="838200" y="1086144"/>
            <a:ext cx="10515600" cy="768337"/>
          </a:xfrm>
        </p:spPr>
        <p:txBody>
          <a:bodyPr/>
          <a:lstStyle>
            <a:lvl1pPr>
              <a:defRPr b="1">
                <a:latin typeface="Arial" panose="020B0604020202020204" pitchFamily="34" charset="0"/>
                <a:cs typeface="Arial" panose="020B0604020202020204" pitchFamily="34" charset="0"/>
              </a:defRPr>
            </a:lvl1pPr>
          </a:lstStyle>
          <a:p>
            <a:r>
              <a:rPr lang="en-US" dirty="0"/>
              <a:t>HEADING</a:t>
            </a:r>
          </a:p>
        </p:txBody>
      </p:sp>
      <p:sp>
        <p:nvSpPr>
          <p:cNvPr id="9" name="Rectangle 8">
            <a:extLst>
              <a:ext uri="{FF2B5EF4-FFF2-40B4-BE49-F238E27FC236}">
                <a16:creationId xmlns:a16="http://schemas.microsoft.com/office/drawing/2014/main" id="{54C7B1E3-E7E2-4AC6-B759-489A704A4F89}"/>
              </a:ext>
            </a:extLst>
          </p:cNvPr>
          <p:cNvSpPr/>
          <p:nvPr/>
        </p:nvSpPr>
        <p:spPr>
          <a:xfrm>
            <a:off x="838200" y="2080492"/>
            <a:ext cx="1221509" cy="71585"/>
          </a:xfrm>
          <a:prstGeom prst="rect">
            <a:avLst/>
          </a:prstGeom>
          <a:solidFill>
            <a:srgbClr val="F9A1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A close up of a sign&#10;&#10;Description automatically generated">
            <a:extLst>
              <a:ext uri="{FF2B5EF4-FFF2-40B4-BE49-F238E27FC236}">
                <a16:creationId xmlns:a16="http://schemas.microsoft.com/office/drawing/2014/main" id="{C584705E-426D-4E03-B8D6-F936E2467D6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796907" y="222052"/>
            <a:ext cx="1556893" cy="673875"/>
          </a:xfrm>
          <a:prstGeom prst="rect">
            <a:avLst/>
          </a:prstGeom>
        </p:spPr>
      </p:pic>
      <p:pic>
        <p:nvPicPr>
          <p:cNvPr id="14" name="Picture 13" descr="A picture containing food, bird&#10;&#10;Description automatically generated">
            <a:extLst>
              <a:ext uri="{FF2B5EF4-FFF2-40B4-BE49-F238E27FC236}">
                <a16:creationId xmlns:a16="http://schemas.microsoft.com/office/drawing/2014/main" id="{C464DF07-E280-4AD6-B4A1-B2E1FFFF3FC3}"/>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93802"/>
          <a:stretch/>
        </p:blipFill>
        <p:spPr>
          <a:xfrm>
            <a:off x="0" y="6454047"/>
            <a:ext cx="12192000" cy="425536"/>
          </a:xfrm>
          <a:prstGeom prst="rect">
            <a:avLst/>
          </a:prstGeom>
        </p:spPr>
      </p:pic>
    </p:spTree>
    <p:extLst>
      <p:ext uri="{BB962C8B-B14F-4D97-AF65-F5344CB8AC3E}">
        <p14:creationId xmlns:p14="http://schemas.microsoft.com/office/powerpoint/2010/main" val="2726287966"/>
      </p:ext>
    </p:extLst>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amp; Content_Layout 6">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43BB2BAA-460F-452B-8529-6CE6223FF28F}"/>
              </a:ext>
            </a:extLst>
          </p:cNvPr>
          <p:cNvSpPr/>
          <p:nvPr/>
        </p:nvSpPr>
        <p:spPr>
          <a:xfrm>
            <a:off x="0" y="0"/>
            <a:ext cx="12192000" cy="6858000"/>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258FC73-34BC-428F-B6B6-DA5C744BA0F5}"/>
              </a:ext>
            </a:extLst>
          </p:cNvPr>
          <p:cNvSpPr>
            <a:spLocks noGrp="1"/>
          </p:cNvSpPr>
          <p:nvPr>
            <p:ph sz="half" idx="1"/>
          </p:nvPr>
        </p:nvSpPr>
        <p:spPr>
          <a:xfrm>
            <a:off x="838200" y="2429163"/>
            <a:ext cx="4985327" cy="3747799"/>
          </a:xfrm>
        </p:spPr>
        <p:txBody>
          <a:bodyPr/>
          <a:lstStyle>
            <a:lvl1pPr marL="228600" indent="-228600">
              <a:buClr>
                <a:srgbClr val="F26E21"/>
              </a:buClr>
              <a:buFont typeface="Wingdings" panose="05000000000000000000" pitchFamily="2" charset="2"/>
              <a:buChar char="§"/>
              <a:defRPr sz="2000">
                <a:latin typeface="Arial" panose="020B0604020202020204" pitchFamily="34" charset="0"/>
                <a:cs typeface="Arial" panose="020B0604020202020204" pitchFamily="34" charset="0"/>
              </a:defRPr>
            </a:lvl1pPr>
            <a:lvl2pPr marL="685800" indent="-228600">
              <a:buClr>
                <a:srgbClr val="F26E21"/>
              </a:buClr>
              <a:buFont typeface="Wingdings" panose="05000000000000000000" pitchFamily="2" charset="2"/>
              <a:buChar char="§"/>
              <a:defRPr sz="1800">
                <a:latin typeface="Arial" panose="020B0604020202020204" pitchFamily="34" charset="0"/>
                <a:cs typeface="Arial" panose="020B0604020202020204" pitchFamily="34" charset="0"/>
              </a:defRPr>
            </a:lvl2pPr>
            <a:lvl3pPr marL="1143000" indent="-228600">
              <a:buClr>
                <a:srgbClr val="F26E21"/>
              </a:buClr>
              <a:buFont typeface="Wingdings" panose="05000000000000000000" pitchFamily="2" charset="2"/>
              <a:buChar char="§"/>
              <a:defRPr sz="1600">
                <a:latin typeface="Arial" panose="020B0604020202020204" pitchFamily="34" charset="0"/>
                <a:cs typeface="Arial" panose="020B0604020202020204" pitchFamily="34" charset="0"/>
              </a:defRPr>
            </a:lvl3pPr>
            <a:lvl4pPr marL="1600200" indent="-228600">
              <a:buClr>
                <a:srgbClr val="F26E21"/>
              </a:buClr>
              <a:buFont typeface="Wingdings" panose="05000000000000000000" pitchFamily="2" charset="2"/>
              <a:buChar char="§"/>
              <a:defRPr sz="1400">
                <a:latin typeface="Arial" panose="020B0604020202020204" pitchFamily="34" charset="0"/>
                <a:cs typeface="Arial" panose="020B0604020202020204" pitchFamily="34" charset="0"/>
              </a:defRPr>
            </a:lvl4pPr>
            <a:lvl5pPr marL="2057400" indent="-228600">
              <a:buClr>
                <a:srgbClr val="F26E21"/>
              </a:buClr>
              <a:buFont typeface="Wingdings" panose="05000000000000000000" pitchFamily="2" charset="2"/>
              <a:buChar char="§"/>
              <a:defRPr sz="1400">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itle 1">
            <a:extLst>
              <a:ext uri="{FF2B5EF4-FFF2-40B4-BE49-F238E27FC236}">
                <a16:creationId xmlns:a16="http://schemas.microsoft.com/office/drawing/2014/main" id="{61961FE1-CEAB-4FB7-BFB9-5E9FF6BACB76}"/>
              </a:ext>
            </a:extLst>
          </p:cNvPr>
          <p:cNvSpPr>
            <a:spLocks noGrp="1"/>
          </p:cNvSpPr>
          <p:nvPr>
            <p:ph type="title" hasCustomPrompt="1"/>
          </p:nvPr>
        </p:nvSpPr>
        <p:spPr>
          <a:xfrm>
            <a:off x="838200" y="1086144"/>
            <a:ext cx="10515600" cy="768337"/>
          </a:xfrm>
        </p:spPr>
        <p:txBody>
          <a:bodyPr/>
          <a:lstStyle>
            <a:lvl1pPr>
              <a:defRPr b="1">
                <a:latin typeface="Arial" panose="020B0604020202020204" pitchFamily="34" charset="0"/>
                <a:cs typeface="Arial" panose="020B0604020202020204" pitchFamily="34" charset="0"/>
              </a:defRPr>
            </a:lvl1pPr>
          </a:lstStyle>
          <a:p>
            <a:r>
              <a:rPr lang="en-US" dirty="0"/>
              <a:t>HEADING</a:t>
            </a:r>
          </a:p>
        </p:txBody>
      </p:sp>
      <p:sp>
        <p:nvSpPr>
          <p:cNvPr id="9" name="Rectangle 8">
            <a:extLst>
              <a:ext uri="{FF2B5EF4-FFF2-40B4-BE49-F238E27FC236}">
                <a16:creationId xmlns:a16="http://schemas.microsoft.com/office/drawing/2014/main" id="{54C7B1E3-E7E2-4AC6-B759-489A704A4F89}"/>
              </a:ext>
            </a:extLst>
          </p:cNvPr>
          <p:cNvSpPr/>
          <p:nvPr/>
        </p:nvSpPr>
        <p:spPr>
          <a:xfrm>
            <a:off x="838200" y="2080492"/>
            <a:ext cx="1221509" cy="71585"/>
          </a:xfrm>
          <a:prstGeom prst="rect">
            <a:avLst/>
          </a:prstGeom>
          <a:solidFill>
            <a:srgbClr val="F9A1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A close up of a sign&#10;&#10;Description automatically generated">
            <a:extLst>
              <a:ext uri="{FF2B5EF4-FFF2-40B4-BE49-F238E27FC236}">
                <a16:creationId xmlns:a16="http://schemas.microsoft.com/office/drawing/2014/main" id="{C584705E-426D-4E03-B8D6-F936E2467D6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796907" y="222052"/>
            <a:ext cx="1556893" cy="673875"/>
          </a:xfrm>
          <a:prstGeom prst="rect">
            <a:avLst/>
          </a:prstGeom>
        </p:spPr>
      </p:pic>
      <p:sp>
        <p:nvSpPr>
          <p:cNvPr id="13" name="Content Placeholder 2">
            <a:extLst>
              <a:ext uri="{FF2B5EF4-FFF2-40B4-BE49-F238E27FC236}">
                <a16:creationId xmlns:a16="http://schemas.microsoft.com/office/drawing/2014/main" id="{0A0AB49C-B2DF-4FDE-B6C9-F11B34FF8666}"/>
              </a:ext>
            </a:extLst>
          </p:cNvPr>
          <p:cNvSpPr>
            <a:spLocks noGrp="1"/>
          </p:cNvSpPr>
          <p:nvPr>
            <p:ph sz="half" idx="10"/>
          </p:nvPr>
        </p:nvSpPr>
        <p:spPr>
          <a:xfrm>
            <a:off x="6368473" y="2429162"/>
            <a:ext cx="4985327" cy="3747799"/>
          </a:xfrm>
        </p:spPr>
        <p:txBody>
          <a:bodyPr/>
          <a:lstStyle>
            <a:lvl1pPr marL="228600" indent="-228600">
              <a:buClr>
                <a:srgbClr val="F26E21"/>
              </a:buClr>
              <a:buFont typeface="Wingdings" panose="05000000000000000000" pitchFamily="2" charset="2"/>
              <a:buChar char="§"/>
              <a:defRPr sz="2000">
                <a:latin typeface="Arial" panose="020B0604020202020204" pitchFamily="34" charset="0"/>
                <a:cs typeface="Arial" panose="020B0604020202020204" pitchFamily="34" charset="0"/>
              </a:defRPr>
            </a:lvl1pPr>
            <a:lvl2pPr marL="685800" indent="-228600">
              <a:buClr>
                <a:srgbClr val="F26E21"/>
              </a:buClr>
              <a:buFont typeface="Wingdings" panose="05000000000000000000" pitchFamily="2" charset="2"/>
              <a:buChar char="§"/>
              <a:defRPr sz="1800">
                <a:latin typeface="Arial" panose="020B0604020202020204" pitchFamily="34" charset="0"/>
                <a:cs typeface="Arial" panose="020B0604020202020204" pitchFamily="34" charset="0"/>
              </a:defRPr>
            </a:lvl2pPr>
            <a:lvl3pPr marL="1143000" indent="-228600">
              <a:buClr>
                <a:srgbClr val="F26E21"/>
              </a:buClr>
              <a:buFont typeface="Wingdings" panose="05000000000000000000" pitchFamily="2" charset="2"/>
              <a:buChar char="§"/>
              <a:defRPr sz="1600">
                <a:latin typeface="Arial" panose="020B0604020202020204" pitchFamily="34" charset="0"/>
                <a:cs typeface="Arial" panose="020B0604020202020204" pitchFamily="34" charset="0"/>
              </a:defRPr>
            </a:lvl3pPr>
            <a:lvl4pPr marL="1600200" indent="-228600">
              <a:buClr>
                <a:srgbClr val="F26E21"/>
              </a:buClr>
              <a:buFont typeface="Wingdings" panose="05000000000000000000" pitchFamily="2" charset="2"/>
              <a:buChar char="§"/>
              <a:defRPr sz="1400">
                <a:latin typeface="Arial" panose="020B0604020202020204" pitchFamily="34" charset="0"/>
                <a:cs typeface="Arial" panose="020B0604020202020204" pitchFamily="34" charset="0"/>
              </a:defRPr>
            </a:lvl4pPr>
            <a:lvl5pPr marL="2057400" indent="-228600">
              <a:buClr>
                <a:srgbClr val="F26E21"/>
              </a:buClr>
              <a:buFont typeface="Wingdings" panose="05000000000000000000" pitchFamily="2" charset="2"/>
              <a:buChar char="§"/>
              <a:defRPr sz="1400">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4" name="Picture 13" descr="A picture containing food, bird&#10;&#10;Description automatically generated">
            <a:extLst>
              <a:ext uri="{FF2B5EF4-FFF2-40B4-BE49-F238E27FC236}">
                <a16:creationId xmlns:a16="http://schemas.microsoft.com/office/drawing/2014/main" id="{C464DF07-E280-4AD6-B4A1-B2E1FFFF3FC3}"/>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93802"/>
          <a:stretch/>
        </p:blipFill>
        <p:spPr>
          <a:xfrm>
            <a:off x="0" y="6454047"/>
            <a:ext cx="12192000" cy="425536"/>
          </a:xfrm>
          <a:prstGeom prst="rect">
            <a:avLst/>
          </a:prstGeom>
        </p:spPr>
      </p:pic>
      <p:cxnSp>
        <p:nvCxnSpPr>
          <p:cNvPr id="16" name="Straight Connector 15">
            <a:extLst>
              <a:ext uri="{FF2B5EF4-FFF2-40B4-BE49-F238E27FC236}">
                <a16:creationId xmlns:a16="http://schemas.microsoft.com/office/drawing/2014/main" id="{14BA21B0-84D5-46F0-8265-AF08EE702BEC}"/>
              </a:ext>
            </a:extLst>
          </p:cNvPr>
          <p:cNvCxnSpPr/>
          <p:nvPr/>
        </p:nvCxnSpPr>
        <p:spPr>
          <a:xfrm>
            <a:off x="6096000" y="2429162"/>
            <a:ext cx="0" cy="3747799"/>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833720361"/>
      </p:ext>
    </p:extLst>
  </p:cSld>
  <p:clrMapOvr>
    <a:masterClrMapping/>
  </p:clrMapOvr>
  <p:hf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17E911A-8C60-4B6D-9F5A-4BA54AD2A16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2684A2F-3AA7-448C-96BF-4AF030FF153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B170508-E1B4-4893-9105-533DFA5A9B8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A76AE86-B746-4804-88B9-A3314A69C81A}" type="datetime1">
              <a:rPr lang="en-US" smtClean="0"/>
              <a:t>12-Jan-21</a:t>
            </a:fld>
            <a:endParaRPr lang="en-US"/>
          </a:p>
        </p:txBody>
      </p:sp>
      <p:sp>
        <p:nvSpPr>
          <p:cNvPr id="5" name="Footer Placeholder 4">
            <a:extLst>
              <a:ext uri="{FF2B5EF4-FFF2-40B4-BE49-F238E27FC236}">
                <a16:creationId xmlns:a16="http://schemas.microsoft.com/office/drawing/2014/main" id="{CD8044D9-9E7B-42B8-890B-5B19438C8B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Pradita Institute Program Studi Sistem Informasi </a:t>
            </a:r>
            <a:endParaRPr lang="en-US" dirty="0"/>
          </a:p>
        </p:txBody>
      </p:sp>
      <p:sp>
        <p:nvSpPr>
          <p:cNvPr id="6" name="Slide Number Placeholder 5">
            <a:extLst>
              <a:ext uri="{FF2B5EF4-FFF2-40B4-BE49-F238E27FC236}">
                <a16:creationId xmlns:a16="http://schemas.microsoft.com/office/drawing/2014/main" id="{EF81C8AD-F452-4A6F-9447-172FA636DE5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ADAEBD-144D-4987-B35D-64D2FE28C8B4}" type="slidenum">
              <a:rPr lang="en-US" smtClean="0"/>
              <a:t>‹#›</a:t>
            </a:fld>
            <a:endParaRPr lang="en-US"/>
          </a:p>
        </p:txBody>
      </p:sp>
    </p:spTree>
    <p:extLst>
      <p:ext uri="{BB962C8B-B14F-4D97-AF65-F5344CB8AC3E}">
        <p14:creationId xmlns:p14="http://schemas.microsoft.com/office/powerpoint/2010/main" val="1549972711"/>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5" r:id="rId12"/>
    <p:sldLayoutId id="2147483726" r:id="rId13"/>
    <p:sldLayoutId id="2147483727" r:id="rId14"/>
    <p:sldLayoutId id="2147483728" r:id="rId15"/>
    <p:sldLayoutId id="2147483729" r:id="rId16"/>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slideLayout" Target="../slideLayouts/slideLayout8.xml"/><Relationship Id="rId1" Type="http://schemas.openxmlformats.org/officeDocument/2006/relationships/video" Target="https://www.youtube.com/embed/rucdc_Qv2HM?feature=oembed"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slideLayout" Target="../slideLayouts/slideLayout8.xml"/><Relationship Id="rId1" Type="http://schemas.openxmlformats.org/officeDocument/2006/relationships/video" Target="https://www.youtube.com/embed/c2bb9JzIUr4?start=10&amp;feature=oembed" TargetMode="External"/></Relationships>
</file>

<file path=ppt/slides/_rels/slide33.xml.rels><?xml version="1.0" encoding="UTF-8" standalone="yes"?>
<Relationships xmlns="http://schemas.openxmlformats.org/package/2006/relationships"><Relationship Id="rId3" Type="http://schemas.openxmlformats.org/officeDocument/2006/relationships/hyperlink" Target="https://developer.android.com/guide/components/activities/intro-activities" TargetMode="External"/><Relationship Id="rId2" Type="http://schemas.openxmlformats.org/officeDocument/2006/relationships/hyperlink" Target="https://developer.android.com/guide/components/activities/activity-lifecycle" TargetMode="External"/><Relationship Id="rId1" Type="http://schemas.openxmlformats.org/officeDocument/2006/relationships/slideLayout" Target="../slideLayouts/slideLayout8.xml"/><Relationship Id="rId4" Type="http://schemas.openxmlformats.org/officeDocument/2006/relationships/hyperlink" Target="https://www.dicoding.com/academies/14/freemodule/113" TargetMode="External"/></Relationships>
</file>

<file path=ppt/slides/_rels/slide3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slideLayout" Target="../slideLayouts/slideLayout8.xml"/><Relationship Id="rId1" Type="http://schemas.openxmlformats.org/officeDocument/2006/relationships/video" Target="https://www.youtube.com/embed/UJN3AL4tiqw?feature=oembed"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43345" y="2988108"/>
            <a:ext cx="7001164" cy="1736292"/>
          </a:xfrm>
        </p:spPr>
        <p:txBody>
          <a:bodyPr>
            <a:normAutofit/>
          </a:bodyPr>
          <a:lstStyle/>
          <a:p>
            <a:pPr algn="l"/>
            <a:r>
              <a:rPr lang="en-US" sz="4400" b="1" i="0" dirty="0">
                <a:solidFill>
                  <a:schemeClr val="accent2"/>
                </a:solidFill>
                <a:effectLst/>
                <a:latin typeface="Titillium Web" panose="00000500000000000000" pitchFamily="2" charset="0"/>
              </a:rPr>
              <a:t>Activity</a:t>
            </a:r>
          </a:p>
        </p:txBody>
      </p:sp>
      <p:sp>
        <p:nvSpPr>
          <p:cNvPr id="3" name="Subtitle 2"/>
          <p:cNvSpPr>
            <a:spLocks noGrp="1"/>
          </p:cNvSpPr>
          <p:nvPr>
            <p:ph type="subTitle" idx="1"/>
          </p:nvPr>
        </p:nvSpPr>
        <p:spPr/>
        <p:txBody>
          <a:bodyPr>
            <a:normAutofit fontScale="70000" lnSpcReduction="20000"/>
          </a:bodyPr>
          <a:lstStyle/>
          <a:p>
            <a:r>
              <a:rPr lang="en-US" altLang="en-US" sz="4000" b="1" dirty="0">
                <a:solidFill>
                  <a:schemeClr val="accent5"/>
                </a:solidFill>
                <a:latin typeface="Titillium Web" panose="00000500000000000000" pitchFamily="2" charset="0"/>
              </a:rPr>
              <a:t>Chapter 4</a:t>
            </a:r>
            <a:endParaRPr lang="en-US" sz="4000" b="1" dirty="0">
              <a:solidFill>
                <a:schemeClr val="accent5"/>
              </a:solidFill>
              <a:latin typeface="Titillium Web" panose="00000500000000000000" pitchFamily="2" charset="0"/>
            </a:endParaRPr>
          </a:p>
        </p:txBody>
      </p:sp>
      <p:sp>
        <p:nvSpPr>
          <p:cNvPr id="4" name="Picture Placeholder 3">
            <a:extLst>
              <a:ext uri="{FF2B5EF4-FFF2-40B4-BE49-F238E27FC236}">
                <a16:creationId xmlns:a16="http://schemas.microsoft.com/office/drawing/2014/main" id="{D44D2D06-ABFD-4D23-8A37-4EE9C806C844}"/>
              </a:ext>
            </a:extLst>
          </p:cNvPr>
          <p:cNvSpPr>
            <a:spLocks noGrp="1"/>
          </p:cNvSpPr>
          <p:nvPr>
            <p:ph type="pic" sz="quarter" idx="10"/>
          </p:nvPr>
        </p:nvSpPr>
        <p:spPr/>
      </p:sp>
      <p:pic>
        <p:nvPicPr>
          <p:cNvPr id="5" name="Picture Placeholder 8" descr="A view of a city&#10;&#10;Description automatically generated">
            <a:extLst>
              <a:ext uri="{FF2B5EF4-FFF2-40B4-BE49-F238E27FC236}">
                <a16:creationId xmlns:a16="http://schemas.microsoft.com/office/drawing/2014/main" id="{5D0B8367-9537-4220-80BD-A0410708F1D9}"/>
              </a:ext>
            </a:extLst>
          </p:cNvPr>
          <p:cNvPicPr>
            <a:picLocks noChangeAspect="1"/>
          </p:cNvPicPr>
          <p:nvPr/>
        </p:nvPicPr>
        <p:blipFill>
          <a:blip r:embed="rId2" cstate="print">
            <a:extLst>
              <a:ext uri="{28A0092B-C50C-407E-A947-70E740481C1C}">
                <a14:useLocalDpi xmlns:a14="http://schemas.microsoft.com/office/drawing/2010/main" val="0"/>
              </a:ext>
            </a:extLst>
          </a:blip>
          <a:srcRect l="28279" r="28279"/>
          <a:stretch>
            <a:fillRect/>
          </a:stretch>
        </p:blipFill>
        <p:spPr>
          <a:xfrm>
            <a:off x="7823198" y="0"/>
            <a:ext cx="4368800" cy="6858000"/>
          </a:xfrm>
          <a:prstGeom prst="rect">
            <a:avLst/>
          </a:prstGeom>
        </p:spPr>
      </p:pic>
    </p:spTree>
    <p:extLst>
      <p:ext uri="{BB962C8B-B14F-4D97-AF65-F5344CB8AC3E}">
        <p14:creationId xmlns:p14="http://schemas.microsoft.com/office/powerpoint/2010/main" val="40721795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59B0278-8733-4605-9594-CF4BD5AD65B8}"/>
              </a:ext>
            </a:extLst>
          </p:cNvPr>
          <p:cNvSpPr>
            <a:spLocks noGrp="1"/>
          </p:cNvSpPr>
          <p:nvPr>
            <p:ph sz="half" idx="1"/>
          </p:nvPr>
        </p:nvSpPr>
        <p:spPr>
          <a:xfrm>
            <a:off x="2369127" y="6404687"/>
            <a:ext cx="8783782" cy="453313"/>
          </a:xfrm>
        </p:spPr>
        <p:txBody>
          <a:bodyPr>
            <a:normAutofit/>
          </a:bodyPr>
          <a:lstStyle/>
          <a:p>
            <a:pPr marL="0" indent="0" algn="ctr">
              <a:buNone/>
            </a:pPr>
            <a:r>
              <a:rPr lang="en-US" sz="1400" dirty="0">
                <a:latin typeface="Titillium Web" panose="00000500000000000000" pitchFamily="2" charset="0"/>
              </a:rPr>
              <a:t>https://www.dicoding.com/academies/14/freemodule/113</a:t>
            </a:r>
          </a:p>
        </p:txBody>
      </p:sp>
      <p:sp>
        <p:nvSpPr>
          <p:cNvPr id="3" name="Title 2">
            <a:extLst>
              <a:ext uri="{FF2B5EF4-FFF2-40B4-BE49-F238E27FC236}">
                <a16:creationId xmlns:a16="http://schemas.microsoft.com/office/drawing/2014/main" id="{B18EEE2D-3726-4699-812C-AA8A4A188C9B}"/>
              </a:ext>
            </a:extLst>
          </p:cNvPr>
          <p:cNvSpPr>
            <a:spLocks noGrp="1"/>
          </p:cNvSpPr>
          <p:nvPr>
            <p:ph type="title"/>
          </p:nvPr>
        </p:nvSpPr>
        <p:spPr/>
        <p:txBody>
          <a:bodyPr>
            <a:normAutofit/>
          </a:bodyPr>
          <a:lstStyle/>
          <a:p>
            <a:r>
              <a:rPr lang="en-US" b="1" i="0" dirty="0">
                <a:solidFill>
                  <a:srgbClr val="3D3D3D"/>
                </a:solidFill>
                <a:effectLst/>
                <a:latin typeface="Quicksand"/>
              </a:rPr>
              <a:t>Last In, First Out (LIFO)</a:t>
            </a:r>
            <a:endParaRPr lang="en-US" dirty="0"/>
          </a:p>
        </p:txBody>
      </p:sp>
      <p:pic>
        <p:nvPicPr>
          <p:cNvPr id="3074" name="Picture 2">
            <a:extLst>
              <a:ext uri="{FF2B5EF4-FFF2-40B4-BE49-F238E27FC236}">
                <a16:creationId xmlns:a16="http://schemas.microsoft.com/office/drawing/2014/main" id="{9962292B-7E2A-43E1-B2B6-A42BD4F7DB3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9127" y="1765372"/>
            <a:ext cx="8984673" cy="45765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10121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B0AF132-BC02-4BCC-9E1A-D55732E7FBDB}"/>
              </a:ext>
            </a:extLst>
          </p:cNvPr>
          <p:cNvSpPr>
            <a:spLocks noGrp="1"/>
          </p:cNvSpPr>
          <p:nvPr>
            <p:ph sz="half" idx="1"/>
          </p:nvPr>
        </p:nvSpPr>
        <p:spPr>
          <a:xfrm>
            <a:off x="838200" y="2470727"/>
            <a:ext cx="10515600" cy="3747799"/>
          </a:xfrm>
        </p:spPr>
        <p:txBody>
          <a:bodyPr>
            <a:normAutofit/>
          </a:bodyPr>
          <a:lstStyle/>
          <a:p>
            <a:pPr>
              <a:lnSpc>
                <a:spcPct val="120000"/>
              </a:lnSpc>
            </a:pPr>
            <a:r>
              <a:rPr lang="en-US" b="1" i="0" dirty="0" err="1">
                <a:solidFill>
                  <a:srgbClr val="202124"/>
                </a:solidFill>
                <a:effectLst/>
                <a:latin typeface="Titillium Web" panose="00000500000000000000" pitchFamily="2" charset="0"/>
              </a:rPr>
              <a:t>onCreate</a:t>
            </a:r>
            <a:r>
              <a:rPr lang="en-US" b="1" i="0" dirty="0">
                <a:solidFill>
                  <a:srgbClr val="202124"/>
                </a:solidFill>
                <a:effectLst/>
                <a:latin typeface="Titillium Web" panose="00000500000000000000" pitchFamily="2" charset="0"/>
              </a:rPr>
              <a:t>()</a:t>
            </a:r>
          </a:p>
          <a:p>
            <a:pPr>
              <a:lnSpc>
                <a:spcPct val="120000"/>
              </a:lnSpc>
            </a:pPr>
            <a:r>
              <a:rPr lang="en-US" b="1" i="0" dirty="0" err="1">
                <a:solidFill>
                  <a:srgbClr val="202124"/>
                </a:solidFill>
                <a:effectLst/>
                <a:latin typeface="Titillium Web" panose="00000500000000000000" pitchFamily="2" charset="0"/>
              </a:rPr>
              <a:t>onStart</a:t>
            </a:r>
            <a:r>
              <a:rPr lang="en-US" b="1" i="0" dirty="0">
                <a:solidFill>
                  <a:srgbClr val="202124"/>
                </a:solidFill>
                <a:effectLst/>
                <a:latin typeface="Titillium Web" panose="00000500000000000000" pitchFamily="2" charset="0"/>
              </a:rPr>
              <a:t>()</a:t>
            </a:r>
          </a:p>
          <a:p>
            <a:pPr>
              <a:lnSpc>
                <a:spcPct val="120000"/>
              </a:lnSpc>
            </a:pPr>
            <a:r>
              <a:rPr lang="en-US" b="1" i="0" dirty="0" err="1">
                <a:solidFill>
                  <a:srgbClr val="202124"/>
                </a:solidFill>
                <a:effectLst/>
                <a:latin typeface="Titillium Web" panose="00000500000000000000" pitchFamily="2" charset="0"/>
              </a:rPr>
              <a:t>onResume</a:t>
            </a:r>
            <a:r>
              <a:rPr lang="en-US" b="1" i="0" dirty="0">
                <a:solidFill>
                  <a:srgbClr val="202124"/>
                </a:solidFill>
                <a:effectLst/>
                <a:latin typeface="Titillium Web" panose="00000500000000000000" pitchFamily="2" charset="0"/>
              </a:rPr>
              <a:t>()</a:t>
            </a:r>
          </a:p>
          <a:p>
            <a:pPr>
              <a:lnSpc>
                <a:spcPct val="120000"/>
              </a:lnSpc>
            </a:pPr>
            <a:r>
              <a:rPr lang="en-US" b="1" i="0" dirty="0" err="1">
                <a:solidFill>
                  <a:srgbClr val="202124"/>
                </a:solidFill>
                <a:effectLst/>
                <a:latin typeface="Titillium Web" panose="00000500000000000000" pitchFamily="2" charset="0"/>
              </a:rPr>
              <a:t>onPause</a:t>
            </a:r>
            <a:r>
              <a:rPr lang="en-US" b="1" i="0" dirty="0">
                <a:solidFill>
                  <a:srgbClr val="202124"/>
                </a:solidFill>
                <a:effectLst/>
                <a:latin typeface="Titillium Web" panose="00000500000000000000" pitchFamily="2" charset="0"/>
              </a:rPr>
              <a:t>()</a:t>
            </a:r>
          </a:p>
          <a:p>
            <a:pPr>
              <a:lnSpc>
                <a:spcPct val="120000"/>
              </a:lnSpc>
            </a:pPr>
            <a:r>
              <a:rPr lang="en-US" b="1" i="0" dirty="0" err="1">
                <a:solidFill>
                  <a:srgbClr val="202124"/>
                </a:solidFill>
                <a:effectLst/>
                <a:latin typeface="Titillium Web" panose="00000500000000000000" pitchFamily="2" charset="0"/>
              </a:rPr>
              <a:t>onStop</a:t>
            </a:r>
            <a:r>
              <a:rPr lang="en-US" b="1" i="0" dirty="0">
                <a:solidFill>
                  <a:srgbClr val="202124"/>
                </a:solidFill>
                <a:effectLst/>
                <a:latin typeface="Titillium Web" panose="00000500000000000000" pitchFamily="2" charset="0"/>
              </a:rPr>
              <a:t>()</a:t>
            </a:r>
          </a:p>
          <a:p>
            <a:pPr>
              <a:lnSpc>
                <a:spcPct val="120000"/>
              </a:lnSpc>
            </a:pPr>
            <a:r>
              <a:rPr lang="en-US" b="1" i="0" dirty="0" err="1">
                <a:solidFill>
                  <a:srgbClr val="202124"/>
                </a:solidFill>
                <a:effectLst/>
                <a:latin typeface="Titillium Web" panose="00000500000000000000" pitchFamily="2" charset="0"/>
              </a:rPr>
              <a:t>onDestroy</a:t>
            </a:r>
            <a:r>
              <a:rPr lang="en-US" b="1" i="0" dirty="0">
                <a:solidFill>
                  <a:srgbClr val="202124"/>
                </a:solidFill>
                <a:effectLst/>
                <a:latin typeface="Titillium Web" panose="00000500000000000000" pitchFamily="2" charset="0"/>
              </a:rPr>
              <a:t>()</a:t>
            </a:r>
          </a:p>
          <a:p>
            <a:endParaRPr lang="en-US" dirty="0">
              <a:latin typeface="Titillium Web" panose="00000500000000000000" pitchFamily="2" charset="0"/>
            </a:endParaRPr>
          </a:p>
          <a:p>
            <a:endParaRPr lang="en-US" dirty="0">
              <a:latin typeface="Titillium Web" panose="00000500000000000000" pitchFamily="2" charset="0"/>
            </a:endParaRPr>
          </a:p>
        </p:txBody>
      </p:sp>
      <p:sp>
        <p:nvSpPr>
          <p:cNvPr id="3" name="Title 2">
            <a:extLst>
              <a:ext uri="{FF2B5EF4-FFF2-40B4-BE49-F238E27FC236}">
                <a16:creationId xmlns:a16="http://schemas.microsoft.com/office/drawing/2014/main" id="{6941E68A-661C-4AE8-BF1A-C2162FAF4DA3}"/>
              </a:ext>
            </a:extLst>
          </p:cNvPr>
          <p:cNvSpPr>
            <a:spLocks noGrp="1"/>
          </p:cNvSpPr>
          <p:nvPr>
            <p:ph type="title"/>
          </p:nvPr>
        </p:nvSpPr>
        <p:spPr>
          <a:xfrm>
            <a:off x="838200" y="1127708"/>
            <a:ext cx="10515600" cy="768337"/>
          </a:xfrm>
        </p:spPr>
        <p:txBody>
          <a:bodyPr>
            <a:normAutofit/>
          </a:bodyPr>
          <a:lstStyle/>
          <a:p>
            <a:r>
              <a:rPr lang="en-US" b="1" i="0" dirty="0">
                <a:solidFill>
                  <a:srgbClr val="202124"/>
                </a:solidFill>
                <a:effectLst/>
                <a:latin typeface="Titillium Web" panose="00000500000000000000" pitchFamily="2" charset="0"/>
              </a:rPr>
              <a:t>Lifecycle callbacks</a:t>
            </a:r>
            <a:endParaRPr lang="en-US" dirty="0">
              <a:latin typeface="Titillium Web" panose="00000500000000000000" pitchFamily="2" charset="0"/>
            </a:endParaRPr>
          </a:p>
        </p:txBody>
      </p:sp>
    </p:spTree>
    <p:extLst>
      <p:ext uri="{BB962C8B-B14F-4D97-AF65-F5344CB8AC3E}">
        <p14:creationId xmlns:p14="http://schemas.microsoft.com/office/powerpoint/2010/main" val="9254937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B0AF132-BC02-4BCC-9E1A-D55732E7FBDB}"/>
              </a:ext>
            </a:extLst>
          </p:cNvPr>
          <p:cNvSpPr>
            <a:spLocks noGrp="1"/>
          </p:cNvSpPr>
          <p:nvPr>
            <p:ph sz="half" idx="1"/>
          </p:nvPr>
        </p:nvSpPr>
        <p:spPr>
          <a:xfrm>
            <a:off x="838200" y="2470727"/>
            <a:ext cx="10515600" cy="3747799"/>
          </a:xfrm>
        </p:spPr>
        <p:txBody>
          <a:bodyPr>
            <a:normAutofit lnSpcReduction="10000"/>
          </a:bodyPr>
          <a:lstStyle/>
          <a:p>
            <a:pPr algn="just">
              <a:lnSpc>
                <a:spcPct val="120000"/>
              </a:lnSpc>
            </a:pPr>
            <a:r>
              <a:rPr lang="en-US" i="0" dirty="0">
                <a:solidFill>
                  <a:srgbClr val="202124"/>
                </a:solidFill>
                <a:effectLst/>
                <a:latin typeface="Titillium Web" panose="00000500000000000000" pitchFamily="2" charset="0"/>
              </a:rPr>
              <a:t>You must implement this callback, which fires when the system first creates the activity. On activity creation, the activity enters the Created state. In the </a:t>
            </a:r>
            <a:r>
              <a:rPr lang="en-US" i="0" dirty="0" err="1">
                <a:solidFill>
                  <a:srgbClr val="202124"/>
                </a:solidFill>
                <a:effectLst/>
                <a:latin typeface="Titillium Web" panose="00000500000000000000" pitchFamily="2" charset="0"/>
              </a:rPr>
              <a:t>onCreate</a:t>
            </a:r>
            <a:r>
              <a:rPr lang="en-US" i="0" dirty="0">
                <a:solidFill>
                  <a:srgbClr val="202124"/>
                </a:solidFill>
                <a:effectLst/>
                <a:latin typeface="Titillium Web" panose="00000500000000000000" pitchFamily="2" charset="0"/>
              </a:rPr>
              <a:t>() method, you perform basic application startup logic that should happen only once for the entire life of the activity. For example, your implementation of </a:t>
            </a:r>
            <a:r>
              <a:rPr lang="en-US" i="0" dirty="0" err="1">
                <a:solidFill>
                  <a:srgbClr val="202124"/>
                </a:solidFill>
                <a:effectLst/>
                <a:latin typeface="Titillium Web" panose="00000500000000000000" pitchFamily="2" charset="0"/>
              </a:rPr>
              <a:t>onCreate</a:t>
            </a:r>
            <a:r>
              <a:rPr lang="en-US" i="0" dirty="0">
                <a:solidFill>
                  <a:srgbClr val="202124"/>
                </a:solidFill>
                <a:effectLst/>
                <a:latin typeface="Titillium Web" panose="00000500000000000000" pitchFamily="2" charset="0"/>
              </a:rPr>
              <a:t>() might bind data to lists, associate the activity with a </a:t>
            </a:r>
            <a:r>
              <a:rPr lang="en-US" i="0" dirty="0" err="1">
                <a:solidFill>
                  <a:srgbClr val="202124"/>
                </a:solidFill>
                <a:effectLst/>
                <a:latin typeface="Titillium Web" panose="00000500000000000000" pitchFamily="2" charset="0"/>
              </a:rPr>
              <a:t>ViewModel</a:t>
            </a:r>
            <a:r>
              <a:rPr lang="en-US" i="0" dirty="0">
                <a:solidFill>
                  <a:srgbClr val="202124"/>
                </a:solidFill>
                <a:effectLst/>
                <a:latin typeface="Titillium Web" panose="00000500000000000000" pitchFamily="2" charset="0"/>
              </a:rPr>
              <a:t>, and instantiate some class-scope variables. This method receives the parameter </a:t>
            </a:r>
            <a:r>
              <a:rPr lang="en-US" i="0" dirty="0" err="1">
                <a:solidFill>
                  <a:srgbClr val="202124"/>
                </a:solidFill>
                <a:effectLst/>
                <a:latin typeface="Titillium Web" panose="00000500000000000000" pitchFamily="2" charset="0"/>
              </a:rPr>
              <a:t>savedInstanceState</a:t>
            </a:r>
            <a:r>
              <a:rPr lang="en-US" i="0" dirty="0">
                <a:solidFill>
                  <a:srgbClr val="202124"/>
                </a:solidFill>
                <a:effectLst/>
                <a:latin typeface="Titillium Web" panose="00000500000000000000" pitchFamily="2" charset="0"/>
              </a:rPr>
              <a:t>, which is a Bundle object containing the activity's previously saved state. If the activity has never existed before, the value of the Bundle object is null.</a:t>
            </a:r>
          </a:p>
          <a:p>
            <a:pPr algn="just">
              <a:lnSpc>
                <a:spcPct val="120000"/>
              </a:lnSpc>
            </a:pPr>
            <a:r>
              <a:rPr lang="en-US" i="0" dirty="0">
                <a:solidFill>
                  <a:srgbClr val="202124"/>
                </a:solidFill>
                <a:effectLst/>
                <a:latin typeface="Titillium Web" panose="00000500000000000000" pitchFamily="2" charset="0"/>
              </a:rPr>
              <a:t>If you have a lifecycle-aware component that is hooked up to the lifecycle of your activity it will receive the ON_CREATE event. The method annotated with @OnLifecycleEvent will be called so your lifecycle-aware component can perform any setup code it needs for the created state.</a:t>
            </a:r>
            <a:endParaRPr lang="en-US" dirty="0">
              <a:latin typeface="Titillium Web" panose="00000500000000000000" pitchFamily="2" charset="0"/>
            </a:endParaRPr>
          </a:p>
          <a:p>
            <a:endParaRPr lang="en-US" dirty="0">
              <a:latin typeface="Titillium Web" panose="00000500000000000000" pitchFamily="2" charset="0"/>
            </a:endParaRPr>
          </a:p>
        </p:txBody>
      </p:sp>
      <p:sp>
        <p:nvSpPr>
          <p:cNvPr id="3" name="Title 2">
            <a:extLst>
              <a:ext uri="{FF2B5EF4-FFF2-40B4-BE49-F238E27FC236}">
                <a16:creationId xmlns:a16="http://schemas.microsoft.com/office/drawing/2014/main" id="{6941E68A-661C-4AE8-BF1A-C2162FAF4DA3}"/>
              </a:ext>
            </a:extLst>
          </p:cNvPr>
          <p:cNvSpPr>
            <a:spLocks noGrp="1"/>
          </p:cNvSpPr>
          <p:nvPr>
            <p:ph type="title"/>
          </p:nvPr>
        </p:nvSpPr>
        <p:spPr>
          <a:xfrm>
            <a:off x="838200" y="1127708"/>
            <a:ext cx="10515600" cy="768337"/>
          </a:xfrm>
        </p:spPr>
        <p:txBody>
          <a:bodyPr>
            <a:normAutofit/>
          </a:bodyPr>
          <a:lstStyle/>
          <a:p>
            <a:r>
              <a:rPr lang="en-US" b="1" i="0" dirty="0">
                <a:solidFill>
                  <a:srgbClr val="202124"/>
                </a:solidFill>
                <a:effectLst/>
                <a:latin typeface="Titillium Web" panose="00000500000000000000" pitchFamily="2" charset="0"/>
              </a:rPr>
              <a:t>Lifecycle callbacks - </a:t>
            </a:r>
            <a:r>
              <a:rPr lang="en-US" b="1" i="0" dirty="0" err="1">
                <a:solidFill>
                  <a:srgbClr val="202124"/>
                </a:solidFill>
                <a:effectLst/>
                <a:latin typeface="Titillium Web" panose="00000500000000000000" pitchFamily="2" charset="0"/>
              </a:rPr>
              <a:t>onCreate</a:t>
            </a:r>
            <a:r>
              <a:rPr lang="en-US" b="1" i="0" dirty="0">
                <a:solidFill>
                  <a:srgbClr val="202124"/>
                </a:solidFill>
                <a:effectLst/>
                <a:latin typeface="Titillium Web" panose="00000500000000000000" pitchFamily="2" charset="0"/>
              </a:rPr>
              <a:t>()</a:t>
            </a:r>
            <a:endParaRPr lang="en-US" dirty="0">
              <a:latin typeface="Titillium Web" panose="00000500000000000000" pitchFamily="2" charset="0"/>
            </a:endParaRPr>
          </a:p>
        </p:txBody>
      </p:sp>
    </p:spTree>
    <p:extLst>
      <p:ext uri="{BB962C8B-B14F-4D97-AF65-F5344CB8AC3E}">
        <p14:creationId xmlns:p14="http://schemas.microsoft.com/office/powerpoint/2010/main" val="20858049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B0AF132-BC02-4BCC-9E1A-D55732E7FBDB}"/>
              </a:ext>
            </a:extLst>
          </p:cNvPr>
          <p:cNvSpPr>
            <a:spLocks noGrp="1"/>
          </p:cNvSpPr>
          <p:nvPr>
            <p:ph sz="half" idx="1"/>
          </p:nvPr>
        </p:nvSpPr>
        <p:spPr>
          <a:xfrm>
            <a:off x="838200" y="2470727"/>
            <a:ext cx="10515600" cy="3747799"/>
          </a:xfrm>
        </p:spPr>
        <p:txBody>
          <a:bodyPr>
            <a:normAutofit/>
          </a:bodyPr>
          <a:lstStyle/>
          <a:p>
            <a:pPr algn="just">
              <a:lnSpc>
                <a:spcPct val="120000"/>
              </a:lnSpc>
            </a:pPr>
            <a:r>
              <a:rPr lang="en-US" i="0" dirty="0">
                <a:solidFill>
                  <a:srgbClr val="202124"/>
                </a:solidFill>
                <a:effectLst/>
                <a:latin typeface="Titillium Web" panose="00000500000000000000" pitchFamily="2" charset="0"/>
              </a:rPr>
              <a:t>When the activity enters the Started state, the system invokes this callback. The </a:t>
            </a:r>
            <a:r>
              <a:rPr lang="en-US" i="0" dirty="0" err="1">
                <a:solidFill>
                  <a:srgbClr val="202124"/>
                </a:solidFill>
                <a:effectLst/>
                <a:latin typeface="Titillium Web" panose="00000500000000000000" pitchFamily="2" charset="0"/>
              </a:rPr>
              <a:t>onStart</a:t>
            </a:r>
            <a:r>
              <a:rPr lang="en-US" i="0" dirty="0">
                <a:solidFill>
                  <a:srgbClr val="202124"/>
                </a:solidFill>
                <a:effectLst/>
                <a:latin typeface="Titillium Web" panose="00000500000000000000" pitchFamily="2" charset="0"/>
              </a:rPr>
              <a:t>() call makes the activity visible to the user, as the app prepares for the activity to enter the foreground and become interactive. For example, this method is where the app initializes the code that maintains the UI.</a:t>
            </a:r>
          </a:p>
          <a:p>
            <a:pPr algn="just">
              <a:lnSpc>
                <a:spcPct val="120000"/>
              </a:lnSpc>
            </a:pPr>
            <a:r>
              <a:rPr lang="en-US" i="0" dirty="0">
                <a:solidFill>
                  <a:srgbClr val="202124"/>
                </a:solidFill>
                <a:effectLst/>
                <a:latin typeface="Titillium Web" panose="00000500000000000000" pitchFamily="2" charset="0"/>
              </a:rPr>
              <a:t>When the activity moves to the started state, any lifecycle-aware component tied to the activity's lifecycle will receive the ON_START event.</a:t>
            </a:r>
          </a:p>
          <a:p>
            <a:pPr algn="just">
              <a:lnSpc>
                <a:spcPct val="120000"/>
              </a:lnSpc>
            </a:pPr>
            <a:r>
              <a:rPr lang="en-US" i="0" dirty="0">
                <a:solidFill>
                  <a:srgbClr val="202124"/>
                </a:solidFill>
                <a:effectLst/>
                <a:latin typeface="Titillium Web" panose="00000500000000000000" pitchFamily="2" charset="0"/>
              </a:rPr>
              <a:t>The </a:t>
            </a:r>
            <a:r>
              <a:rPr lang="en-US" i="0" dirty="0" err="1">
                <a:solidFill>
                  <a:srgbClr val="202124"/>
                </a:solidFill>
                <a:effectLst/>
                <a:latin typeface="Titillium Web" panose="00000500000000000000" pitchFamily="2" charset="0"/>
              </a:rPr>
              <a:t>onStart</a:t>
            </a:r>
            <a:r>
              <a:rPr lang="en-US" i="0" dirty="0">
                <a:solidFill>
                  <a:srgbClr val="202124"/>
                </a:solidFill>
                <a:effectLst/>
                <a:latin typeface="Titillium Web" panose="00000500000000000000" pitchFamily="2" charset="0"/>
              </a:rPr>
              <a:t>() method completes very quickly and, as with the Created state, the activity does not stay resident in the Started state. Once this callback finishes, the activity enters the Resumed state, and the system invokes the </a:t>
            </a:r>
            <a:r>
              <a:rPr lang="en-US" i="0" dirty="0" err="1">
                <a:solidFill>
                  <a:srgbClr val="202124"/>
                </a:solidFill>
                <a:effectLst/>
                <a:latin typeface="Titillium Web" panose="00000500000000000000" pitchFamily="2" charset="0"/>
              </a:rPr>
              <a:t>onResume</a:t>
            </a:r>
            <a:r>
              <a:rPr lang="en-US" i="0" dirty="0">
                <a:solidFill>
                  <a:srgbClr val="202124"/>
                </a:solidFill>
                <a:effectLst/>
                <a:latin typeface="Titillium Web" panose="00000500000000000000" pitchFamily="2" charset="0"/>
              </a:rPr>
              <a:t>() method.</a:t>
            </a:r>
            <a:endParaRPr lang="en-US" dirty="0">
              <a:latin typeface="Titillium Web" panose="00000500000000000000" pitchFamily="2" charset="0"/>
            </a:endParaRPr>
          </a:p>
        </p:txBody>
      </p:sp>
      <p:sp>
        <p:nvSpPr>
          <p:cNvPr id="3" name="Title 2">
            <a:extLst>
              <a:ext uri="{FF2B5EF4-FFF2-40B4-BE49-F238E27FC236}">
                <a16:creationId xmlns:a16="http://schemas.microsoft.com/office/drawing/2014/main" id="{6941E68A-661C-4AE8-BF1A-C2162FAF4DA3}"/>
              </a:ext>
            </a:extLst>
          </p:cNvPr>
          <p:cNvSpPr>
            <a:spLocks noGrp="1"/>
          </p:cNvSpPr>
          <p:nvPr>
            <p:ph type="title"/>
          </p:nvPr>
        </p:nvSpPr>
        <p:spPr>
          <a:xfrm>
            <a:off x="838200" y="1127708"/>
            <a:ext cx="10515600" cy="768337"/>
          </a:xfrm>
        </p:spPr>
        <p:txBody>
          <a:bodyPr>
            <a:normAutofit/>
          </a:bodyPr>
          <a:lstStyle/>
          <a:p>
            <a:r>
              <a:rPr lang="en-US" b="1" i="0" dirty="0">
                <a:solidFill>
                  <a:srgbClr val="202124"/>
                </a:solidFill>
                <a:effectLst/>
                <a:latin typeface="Titillium Web" panose="00000500000000000000" pitchFamily="2" charset="0"/>
              </a:rPr>
              <a:t>Lifecycle callbacks - </a:t>
            </a:r>
            <a:r>
              <a:rPr lang="en-US" b="1" i="0" dirty="0" err="1">
                <a:solidFill>
                  <a:srgbClr val="202124"/>
                </a:solidFill>
                <a:effectLst/>
                <a:latin typeface="Titillium Web" panose="00000500000000000000" pitchFamily="2" charset="0"/>
              </a:rPr>
              <a:t>onStart</a:t>
            </a:r>
            <a:r>
              <a:rPr lang="en-US" b="1" i="0" dirty="0">
                <a:solidFill>
                  <a:srgbClr val="202124"/>
                </a:solidFill>
                <a:effectLst/>
                <a:latin typeface="Titillium Web" panose="00000500000000000000" pitchFamily="2" charset="0"/>
              </a:rPr>
              <a:t>()</a:t>
            </a:r>
            <a:endParaRPr lang="en-US" dirty="0">
              <a:latin typeface="Titillium Web" panose="00000500000000000000" pitchFamily="2" charset="0"/>
            </a:endParaRPr>
          </a:p>
        </p:txBody>
      </p:sp>
    </p:spTree>
    <p:extLst>
      <p:ext uri="{BB962C8B-B14F-4D97-AF65-F5344CB8AC3E}">
        <p14:creationId xmlns:p14="http://schemas.microsoft.com/office/powerpoint/2010/main" val="37880694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B0AF132-BC02-4BCC-9E1A-D55732E7FBDB}"/>
              </a:ext>
            </a:extLst>
          </p:cNvPr>
          <p:cNvSpPr>
            <a:spLocks noGrp="1"/>
          </p:cNvSpPr>
          <p:nvPr>
            <p:ph sz="half" idx="1"/>
          </p:nvPr>
        </p:nvSpPr>
        <p:spPr>
          <a:xfrm>
            <a:off x="838200" y="2119745"/>
            <a:ext cx="11118273" cy="4322619"/>
          </a:xfrm>
        </p:spPr>
        <p:txBody>
          <a:bodyPr>
            <a:noAutofit/>
          </a:bodyPr>
          <a:lstStyle/>
          <a:p>
            <a:pPr algn="just">
              <a:lnSpc>
                <a:spcPct val="120000"/>
              </a:lnSpc>
            </a:pPr>
            <a:r>
              <a:rPr lang="en-US" i="0" dirty="0">
                <a:solidFill>
                  <a:srgbClr val="202124"/>
                </a:solidFill>
                <a:effectLst/>
                <a:latin typeface="Titillium Web" panose="00000500000000000000" pitchFamily="2" charset="0"/>
              </a:rPr>
              <a:t>When the activity enters the Resumed state, it comes to the foreground, and then the system invokes the </a:t>
            </a:r>
            <a:r>
              <a:rPr lang="en-US" i="0" dirty="0" err="1">
                <a:solidFill>
                  <a:srgbClr val="202124"/>
                </a:solidFill>
                <a:effectLst/>
                <a:latin typeface="Titillium Web" panose="00000500000000000000" pitchFamily="2" charset="0"/>
              </a:rPr>
              <a:t>onResume</a:t>
            </a:r>
            <a:r>
              <a:rPr lang="en-US" i="0" dirty="0">
                <a:solidFill>
                  <a:srgbClr val="202124"/>
                </a:solidFill>
                <a:effectLst/>
                <a:latin typeface="Titillium Web" panose="00000500000000000000" pitchFamily="2" charset="0"/>
              </a:rPr>
              <a:t>() callback. This is the state in which the app interacts with the user. The app stays in this state until something happens to take focus away from the app. Such an event might be, for instance, receiving a phone call, the user’s navigating to another activity, or the device screen’s turning off.</a:t>
            </a:r>
          </a:p>
          <a:p>
            <a:pPr algn="just">
              <a:lnSpc>
                <a:spcPct val="120000"/>
              </a:lnSpc>
            </a:pPr>
            <a:r>
              <a:rPr lang="en-US" i="0" dirty="0">
                <a:solidFill>
                  <a:srgbClr val="202124"/>
                </a:solidFill>
                <a:effectLst/>
                <a:latin typeface="Titillium Web" panose="00000500000000000000" pitchFamily="2" charset="0"/>
              </a:rPr>
              <a:t>When the activity moves to the resumed state, any lifecycle-aware component tied to the activity's lifecycle will receive the ON_RESUME event. </a:t>
            </a:r>
          </a:p>
          <a:p>
            <a:pPr algn="just">
              <a:lnSpc>
                <a:spcPct val="120000"/>
              </a:lnSpc>
            </a:pPr>
            <a:r>
              <a:rPr lang="en-US" i="0" dirty="0">
                <a:solidFill>
                  <a:srgbClr val="202124"/>
                </a:solidFill>
                <a:effectLst/>
                <a:latin typeface="Titillium Web" panose="00000500000000000000" pitchFamily="2" charset="0"/>
              </a:rPr>
              <a:t>If the activity returns to the Resumed state from the Paused state, the system once again calls </a:t>
            </a:r>
            <a:r>
              <a:rPr lang="en-US" i="0" dirty="0" err="1">
                <a:solidFill>
                  <a:srgbClr val="202124"/>
                </a:solidFill>
                <a:effectLst/>
                <a:latin typeface="Titillium Web" panose="00000500000000000000" pitchFamily="2" charset="0"/>
              </a:rPr>
              <a:t>onResume</a:t>
            </a:r>
            <a:r>
              <a:rPr lang="en-US" i="0" dirty="0">
                <a:solidFill>
                  <a:srgbClr val="202124"/>
                </a:solidFill>
                <a:effectLst/>
                <a:latin typeface="Titillium Web" panose="00000500000000000000" pitchFamily="2" charset="0"/>
              </a:rPr>
              <a:t>() method. For this reason, you should implement </a:t>
            </a:r>
            <a:r>
              <a:rPr lang="en-US" i="0" dirty="0" err="1">
                <a:solidFill>
                  <a:srgbClr val="202124"/>
                </a:solidFill>
                <a:effectLst/>
                <a:latin typeface="Titillium Web" panose="00000500000000000000" pitchFamily="2" charset="0"/>
              </a:rPr>
              <a:t>onResume</a:t>
            </a:r>
            <a:r>
              <a:rPr lang="en-US" i="0" dirty="0">
                <a:solidFill>
                  <a:srgbClr val="202124"/>
                </a:solidFill>
                <a:effectLst/>
                <a:latin typeface="Titillium Web" panose="00000500000000000000" pitchFamily="2" charset="0"/>
              </a:rPr>
              <a:t>() to initialize components that you release during </a:t>
            </a:r>
            <a:r>
              <a:rPr lang="en-US" i="0" dirty="0" err="1">
                <a:solidFill>
                  <a:srgbClr val="202124"/>
                </a:solidFill>
                <a:effectLst/>
                <a:latin typeface="Titillium Web" panose="00000500000000000000" pitchFamily="2" charset="0"/>
              </a:rPr>
              <a:t>onPause</a:t>
            </a:r>
            <a:r>
              <a:rPr lang="en-US" i="0" dirty="0">
                <a:solidFill>
                  <a:srgbClr val="202124"/>
                </a:solidFill>
                <a:effectLst/>
                <a:latin typeface="Titillium Web" panose="00000500000000000000" pitchFamily="2" charset="0"/>
              </a:rPr>
              <a:t>(), and perform any other initializations that must occur each time the activity enters the Resumed state.</a:t>
            </a:r>
            <a:endParaRPr lang="en-US" dirty="0">
              <a:latin typeface="Titillium Web" panose="00000500000000000000" pitchFamily="2" charset="0"/>
            </a:endParaRPr>
          </a:p>
        </p:txBody>
      </p:sp>
      <p:sp>
        <p:nvSpPr>
          <p:cNvPr id="3" name="Title 2">
            <a:extLst>
              <a:ext uri="{FF2B5EF4-FFF2-40B4-BE49-F238E27FC236}">
                <a16:creationId xmlns:a16="http://schemas.microsoft.com/office/drawing/2014/main" id="{6941E68A-661C-4AE8-BF1A-C2162FAF4DA3}"/>
              </a:ext>
            </a:extLst>
          </p:cNvPr>
          <p:cNvSpPr>
            <a:spLocks noGrp="1"/>
          </p:cNvSpPr>
          <p:nvPr>
            <p:ph type="title"/>
          </p:nvPr>
        </p:nvSpPr>
        <p:spPr>
          <a:xfrm>
            <a:off x="838200" y="1127708"/>
            <a:ext cx="10515600" cy="768337"/>
          </a:xfrm>
        </p:spPr>
        <p:txBody>
          <a:bodyPr>
            <a:normAutofit/>
          </a:bodyPr>
          <a:lstStyle/>
          <a:p>
            <a:r>
              <a:rPr lang="en-US" b="1" i="0" dirty="0">
                <a:solidFill>
                  <a:srgbClr val="202124"/>
                </a:solidFill>
                <a:effectLst/>
                <a:latin typeface="Titillium Web" panose="00000500000000000000" pitchFamily="2" charset="0"/>
              </a:rPr>
              <a:t>Lifecycle callbacks - </a:t>
            </a:r>
            <a:r>
              <a:rPr lang="en-US" b="1" i="0" dirty="0" err="1">
                <a:solidFill>
                  <a:srgbClr val="202124"/>
                </a:solidFill>
                <a:effectLst/>
                <a:latin typeface="Titillium Web" panose="00000500000000000000" pitchFamily="2" charset="0"/>
              </a:rPr>
              <a:t>onResume</a:t>
            </a:r>
            <a:r>
              <a:rPr lang="en-US" b="1" i="0" dirty="0">
                <a:solidFill>
                  <a:srgbClr val="202124"/>
                </a:solidFill>
                <a:effectLst/>
                <a:latin typeface="Titillium Web" panose="00000500000000000000" pitchFamily="2" charset="0"/>
              </a:rPr>
              <a:t>()</a:t>
            </a:r>
            <a:endParaRPr lang="en-US" dirty="0">
              <a:latin typeface="Titillium Web" panose="00000500000000000000" pitchFamily="2" charset="0"/>
            </a:endParaRPr>
          </a:p>
        </p:txBody>
      </p:sp>
    </p:spTree>
    <p:extLst>
      <p:ext uri="{BB962C8B-B14F-4D97-AF65-F5344CB8AC3E}">
        <p14:creationId xmlns:p14="http://schemas.microsoft.com/office/powerpoint/2010/main" val="27653766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B0AF132-BC02-4BCC-9E1A-D55732E7FBDB}"/>
              </a:ext>
            </a:extLst>
          </p:cNvPr>
          <p:cNvSpPr>
            <a:spLocks noGrp="1"/>
          </p:cNvSpPr>
          <p:nvPr>
            <p:ph sz="half" idx="1"/>
          </p:nvPr>
        </p:nvSpPr>
        <p:spPr>
          <a:xfrm>
            <a:off x="838200" y="2410691"/>
            <a:ext cx="10515600" cy="3807836"/>
          </a:xfrm>
        </p:spPr>
        <p:txBody>
          <a:bodyPr>
            <a:noAutofit/>
          </a:bodyPr>
          <a:lstStyle/>
          <a:p>
            <a:pPr marL="0" indent="0" algn="just">
              <a:lnSpc>
                <a:spcPct val="120000"/>
              </a:lnSpc>
              <a:buNone/>
            </a:pPr>
            <a:r>
              <a:rPr lang="en-US" i="0" dirty="0">
                <a:solidFill>
                  <a:srgbClr val="202124"/>
                </a:solidFill>
                <a:effectLst/>
                <a:latin typeface="Titillium Web" panose="00000500000000000000" pitchFamily="2" charset="0"/>
              </a:rPr>
              <a:t>The system calls this method as the first indication that the user is leaving your activity (though it does not always mean the activity is being destroyed); it indicates that the activity is no longer in the foreground (though it may still be visible if the user is in multi-window mode). Use the </a:t>
            </a:r>
            <a:r>
              <a:rPr lang="en-US" i="0" dirty="0" err="1">
                <a:solidFill>
                  <a:srgbClr val="202124"/>
                </a:solidFill>
                <a:effectLst/>
                <a:latin typeface="Titillium Web" panose="00000500000000000000" pitchFamily="2" charset="0"/>
              </a:rPr>
              <a:t>onPause</a:t>
            </a:r>
            <a:r>
              <a:rPr lang="en-US" i="0" dirty="0">
                <a:solidFill>
                  <a:srgbClr val="202124"/>
                </a:solidFill>
                <a:effectLst/>
                <a:latin typeface="Titillium Web" panose="00000500000000000000" pitchFamily="2" charset="0"/>
              </a:rPr>
              <a:t>() method to pause or adjust operations that should not continue (or should continue in moderation) while the Activity is in the Paused state, and that you expect to resume shortly. There are several reasons why an activity may enter this state. For example:</a:t>
            </a:r>
          </a:p>
        </p:txBody>
      </p:sp>
      <p:sp>
        <p:nvSpPr>
          <p:cNvPr id="3" name="Title 2">
            <a:extLst>
              <a:ext uri="{FF2B5EF4-FFF2-40B4-BE49-F238E27FC236}">
                <a16:creationId xmlns:a16="http://schemas.microsoft.com/office/drawing/2014/main" id="{6941E68A-661C-4AE8-BF1A-C2162FAF4DA3}"/>
              </a:ext>
            </a:extLst>
          </p:cNvPr>
          <p:cNvSpPr>
            <a:spLocks noGrp="1"/>
          </p:cNvSpPr>
          <p:nvPr>
            <p:ph type="title"/>
          </p:nvPr>
        </p:nvSpPr>
        <p:spPr>
          <a:xfrm>
            <a:off x="838200" y="1127708"/>
            <a:ext cx="10515600" cy="768337"/>
          </a:xfrm>
        </p:spPr>
        <p:txBody>
          <a:bodyPr>
            <a:normAutofit/>
          </a:bodyPr>
          <a:lstStyle/>
          <a:p>
            <a:r>
              <a:rPr lang="en-US" b="1" i="0" dirty="0">
                <a:solidFill>
                  <a:srgbClr val="202124"/>
                </a:solidFill>
                <a:effectLst/>
                <a:latin typeface="Titillium Web" panose="00000500000000000000" pitchFamily="2" charset="0"/>
              </a:rPr>
              <a:t>Lifecycle callbacks - </a:t>
            </a:r>
            <a:r>
              <a:rPr lang="en-US" b="1" i="0" dirty="0" err="1">
                <a:solidFill>
                  <a:srgbClr val="202124"/>
                </a:solidFill>
                <a:effectLst/>
                <a:latin typeface="Titillium Web" panose="00000500000000000000" pitchFamily="2" charset="0"/>
              </a:rPr>
              <a:t>onPause</a:t>
            </a:r>
            <a:r>
              <a:rPr lang="en-US" b="1" i="0" dirty="0">
                <a:solidFill>
                  <a:srgbClr val="202124"/>
                </a:solidFill>
                <a:effectLst/>
                <a:latin typeface="Titillium Web" panose="00000500000000000000" pitchFamily="2" charset="0"/>
              </a:rPr>
              <a:t>()</a:t>
            </a:r>
            <a:endParaRPr lang="en-US" dirty="0">
              <a:latin typeface="Titillium Web" panose="00000500000000000000" pitchFamily="2" charset="0"/>
            </a:endParaRPr>
          </a:p>
        </p:txBody>
      </p:sp>
    </p:spTree>
    <p:extLst>
      <p:ext uri="{BB962C8B-B14F-4D97-AF65-F5344CB8AC3E}">
        <p14:creationId xmlns:p14="http://schemas.microsoft.com/office/powerpoint/2010/main" val="18766804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B0AF132-BC02-4BCC-9E1A-D55732E7FBDB}"/>
              </a:ext>
            </a:extLst>
          </p:cNvPr>
          <p:cNvSpPr>
            <a:spLocks noGrp="1"/>
          </p:cNvSpPr>
          <p:nvPr>
            <p:ph sz="half" idx="1"/>
          </p:nvPr>
        </p:nvSpPr>
        <p:spPr>
          <a:xfrm>
            <a:off x="838200" y="2470727"/>
            <a:ext cx="10515600" cy="3747799"/>
          </a:xfrm>
        </p:spPr>
        <p:txBody>
          <a:bodyPr>
            <a:normAutofit/>
          </a:bodyPr>
          <a:lstStyle/>
          <a:p>
            <a:pPr algn="just">
              <a:lnSpc>
                <a:spcPct val="120000"/>
              </a:lnSpc>
            </a:pPr>
            <a:r>
              <a:rPr lang="en-US" i="0" dirty="0">
                <a:solidFill>
                  <a:srgbClr val="202124"/>
                </a:solidFill>
                <a:effectLst/>
                <a:latin typeface="Titillium Web" panose="00000500000000000000" pitchFamily="2" charset="0"/>
              </a:rPr>
              <a:t>When your activity is no longer visible to the user, it has entered the Stopped state, and the system invokes the </a:t>
            </a:r>
            <a:r>
              <a:rPr lang="en-US" i="0" dirty="0" err="1">
                <a:solidFill>
                  <a:srgbClr val="202124"/>
                </a:solidFill>
                <a:effectLst/>
                <a:latin typeface="Titillium Web" panose="00000500000000000000" pitchFamily="2" charset="0"/>
              </a:rPr>
              <a:t>onStop</a:t>
            </a:r>
            <a:r>
              <a:rPr lang="en-US" i="0" dirty="0">
                <a:solidFill>
                  <a:srgbClr val="202124"/>
                </a:solidFill>
                <a:effectLst/>
                <a:latin typeface="Titillium Web" panose="00000500000000000000" pitchFamily="2" charset="0"/>
              </a:rPr>
              <a:t>() callback. This may occur, for example, when a newly launched activity covers the entire screen. The system may also call </a:t>
            </a:r>
            <a:r>
              <a:rPr lang="en-US" i="0" dirty="0" err="1">
                <a:solidFill>
                  <a:srgbClr val="202124"/>
                </a:solidFill>
                <a:effectLst/>
                <a:latin typeface="Titillium Web" panose="00000500000000000000" pitchFamily="2" charset="0"/>
              </a:rPr>
              <a:t>onStop</a:t>
            </a:r>
            <a:r>
              <a:rPr lang="en-US" i="0" dirty="0">
                <a:solidFill>
                  <a:srgbClr val="202124"/>
                </a:solidFill>
                <a:effectLst/>
                <a:latin typeface="Titillium Web" panose="00000500000000000000" pitchFamily="2" charset="0"/>
              </a:rPr>
              <a:t>() when the activity has finished running, and is about to be terminated.</a:t>
            </a:r>
          </a:p>
          <a:p>
            <a:pPr algn="just">
              <a:lnSpc>
                <a:spcPct val="120000"/>
              </a:lnSpc>
            </a:pPr>
            <a:r>
              <a:rPr lang="en-US" i="0" dirty="0">
                <a:solidFill>
                  <a:srgbClr val="202124"/>
                </a:solidFill>
                <a:effectLst/>
                <a:latin typeface="Titillium Web" panose="00000500000000000000" pitchFamily="2" charset="0"/>
              </a:rPr>
              <a:t>When the activity moves to the stopped state, any lifecycle-aware component tied to the activity's lifecycle will receive the ON_STOP event. This is where the lifecycle components can stop any functionality that does not need to run while the component is not visible on the screen.</a:t>
            </a:r>
            <a:endParaRPr lang="en-US" dirty="0">
              <a:latin typeface="Titillium Web" panose="00000500000000000000" pitchFamily="2" charset="0"/>
            </a:endParaRPr>
          </a:p>
        </p:txBody>
      </p:sp>
      <p:sp>
        <p:nvSpPr>
          <p:cNvPr id="3" name="Title 2">
            <a:extLst>
              <a:ext uri="{FF2B5EF4-FFF2-40B4-BE49-F238E27FC236}">
                <a16:creationId xmlns:a16="http://schemas.microsoft.com/office/drawing/2014/main" id="{6941E68A-661C-4AE8-BF1A-C2162FAF4DA3}"/>
              </a:ext>
            </a:extLst>
          </p:cNvPr>
          <p:cNvSpPr>
            <a:spLocks noGrp="1"/>
          </p:cNvSpPr>
          <p:nvPr>
            <p:ph type="title"/>
          </p:nvPr>
        </p:nvSpPr>
        <p:spPr>
          <a:xfrm>
            <a:off x="838200" y="1127708"/>
            <a:ext cx="10515600" cy="768337"/>
          </a:xfrm>
        </p:spPr>
        <p:txBody>
          <a:bodyPr>
            <a:normAutofit/>
          </a:bodyPr>
          <a:lstStyle/>
          <a:p>
            <a:r>
              <a:rPr lang="en-US" b="1" i="0" dirty="0">
                <a:solidFill>
                  <a:srgbClr val="202124"/>
                </a:solidFill>
                <a:effectLst/>
                <a:latin typeface="Titillium Web" panose="00000500000000000000" pitchFamily="2" charset="0"/>
              </a:rPr>
              <a:t>Lifecycle callbacks - </a:t>
            </a:r>
            <a:r>
              <a:rPr lang="en-US" b="1" i="0" dirty="0" err="1">
                <a:solidFill>
                  <a:srgbClr val="202124"/>
                </a:solidFill>
                <a:effectLst/>
                <a:latin typeface="Titillium Web" panose="00000500000000000000" pitchFamily="2" charset="0"/>
              </a:rPr>
              <a:t>onStop</a:t>
            </a:r>
            <a:r>
              <a:rPr lang="en-US" b="1" i="0" dirty="0">
                <a:solidFill>
                  <a:srgbClr val="202124"/>
                </a:solidFill>
                <a:effectLst/>
                <a:latin typeface="Titillium Web" panose="00000500000000000000" pitchFamily="2" charset="0"/>
              </a:rPr>
              <a:t>()</a:t>
            </a:r>
            <a:endParaRPr lang="en-US" dirty="0">
              <a:latin typeface="Titillium Web" panose="00000500000000000000" pitchFamily="2" charset="0"/>
            </a:endParaRPr>
          </a:p>
        </p:txBody>
      </p:sp>
    </p:spTree>
    <p:extLst>
      <p:ext uri="{BB962C8B-B14F-4D97-AF65-F5344CB8AC3E}">
        <p14:creationId xmlns:p14="http://schemas.microsoft.com/office/powerpoint/2010/main" val="40982107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B0AF132-BC02-4BCC-9E1A-D55732E7FBDB}"/>
              </a:ext>
            </a:extLst>
          </p:cNvPr>
          <p:cNvSpPr>
            <a:spLocks noGrp="1"/>
          </p:cNvSpPr>
          <p:nvPr>
            <p:ph sz="half" idx="1"/>
          </p:nvPr>
        </p:nvSpPr>
        <p:spPr>
          <a:xfrm>
            <a:off x="838200" y="2470727"/>
            <a:ext cx="10515600" cy="3747799"/>
          </a:xfrm>
        </p:spPr>
        <p:txBody>
          <a:bodyPr>
            <a:normAutofit/>
          </a:bodyPr>
          <a:lstStyle/>
          <a:p>
            <a:pPr marL="0" indent="0" algn="just">
              <a:lnSpc>
                <a:spcPct val="120000"/>
              </a:lnSpc>
              <a:buNone/>
            </a:pPr>
            <a:r>
              <a:rPr lang="en-US" i="0" dirty="0" err="1">
                <a:solidFill>
                  <a:srgbClr val="202124"/>
                </a:solidFill>
                <a:effectLst/>
                <a:latin typeface="Titillium Web" panose="00000500000000000000" pitchFamily="2" charset="0"/>
              </a:rPr>
              <a:t>onDestroy</a:t>
            </a:r>
            <a:r>
              <a:rPr lang="en-US" i="0" dirty="0">
                <a:solidFill>
                  <a:srgbClr val="202124"/>
                </a:solidFill>
                <a:effectLst/>
                <a:latin typeface="Titillium Web" panose="00000500000000000000" pitchFamily="2" charset="0"/>
              </a:rPr>
              <a:t>() is called before the activity is destroyed. The system invokes this callback either because:</a:t>
            </a:r>
          </a:p>
          <a:p>
            <a:pPr algn="just">
              <a:lnSpc>
                <a:spcPct val="120000"/>
              </a:lnSpc>
            </a:pPr>
            <a:r>
              <a:rPr lang="en-US" i="0" dirty="0">
                <a:solidFill>
                  <a:srgbClr val="202124"/>
                </a:solidFill>
                <a:effectLst/>
                <a:latin typeface="Titillium Web" panose="00000500000000000000" pitchFamily="2" charset="0"/>
              </a:rPr>
              <a:t>the activity is finishing (due to the user completely dismissing the activity or due to finish() being called on the activity), or</a:t>
            </a:r>
          </a:p>
          <a:p>
            <a:pPr algn="just">
              <a:lnSpc>
                <a:spcPct val="120000"/>
              </a:lnSpc>
            </a:pPr>
            <a:r>
              <a:rPr lang="en-US" i="0" dirty="0">
                <a:solidFill>
                  <a:srgbClr val="202124"/>
                </a:solidFill>
                <a:effectLst/>
                <a:latin typeface="Titillium Web" panose="00000500000000000000" pitchFamily="2" charset="0"/>
              </a:rPr>
              <a:t>the system is temporarily destroying the activity due to a configuration change (such as device rotation or multi-window mode)</a:t>
            </a:r>
            <a:endParaRPr lang="en-US" dirty="0">
              <a:latin typeface="Titillium Web" panose="00000500000000000000" pitchFamily="2" charset="0"/>
            </a:endParaRPr>
          </a:p>
        </p:txBody>
      </p:sp>
      <p:sp>
        <p:nvSpPr>
          <p:cNvPr id="3" name="Title 2">
            <a:extLst>
              <a:ext uri="{FF2B5EF4-FFF2-40B4-BE49-F238E27FC236}">
                <a16:creationId xmlns:a16="http://schemas.microsoft.com/office/drawing/2014/main" id="{6941E68A-661C-4AE8-BF1A-C2162FAF4DA3}"/>
              </a:ext>
            </a:extLst>
          </p:cNvPr>
          <p:cNvSpPr>
            <a:spLocks noGrp="1"/>
          </p:cNvSpPr>
          <p:nvPr>
            <p:ph type="title"/>
          </p:nvPr>
        </p:nvSpPr>
        <p:spPr>
          <a:xfrm>
            <a:off x="838200" y="1127708"/>
            <a:ext cx="10515600" cy="768337"/>
          </a:xfrm>
        </p:spPr>
        <p:txBody>
          <a:bodyPr>
            <a:normAutofit/>
          </a:bodyPr>
          <a:lstStyle/>
          <a:p>
            <a:r>
              <a:rPr lang="en-US" b="1" i="0" dirty="0">
                <a:solidFill>
                  <a:srgbClr val="202124"/>
                </a:solidFill>
                <a:effectLst/>
                <a:latin typeface="Titillium Web" panose="00000500000000000000" pitchFamily="2" charset="0"/>
              </a:rPr>
              <a:t>Lifecycle callbacks - </a:t>
            </a:r>
            <a:r>
              <a:rPr lang="en-US" b="1" i="0" dirty="0" err="1">
                <a:solidFill>
                  <a:srgbClr val="202124"/>
                </a:solidFill>
                <a:effectLst/>
                <a:latin typeface="Titillium Web" panose="00000500000000000000" pitchFamily="2" charset="0"/>
              </a:rPr>
              <a:t>onDestroy</a:t>
            </a:r>
            <a:r>
              <a:rPr lang="en-US" b="1" i="0" dirty="0">
                <a:solidFill>
                  <a:srgbClr val="202124"/>
                </a:solidFill>
                <a:effectLst/>
                <a:latin typeface="Titillium Web" panose="00000500000000000000" pitchFamily="2" charset="0"/>
              </a:rPr>
              <a:t>()</a:t>
            </a:r>
            <a:endParaRPr lang="en-US" dirty="0">
              <a:latin typeface="Titillium Web" panose="00000500000000000000" pitchFamily="2" charset="0"/>
            </a:endParaRPr>
          </a:p>
        </p:txBody>
      </p:sp>
    </p:spTree>
    <p:extLst>
      <p:ext uri="{BB962C8B-B14F-4D97-AF65-F5344CB8AC3E}">
        <p14:creationId xmlns:p14="http://schemas.microsoft.com/office/powerpoint/2010/main" val="10490263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noAutofit/>
          </a:bodyPr>
          <a:lstStyle/>
          <a:p>
            <a:pPr algn="just"/>
            <a:r>
              <a:rPr lang="en-US" dirty="0">
                <a:latin typeface="Titillium Web" panose="00000500000000000000" pitchFamily="2" charset="0"/>
              </a:rPr>
              <a:t>Intent is a class provided for moving from one page to another.</a:t>
            </a:r>
          </a:p>
          <a:p>
            <a:pPr algn="just"/>
            <a:r>
              <a:rPr lang="en-US" dirty="0">
                <a:latin typeface="Titillium Web" panose="00000500000000000000" pitchFamily="2" charset="0"/>
              </a:rPr>
              <a:t>Intent function:</a:t>
            </a:r>
          </a:p>
          <a:p>
            <a:pPr marL="914400" indent="-457200" algn="just">
              <a:buFont typeface="+mj-lt"/>
              <a:buAutoNum type="arabicPeriod"/>
            </a:pPr>
            <a:r>
              <a:rPr lang="en-US" dirty="0">
                <a:latin typeface="Titillium Web" panose="00000500000000000000" pitchFamily="2" charset="0"/>
              </a:rPr>
              <a:t>To call another activity that is still in one package</a:t>
            </a:r>
          </a:p>
          <a:p>
            <a:pPr marL="914400" indent="-457200" algn="just">
              <a:buFont typeface="+mj-lt"/>
              <a:buAutoNum type="arabicPeriod"/>
            </a:pPr>
            <a:r>
              <a:rPr lang="en-US" dirty="0">
                <a:latin typeface="Titillium Web" panose="00000500000000000000" pitchFamily="2" charset="0"/>
              </a:rPr>
              <a:t>To call other activities that are not in a package and project</a:t>
            </a:r>
          </a:p>
          <a:p>
            <a:pPr marL="914400" indent="-457200" algn="just">
              <a:buFont typeface="+mj-lt"/>
              <a:buAutoNum type="arabicPeriod"/>
            </a:pPr>
            <a:r>
              <a:rPr lang="en-US" dirty="0">
                <a:latin typeface="Titillium Web" panose="00000500000000000000" pitchFamily="2" charset="0"/>
              </a:rPr>
              <a:t>To call activities that are already in Android's internal functions such as Dial Number, Open Browser and others.</a:t>
            </a:r>
            <a:endParaRPr lang="id-ID" dirty="0">
              <a:latin typeface="Titillium Web" panose="00000500000000000000" pitchFamily="2" charset="0"/>
            </a:endParaRPr>
          </a:p>
        </p:txBody>
      </p:sp>
      <p:sp>
        <p:nvSpPr>
          <p:cNvPr id="2" name="Title 1"/>
          <p:cNvSpPr>
            <a:spLocks noGrp="1"/>
          </p:cNvSpPr>
          <p:nvPr>
            <p:ph type="title"/>
          </p:nvPr>
        </p:nvSpPr>
        <p:spPr/>
        <p:txBody>
          <a:bodyPr/>
          <a:lstStyle/>
          <a:p>
            <a:r>
              <a:rPr lang="id-ID" dirty="0">
                <a:latin typeface="Titillium Web" panose="00000500000000000000" pitchFamily="2" charset="0"/>
              </a:rPr>
              <a:t>In</a:t>
            </a:r>
            <a:r>
              <a:rPr lang="en-US" dirty="0">
                <a:latin typeface="Titillium Web" panose="00000500000000000000" pitchFamily="2" charset="0"/>
              </a:rPr>
              <a:t>tent</a:t>
            </a:r>
            <a:endParaRPr lang="id-ID" dirty="0">
              <a:latin typeface="Titillium Web" panose="00000500000000000000" pitchFamily="2" charset="0"/>
            </a:endParaRPr>
          </a:p>
        </p:txBody>
      </p:sp>
    </p:spTree>
    <p:extLst>
      <p:ext uri="{BB962C8B-B14F-4D97-AF65-F5344CB8AC3E}">
        <p14:creationId xmlns:p14="http://schemas.microsoft.com/office/powerpoint/2010/main" val="15184129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lstStyle/>
          <a:p>
            <a:pPr marL="0" indent="0" algn="just">
              <a:buNone/>
            </a:pPr>
            <a:r>
              <a:rPr lang="en-US" dirty="0">
                <a:latin typeface="Titillium Web" panose="00000500000000000000" pitchFamily="2" charset="0"/>
              </a:rPr>
              <a:t>There are 2 Intents:</a:t>
            </a:r>
          </a:p>
          <a:p>
            <a:pPr marL="357188" indent="-357188" algn="just"/>
            <a:r>
              <a:rPr lang="en-US" dirty="0">
                <a:latin typeface="Titillium Web" panose="00000500000000000000" pitchFamily="2" charset="0"/>
              </a:rPr>
              <a:t>Implicit intent is an intent that calls existing activity functions in Android's internal functions such as Dial Number, Open Browser and others.</a:t>
            </a:r>
          </a:p>
          <a:p>
            <a:pPr marL="357188" indent="-357188" algn="just"/>
            <a:r>
              <a:rPr lang="en-US" dirty="0">
                <a:latin typeface="Titillium Web" panose="00000500000000000000" pitchFamily="2" charset="0"/>
              </a:rPr>
              <a:t>Explicit Intent which calls another Activity that is still in one project or another project.</a:t>
            </a:r>
          </a:p>
        </p:txBody>
      </p:sp>
      <p:sp>
        <p:nvSpPr>
          <p:cNvPr id="2" name="Title 1"/>
          <p:cNvSpPr>
            <a:spLocks noGrp="1"/>
          </p:cNvSpPr>
          <p:nvPr>
            <p:ph type="title"/>
          </p:nvPr>
        </p:nvSpPr>
        <p:spPr/>
        <p:txBody>
          <a:bodyPr/>
          <a:lstStyle/>
          <a:p>
            <a:r>
              <a:rPr lang="id-ID" dirty="0">
                <a:latin typeface="Titillium Web" panose="00000500000000000000" pitchFamily="2" charset="0"/>
              </a:rPr>
              <a:t>Intent Type</a:t>
            </a:r>
            <a:endParaRPr lang="en-US" dirty="0">
              <a:latin typeface="Titillium Web" panose="00000500000000000000" pitchFamily="2" charset="0"/>
            </a:endParaRPr>
          </a:p>
        </p:txBody>
      </p:sp>
    </p:spTree>
    <p:extLst>
      <p:ext uri="{BB962C8B-B14F-4D97-AF65-F5344CB8AC3E}">
        <p14:creationId xmlns:p14="http://schemas.microsoft.com/office/powerpoint/2010/main" val="4236830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Online Media 3" title="Teori Activity">
            <a:hlinkClick r:id="" action="ppaction://media"/>
            <a:extLst>
              <a:ext uri="{FF2B5EF4-FFF2-40B4-BE49-F238E27FC236}">
                <a16:creationId xmlns:a16="http://schemas.microsoft.com/office/drawing/2014/main" id="{11A31A72-A483-4FAF-ABC9-9CC54EBBDCAB}"/>
              </a:ext>
            </a:extLst>
          </p:cNvPr>
          <p:cNvPicPr>
            <a:picLocks noGrp="1" noRot="1" noChangeAspect="1"/>
          </p:cNvPicPr>
          <p:nvPr>
            <p:ph sz="half" idx="1"/>
            <a:videoFile r:link="rId1"/>
          </p:nvPr>
        </p:nvPicPr>
        <p:blipFill>
          <a:blip r:embed="rId3"/>
          <a:stretch>
            <a:fillRect/>
          </a:stretch>
        </p:blipFill>
        <p:spPr>
          <a:xfrm>
            <a:off x="2779713" y="2428875"/>
            <a:ext cx="6634162" cy="3748088"/>
          </a:xfrm>
          <a:prstGeom prst="rect">
            <a:avLst/>
          </a:prstGeom>
        </p:spPr>
      </p:pic>
      <p:sp>
        <p:nvSpPr>
          <p:cNvPr id="3" name="Title 2">
            <a:extLst>
              <a:ext uri="{FF2B5EF4-FFF2-40B4-BE49-F238E27FC236}">
                <a16:creationId xmlns:a16="http://schemas.microsoft.com/office/drawing/2014/main" id="{62C675F2-9532-407C-9A45-3126E1B33E6B}"/>
              </a:ext>
            </a:extLst>
          </p:cNvPr>
          <p:cNvSpPr>
            <a:spLocks noGrp="1"/>
          </p:cNvSpPr>
          <p:nvPr>
            <p:ph type="title"/>
          </p:nvPr>
        </p:nvSpPr>
        <p:spPr/>
        <p:txBody>
          <a:bodyPr/>
          <a:lstStyle/>
          <a:p>
            <a:r>
              <a:rPr lang="en-US" dirty="0">
                <a:latin typeface="Titillium Web" panose="00000500000000000000" pitchFamily="2" charset="0"/>
              </a:rPr>
              <a:t>What is an activity ?</a:t>
            </a:r>
          </a:p>
        </p:txBody>
      </p:sp>
    </p:spTree>
    <p:extLst>
      <p:ext uri="{BB962C8B-B14F-4D97-AF65-F5344CB8AC3E}">
        <p14:creationId xmlns:p14="http://schemas.microsoft.com/office/powerpoint/2010/main" val="2245089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id-ID" dirty="0">
                <a:latin typeface="Titillium Web" panose="00000500000000000000" pitchFamily="2" charset="0"/>
              </a:rPr>
              <a:t>Practice Implicit intent</a:t>
            </a:r>
            <a:r>
              <a:rPr lang="en-US" dirty="0">
                <a:latin typeface="Titillium Web" panose="00000500000000000000" pitchFamily="2" charset="0"/>
              </a:rPr>
              <a:t> - </a:t>
            </a:r>
            <a:r>
              <a:rPr lang="id-ID" sz="4400" dirty="0">
                <a:solidFill>
                  <a:schemeClr val="bg2">
                    <a:lumMod val="10000"/>
                  </a:schemeClr>
                </a:solidFill>
                <a:latin typeface="Titillium Web" panose="00000500000000000000" pitchFamily="2" charset="0"/>
              </a:rPr>
              <a:t>Activity_main.xml</a:t>
            </a:r>
            <a:endParaRPr lang="id-ID" dirty="0">
              <a:latin typeface="Titillium Web" panose="00000500000000000000" pitchFamily="2" charset="0"/>
            </a:endParaRPr>
          </a:p>
        </p:txBody>
      </p:sp>
      <p:pic>
        <p:nvPicPr>
          <p:cNvPr id="3" name="Picture 2"/>
          <p:cNvPicPr>
            <a:picLocks noChangeAspect="1"/>
          </p:cNvPicPr>
          <p:nvPr/>
        </p:nvPicPr>
        <p:blipFill>
          <a:blip r:embed="rId2"/>
          <a:stretch>
            <a:fillRect/>
          </a:stretch>
        </p:blipFill>
        <p:spPr>
          <a:xfrm>
            <a:off x="518061" y="2222693"/>
            <a:ext cx="6381232" cy="4635307"/>
          </a:xfrm>
          <a:prstGeom prst="rect">
            <a:avLst/>
          </a:prstGeom>
        </p:spPr>
      </p:pic>
      <p:pic>
        <p:nvPicPr>
          <p:cNvPr id="4" name="Picture 3"/>
          <p:cNvPicPr>
            <a:picLocks noChangeAspect="1"/>
          </p:cNvPicPr>
          <p:nvPr/>
        </p:nvPicPr>
        <p:blipFill>
          <a:blip r:embed="rId3"/>
          <a:stretch>
            <a:fillRect/>
          </a:stretch>
        </p:blipFill>
        <p:spPr>
          <a:xfrm>
            <a:off x="7069582" y="2879064"/>
            <a:ext cx="4727993" cy="3109781"/>
          </a:xfrm>
          <a:prstGeom prst="rect">
            <a:avLst/>
          </a:prstGeom>
        </p:spPr>
      </p:pic>
      <p:sp>
        <p:nvSpPr>
          <p:cNvPr id="5" name="Title 1"/>
          <p:cNvSpPr txBox="1">
            <a:spLocks/>
          </p:cNvSpPr>
          <p:nvPr/>
        </p:nvSpPr>
        <p:spPr>
          <a:xfrm>
            <a:off x="6791979" y="5988845"/>
            <a:ext cx="5283200" cy="6858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3600" b="1" kern="1200" baseline="0">
                <a:solidFill>
                  <a:schemeClr val="bg1"/>
                </a:solidFill>
                <a:latin typeface="+mj-lt"/>
                <a:ea typeface="+mj-ea"/>
                <a:cs typeface="+mj-cs"/>
              </a:defRPr>
            </a:lvl1pPr>
          </a:lstStyle>
          <a:p>
            <a:endParaRPr lang="id-ID" sz="2400" dirty="0">
              <a:solidFill>
                <a:schemeClr val="bg2">
                  <a:lumMod val="10000"/>
                </a:schemeClr>
              </a:solidFill>
              <a:latin typeface="Titillium Web" panose="00000500000000000000" pitchFamily="2" charset="0"/>
            </a:endParaRPr>
          </a:p>
        </p:txBody>
      </p:sp>
    </p:spTree>
    <p:extLst>
      <p:ext uri="{BB962C8B-B14F-4D97-AF65-F5344CB8AC3E}">
        <p14:creationId xmlns:p14="http://schemas.microsoft.com/office/powerpoint/2010/main" val="20485227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id-ID" dirty="0">
                <a:latin typeface="Titillium Web" panose="00000500000000000000" pitchFamily="2" charset="0"/>
              </a:rPr>
              <a:t>Practice Implicit intent</a:t>
            </a:r>
            <a:r>
              <a:rPr lang="en-US" dirty="0">
                <a:latin typeface="Titillium Web" panose="00000500000000000000" pitchFamily="2" charset="0"/>
              </a:rPr>
              <a:t> - </a:t>
            </a:r>
            <a:r>
              <a:rPr lang="id-ID" sz="4400" dirty="0">
                <a:solidFill>
                  <a:schemeClr val="bg2">
                    <a:lumMod val="10000"/>
                  </a:schemeClr>
                </a:solidFill>
                <a:latin typeface="Titillium Web" panose="00000500000000000000" pitchFamily="2" charset="0"/>
              </a:rPr>
              <a:t>Main_activity.java</a:t>
            </a:r>
            <a:endParaRPr lang="id-ID" dirty="0">
              <a:latin typeface="Titillium Web" panose="00000500000000000000" pitchFamily="2" charset="0"/>
            </a:endParaRPr>
          </a:p>
        </p:txBody>
      </p:sp>
      <p:sp>
        <p:nvSpPr>
          <p:cNvPr id="5" name="Title 1"/>
          <p:cNvSpPr txBox="1">
            <a:spLocks/>
          </p:cNvSpPr>
          <p:nvPr/>
        </p:nvSpPr>
        <p:spPr>
          <a:xfrm>
            <a:off x="6728345" y="5857657"/>
            <a:ext cx="5283200" cy="6858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3600" b="1" kern="1200" baseline="0">
                <a:solidFill>
                  <a:schemeClr val="bg1"/>
                </a:solidFill>
                <a:latin typeface="+mj-lt"/>
                <a:ea typeface="+mj-ea"/>
                <a:cs typeface="+mj-cs"/>
              </a:defRPr>
            </a:lvl1pPr>
          </a:lstStyle>
          <a:p>
            <a:endParaRPr lang="id-ID" sz="2400" dirty="0">
              <a:solidFill>
                <a:schemeClr val="bg2">
                  <a:lumMod val="10000"/>
                </a:schemeClr>
              </a:solidFill>
            </a:endParaRPr>
          </a:p>
        </p:txBody>
      </p:sp>
      <p:pic>
        <p:nvPicPr>
          <p:cNvPr id="6" name="Picture 5"/>
          <p:cNvPicPr>
            <a:picLocks noChangeAspect="1"/>
          </p:cNvPicPr>
          <p:nvPr/>
        </p:nvPicPr>
        <p:blipFill>
          <a:blip r:embed="rId2"/>
          <a:stretch>
            <a:fillRect/>
          </a:stretch>
        </p:blipFill>
        <p:spPr>
          <a:xfrm>
            <a:off x="588818" y="1854481"/>
            <a:ext cx="5106247" cy="4579498"/>
          </a:xfrm>
          <a:prstGeom prst="rect">
            <a:avLst/>
          </a:prstGeom>
        </p:spPr>
      </p:pic>
      <p:pic>
        <p:nvPicPr>
          <p:cNvPr id="7" name="Picture 6"/>
          <p:cNvPicPr>
            <a:picLocks noChangeAspect="1"/>
          </p:cNvPicPr>
          <p:nvPr/>
        </p:nvPicPr>
        <p:blipFill>
          <a:blip r:embed="rId3"/>
          <a:stretch>
            <a:fillRect/>
          </a:stretch>
        </p:blipFill>
        <p:spPr>
          <a:xfrm>
            <a:off x="6496937" y="2098531"/>
            <a:ext cx="5409353" cy="4091397"/>
          </a:xfrm>
          <a:prstGeom prst="rect">
            <a:avLst/>
          </a:prstGeom>
        </p:spPr>
      </p:pic>
    </p:spTree>
    <p:extLst>
      <p:ext uri="{BB962C8B-B14F-4D97-AF65-F5344CB8AC3E}">
        <p14:creationId xmlns:p14="http://schemas.microsoft.com/office/powerpoint/2010/main" val="18190407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073" y="1657953"/>
            <a:ext cx="4357255" cy="4192438"/>
          </a:xfrm>
        </p:spPr>
        <p:txBody>
          <a:bodyPr>
            <a:normAutofit/>
          </a:bodyPr>
          <a:lstStyle/>
          <a:p>
            <a:r>
              <a:rPr lang="id-ID" sz="4000" dirty="0">
                <a:latin typeface="Titillium Web" panose="00000500000000000000" pitchFamily="2" charset="0"/>
              </a:rPr>
              <a:t>Practice Implicit intent</a:t>
            </a:r>
            <a:r>
              <a:rPr lang="en-US" sz="4000" dirty="0">
                <a:latin typeface="Titillium Web" panose="00000500000000000000" pitchFamily="2" charset="0"/>
              </a:rPr>
              <a:t> - </a:t>
            </a:r>
            <a:r>
              <a:rPr lang="id-ID" sz="4000" dirty="0">
                <a:solidFill>
                  <a:schemeClr val="bg2">
                    <a:lumMod val="10000"/>
                  </a:schemeClr>
                </a:solidFill>
                <a:latin typeface="Titillium Web" panose="00000500000000000000" pitchFamily="2" charset="0"/>
              </a:rPr>
              <a:t>Main_activity.java</a:t>
            </a:r>
            <a:r>
              <a:rPr lang="en-US" sz="4000" dirty="0">
                <a:solidFill>
                  <a:schemeClr val="bg2">
                    <a:lumMod val="10000"/>
                  </a:schemeClr>
                </a:solidFill>
                <a:latin typeface="Titillium Web" panose="00000500000000000000" pitchFamily="2" charset="0"/>
              </a:rPr>
              <a:t> (Cont..)</a:t>
            </a:r>
            <a:endParaRPr lang="id-ID" sz="4000" dirty="0"/>
          </a:p>
        </p:txBody>
      </p:sp>
      <p:pic>
        <p:nvPicPr>
          <p:cNvPr id="3" name="Picture 2"/>
          <p:cNvPicPr>
            <a:picLocks noChangeAspect="1"/>
          </p:cNvPicPr>
          <p:nvPr/>
        </p:nvPicPr>
        <p:blipFill>
          <a:blip r:embed="rId2"/>
          <a:stretch>
            <a:fillRect/>
          </a:stretch>
        </p:blipFill>
        <p:spPr>
          <a:xfrm>
            <a:off x="5485933" y="1052732"/>
            <a:ext cx="6168558" cy="5402881"/>
          </a:xfrm>
          <a:prstGeom prst="rect">
            <a:avLst/>
          </a:prstGeom>
        </p:spPr>
      </p:pic>
    </p:spTree>
    <p:extLst>
      <p:ext uri="{BB962C8B-B14F-4D97-AF65-F5344CB8AC3E}">
        <p14:creationId xmlns:p14="http://schemas.microsoft.com/office/powerpoint/2010/main" val="2498081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lstStyle/>
          <a:p>
            <a:pPr marL="0" indent="0">
              <a:buNone/>
            </a:pPr>
            <a:r>
              <a:rPr lang="en-US" dirty="0">
                <a:latin typeface="Titillium Web" panose="00000500000000000000" pitchFamily="2" charset="0"/>
              </a:rPr>
              <a:t>Modify the </a:t>
            </a:r>
            <a:r>
              <a:rPr lang="en-US" dirty="0" err="1">
                <a:latin typeface="Titillium Web" panose="00000500000000000000" pitchFamily="2" charset="0"/>
              </a:rPr>
              <a:t>AndroidManifest</a:t>
            </a:r>
            <a:r>
              <a:rPr lang="en-US" dirty="0">
                <a:latin typeface="Titillium Web" panose="00000500000000000000" pitchFamily="2" charset="0"/>
              </a:rPr>
              <a:t> file by adding the following code:</a:t>
            </a:r>
            <a:endParaRPr lang="id-ID" dirty="0">
              <a:latin typeface="Titillium Web" panose="00000500000000000000" pitchFamily="2" charset="0"/>
            </a:endParaRPr>
          </a:p>
        </p:txBody>
      </p:sp>
      <p:sp>
        <p:nvSpPr>
          <p:cNvPr id="4" name="Title 3">
            <a:extLst>
              <a:ext uri="{FF2B5EF4-FFF2-40B4-BE49-F238E27FC236}">
                <a16:creationId xmlns:a16="http://schemas.microsoft.com/office/drawing/2014/main" id="{B7A12143-57CC-47FD-A786-6386542EDC33}"/>
              </a:ext>
            </a:extLst>
          </p:cNvPr>
          <p:cNvSpPr>
            <a:spLocks noGrp="1"/>
          </p:cNvSpPr>
          <p:nvPr>
            <p:ph type="title"/>
          </p:nvPr>
        </p:nvSpPr>
        <p:spPr/>
        <p:txBody>
          <a:bodyPr>
            <a:normAutofit/>
          </a:bodyPr>
          <a:lstStyle/>
          <a:p>
            <a:r>
              <a:rPr lang="id-ID" sz="4400" dirty="0">
                <a:latin typeface="Titillium Web" panose="00000500000000000000" pitchFamily="2" charset="0"/>
              </a:rPr>
              <a:t>Practice Implicit intent</a:t>
            </a:r>
            <a:r>
              <a:rPr lang="en-US" sz="4400" dirty="0">
                <a:latin typeface="Titillium Web" panose="00000500000000000000" pitchFamily="2" charset="0"/>
              </a:rPr>
              <a:t> - </a:t>
            </a:r>
            <a:r>
              <a:rPr lang="en-US" sz="4400" dirty="0" err="1">
                <a:latin typeface="Titillium Web" panose="00000500000000000000" pitchFamily="2" charset="0"/>
              </a:rPr>
              <a:t>AndroidManifest</a:t>
            </a:r>
            <a:endParaRPr lang="en-US" dirty="0">
              <a:latin typeface="Titillium Web" panose="00000500000000000000" pitchFamily="2" charset="0"/>
            </a:endParaRPr>
          </a:p>
        </p:txBody>
      </p:sp>
      <p:pic>
        <p:nvPicPr>
          <p:cNvPr id="5" name="Picture 4"/>
          <p:cNvPicPr>
            <a:picLocks noChangeAspect="1"/>
          </p:cNvPicPr>
          <p:nvPr/>
        </p:nvPicPr>
        <p:blipFill>
          <a:blip r:embed="rId2"/>
          <a:stretch>
            <a:fillRect/>
          </a:stretch>
        </p:blipFill>
        <p:spPr>
          <a:xfrm>
            <a:off x="2162335" y="3153549"/>
            <a:ext cx="8975191" cy="2618307"/>
          </a:xfrm>
          <a:prstGeom prst="rect">
            <a:avLst/>
          </a:prstGeom>
        </p:spPr>
      </p:pic>
    </p:spTree>
    <p:extLst>
      <p:ext uri="{BB962C8B-B14F-4D97-AF65-F5344CB8AC3E}">
        <p14:creationId xmlns:p14="http://schemas.microsoft.com/office/powerpoint/2010/main" val="798672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9382" y="1086144"/>
            <a:ext cx="4660779" cy="5397783"/>
          </a:xfrm>
        </p:spPr>
        <p:txBody>
          <a:bodyPr>
            <a:normAutofit/>
          </a:bodyPr>
          <a:lstStyle/>
          <a:p>
            <a:r>
              <a:rPr lang="id-ID" dirty="0">
                <a:latin typeface="Titillium Web" panose="00000500000000000000" pitchFamily="2" charset="0"/>
              </a:rPr>
              <a:t>Practice Explicit intent</a:t>
            </a:r>
            <a:r>
              <a:rPr lang="en-US" dirty="0">
                <a:latin typeface="Titillium Web" panose="00000500000000000000" pitchFamily="2" charset="0"/>
              </a:rPr>
              <a:t> - </a:t>
            </a:r>
            <a:r>
              <a:rPr lang="id-ID" sz="4400" dirty="0">
                <a:solidFill>
                  <a:schemeClr val="bg2">
                    <a:lumMod val="10000"/>
                  </a:schemeClr>
                </a:solidFill>
                <a:latin typeface="Titillium Web" panose="00000500000000000000" pitchFamily="2" charset="0"/>
              </a:rPr>
              <a:t>Activity_main.xml</a:t>
            </a:r>
            <a:endParaRPr lang="id-ID" dirty="0">
              <a:latin typeface="Titillium Web" panose="00000500000000000000" pitchFamily="2" charset="0"/>
            </a:endParaRPr>
          </a:p>
        </p:txBody>
      </p:sp>
      <p:sp>
        <p:nvSpPr>
          <p:cNvPr id="6" name="Title 1"/>
          <p:cNvSpPr txBox="1">
            <a:spLocks/>
          </p:cNvSpPr>
          <p:nvPr/>
        </p:nvSpPr>
        <p:spPr>
          <a:xfrm>
            <a:off x="6908800" y="3245294"/>
            <a:ext cx="5283200" cy="6858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3600" b="1" kern="1200" baseline="0">
                <a:solidFill>
                  <a:schemeClr val="bg1"/>
                </a:solidFill>
                <a:latin typeface="+mj-lt"/>
                <a:ea typeface="+mj-ea"/>
                <a:cs typeface="+mj-cs"/>
              </a:defRPr>
            </a:lvl1pPr>
          </a:lstStyle>
          <a:p>
            <a:endParaRPr lang="id-ID" sz="2400" dirty="0">
              <a:solidFill>
                <a:schemeClr val="bg2">
                  <a:lumMod val="10000"/>
                </a:schemeClr>
              </a:solidFill>
            </a:endParaRPr>
          </a:p>
        </p:txBody>
      </p:sp>
      <p:pic>
        <p:nvPicPr>
          <p:cNvPr id="4" name="Picture 3"/>
          <p:cNvPicPr>
            <a:picLocks noChangeAspect="1"/>
          </p:cNvPicPr>
          <p:nvPr/>
        </p:nvPicPr>
        <p:blipFill>
          <a:blip r:embed="rId2"/>
          <a:stretch>
            <a:fillRect/>
          </a:stretch>
        </p:blipFill>
        <p:spPr>
          <a:xfrm>
            <a:off x="5052660" y="1010026"/>
            <a:ext cx="6996841" cy="5156336"/>
          </a:xfrm>
          <a:prstGeom prst="rect">
            <a:avLst/>
          </a:prstGeom>
        </p:spPr>
      </p:pic>
    </p:spTree>
    <p:extLst>
      <p:ext uri="{BB962C8B-B14F-4D97-AF65-F5344CB8AC3E}">
        <p14:creationId xmlns:p14="http://schemas.microsoft.com/office/powerpoint/2010/main" val="28937425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38200" y="3429000"/>
            <a:ext cx="3321309" cy="2747962"/>
          </a:xfrm>
        </p:spPr>
        <p:txBody>
          <a:bodyPr>
            <a:normAutofit/>
          </a:bodyPr>
          <a:lstStyle/>
          <a:p>
            <a:pPr marL="0" indent="0">
              <a:buNone/>
            </a:pPr>
            <a:r>
              <a:rPr lang="en-US" sz="2400" dirty="0">
                <a:latin typeface="Titillium Web" panose="00000500000000000000" pitchFamily="2" charset="0"/>
              </a:rPr>
              <a:t>Then create a new Activity with the name: </a:t>
            </a:r>
            <a:r>
              <a:rPr lang="en-US" sz="2400" dirty="0" err="1">
                <a:latin typeface="Titillium Web" panose="00000500000000000000" pitchFamily="2" charset="0"/>
              </a:rPr>
              <a:t>NextActivity</a:t>
            </a:r>
            <a:endParaRPr lang="id-ID" sz="2400" dirty="0">
              <a:latin typeface="Titillium Web" panose="00000500000000000000" pitchFamily="2" charset="0"/>
            </a:endParaRPr>
          </a:p>
        </p:txBody>
      </p:sp>
      <p:sp>
        <p:nvSpPr>
          <p:cNvPr id="2" name="Title 1">
            <a:extLst>
              <a:ext uri="{FF2B5EF4-FFF2-40B4-BE49-F238E27FC236}">
                <a16:creationId xmlns:a16="http://schemas.microsoft.com/office/drawing/2014/main" id="{9B409052-9113-4773-8E28-ADDE479E2822}"/>
              </a:ext>
            </a:extLst>
          </p:cNvPr>
          <p:cNvSpPr>
            <a:spLocks noGrp="1"/>
          </p:cNvSpPr>
          <p:nvPr>
            <p:ph type="title"/>
          </p:nvPr>
        </p:nvSpPr>
        <p:spPr/>
        <p:txBody>
          <a:bodyPr/>
          <a:lstStyle/>
          <a:p>
            <a:endParaRPr lang="en-US"/>
          </a:p>
        </p:txBody>
      </p:sp>
      <p:pic>
        <p:nvPicPr>
          <p:cNvPr id="5" name="Picture 4"/>
          <p:cNvPicPr>
            <a:picLocks noChangeAspect="1"/>
          </p:cNvPicPr>
          <p:nvPr/>
        </p:nvPicPr>
        <p:blipFill>
          <a:blip r:embed="rId2"/>
          <a:stretch>
            <a:fillRect/>
          </a:stretch>
        </p:blipFill>
        <p:spPr>
          <a:xfrm>
            <a:off x="4292524" y="1470312"/>
            <a:ext cx="7479938" cy="4558589"/>
          </a:xfrm>
          <a:prstGeom prst="rect">
            <a:avLst/>
          </a:prstGeom>
        </p:spPr>
      </p:pic>
    </p:spTree>
    <p:extLst>
      <p:ext uri="{BB962C8B-B14F-4D97-AF65-F5344CB8AC3E}">
        <p14:creationId xmlns:p14="http://schemas.microsoft.com/office/powerpoint/2010/main" val="23027948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d-ID" dirty="0">
                <a:latin typeface="Titillium Web" panose="00000500000000000000" pitchFamily="2" charset="0"/>
              </a:rPr>
              <a:t>Practice Explicit intent</a:t>
            </a:r>
            <a:r>
              <a:rPr lang="en-US" dirty="0">
                <a:latin typeface="Titillium Web" panose="00000500000000000000" pitchFamily="2" charset="0"/>
              </a:rPr>
              <a:t> - </a:t>
            </a:r>
            <a:r>
              <a:rPr lang="id-ID" sz="4400" dirty="0">
                <a:solidFill>
                  <a:schemeClr val="bg2">
                    <a:lumMod val="10000"/>
                  </a:schemeClr>
                </a:solidFill>
                <a:latin typeface="Titillium Web" panose="00000500000000000000" pitchFamily="2" charset="0"/>
              </a:rPr>
              <a:t>Activity_next.xml</a:t>
            </a:r>
            <a:endParaRPr lang="id-ID" dirty="0">
              <a:latin typeface="Titillium Web" panose="00000500000000000000" pitchFamily="2" charset="0"/>
            </a:endParaRPr>
          </a:p>
        </p:txBody>
      </p:sp>
      <p:sp>
        <p:nvSpPr>
          <p:cNvPr id="6" name="Title 1"/>
          <p:cNvSpPr txBox="1">
            <a:spLocks/>
          </p:cNvSpPr>
          <p:nvPr/>
        </p:nvSpPr>
        <p:spPr>
          <a:xfrm>
            <a:off x="7574506" y="3245294"/>
            <a:ext cx="4617493" cy="6858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3600" b="1" kern="1200" baseline="0">
                <a:solidFill>
                  <a:schemeClr val="bg1"/>
                </a:solidFill>
                <a:latin typeface="+mj-lt"/>
                <a:ea typeface="+mj-ea"/>
                <a:cs typeface="+mj-cs"/>
              </a:defRPr>
            </a:lvl1pPr>
          </a:lstStyle>
          <a:p>
            <a:endParaRPr lang="id-ID" sz="2400" dirty="0">
              <a:solidFill>
                <a:schemeClr val="bg2">
                  <a:lumMod val="10000"/>
                </a:schemeClr>
              </a:solidFill>
            </a:endParaRPr>
          </a:p>
        </p:txBody>
      </p:sp>
      <p:pic>
        <p:nvPicPr>
          <p:cNvPr id="3" name="Picture 2"/>
          <p:cNvPicPr>
            <a:picLocks noChangeAspect="1"/>
          </p:cNvPicPr>
          <p:nvPr/>
        </p:nvPicPr>
        <p:blipFill>
          <a:blip r:embed="rId2"/>
          <a:stretch>
            <a:fillRect/>
          </a:stretch>
        </p:blipFill>
        <p:spPr>
          <a:xfrm>
            <a:off x="4028064" y="1952909"/>
            <a:ext cx="7092884" cy="4393568"/>
          </a:xfrm>
          <a:prstGeom prst="rect">
            <a:avLst/>
          </a:prstGeom>
        </p:spPr>
      </p:pic>
    </p:spTree>
    <p:extLst>
      <p:ext uri="{BB962C8B-B14F-4D97-AF65-F5344CB8AC3E}">
        <p14:creationId xmlns:p14="http://schemas.microsoft.com/office/powerpoint/2010/main" val="16932464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6731" y="2596049"/>
            <a:ext cx="3491162" cy="2637048"/>
          </a:xfrm>
        </p:spPr>
        <p:txBody>
          <a:bodyPr>
            <a:normAutofit fontScale="90000"/>
          </a:bodyPr>
          <a:lstStyle/>
          <a:p>
            <a:r>
              <a:rPr lang="id-ID" dirty="0">
                <a:latin typeface="Titillium Web" panose="00000500000000000000" pitchFamily="2" charset="0"/>
              </a:rPr>
              <a:t>Practice Explicit intent</a:t>
            </a:r>
            <a:r>
              <a:rPr lang="en-US" dirty="0">
                <a:latin typeface="Titillium Web" panose="00000500000000000000" pitchFamily="2" charset="0"/>
              </a:rPr>
              <a:t> - </a:t>
            </a:r>
            <a:r>
              <a:rPr lang="id-ID" sz="4400" dirty="0">
                <a:solidFill>
                  <a:schemeClr val="bg2">
                    <a:lumMod val="10000"/>
                  </a:schemeClr>
                </a:solidFill>
                <a:latin typeface="Titillium Web" panose="00000500000000000000" pitchFamily="2" charset="0"/>
              </a:rPr>
              <a:t>Main_activity.java</a:t>
            </a:r>
            <a:endParaRPr lang="id-ID" dirty="0">
              <a:latin typeface="Titillium Web" panose="00000500000000000000" pitchFamily="2" charset="0"/>
            </a:endParaRPr>
          </a:p>
        </p:txBody>
      </p:sp>
      <p:sp>
        <p:nvSpPr>
          <p:cNvPr id="6" name="Title 1"/>
          <p:cNvSpPr txBox="1">
            <a:spLocks/>
          </p:cNvSpPr>
          <p:nvPr/>
        </p:nvSpPr>
        <p:spPr>
          <a:xfrm>
            <a:off x="8737600" y="3914573"/>
            <a:ext cx="2897809" cy="6858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3600" b="1" kern="1200" baseline="0">
                <a:solidFill>
                  <a:schemeClr val="bg1"/>
                </a:solidFill>
                <a:latin typeface="+mj-lt"/>
                <a:ea typeface="+mj-ea"/>
                <a:cs typeface="+mj-cs"/>
              </a:defRPr>
            </a:lvl1pPr>
          </a:lstStyle>
          <a:p>
            <a:pPr algn="r"/>
            <a:endParaRPr lang="id-ID" sz="2400" dirty="0">
              <a:solidFill>
                <a:schemeClr val="bg2">
                  <a:lumMod val="10000"/>
                </a:schemeClr>
              </a:solidFill>
            </a:endParaRPr>
          </a:p>
        </p:txBody>
      </p:sp>
      <p:pic>
        <p:nvPicPr>
          <p:cNvPr id="4" name="Picture 3"/>
          <p:cNvPicPr>
            <a:picLocks noChangeAspect="1"/>
          </p:cNvPicPr>
          <p:nvPr/>
        </p:nvPicPr>
        <p:blipFill>
          <a:blip r:embed="rId2"/>
          <a:stretch>
            <a:fillRect/>
          </a:stretch>
        </p:blipFill>
        <p:spPr>
          <a:xfrm>
            <a:off x="4329729" y="1086144"/>
            <a:ext cx="7547516" cy="5329203"/>
          </a:xfrm>
          <a:prstGeom prst="rect">
            <a:avLst/>
          </a:prstGeom>
        </p:spPr>
      </p:pic>
    </p:spTree>
    <p:extLst>
      <p:ext uri="{BB962C8B-B14F-4D97-AF65-F5344CB8AC3E}">
        <p14:creationId xmlns:p14="http://schemas.microsoft.com/office/powerpoint/2010/main" val="3323769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normAutofit fontScale="92500"/>
          </a:bodyPr>
          <a:lstStyle/>
          <a:p>
            <a:pPr algn="just"/>
            <a:r>
              <a:rPr lang="en-US" dirty="0">
                <a:latin typeface="Titillium Web" panose="00000500000000000000" pitchFamily="2" charset="0"/>
              </a:rPr>
              <a:t>Toast is a class used to display messages / warnings on Android (similar to alert boxes, message boxes, etc.).</a:t>
            </a:r>
          </a:p>
          <a:p>
            <a:pPr algn="just"/>
            <a:r>
              <a:rPr lang="en-US" dirty="0">
                <a:latin typeface="Titillium Web" panose="00000500000000000000" pitchFamily="2" charset="0"/>
              </a:rPr>
              <a:t>Toast structure: </a:t>
            </a:r>
            <a:r>
              <a:rPr lang="en-US" dirty="0" err="1">
                <a:latin typeface="Titillium Web" panose="00000500000000000000" pitchFamily="2" charset="0"/>
              </a:rPr>
              <a:t>Toast.makeText</a:t>
            </a:r>
            <a:r>
              <a:rPr lang="en-US" dirty="0">
                <a:latin typeface="Titillium Web" panose="00000500000000000000" pitchFamily="2" charset="0"/>
              </a:rPr>
              <a:t> (context, text, duration) .show ();</a:t>
            </a:r>
          </a:p>
          <a:p>
            <a:pPr algn="just"/>
            <a:r>
              <a:rPr lang="en-US" dirty="0">
                <a:latin typeface="Titillium Web" panose="00000500000000000000" pitchFamily="2" charset="0"/>
              </a:rPr>
              <a:t>Information:</a:t>
            </a:r>
          </a:p>
          <a:p>
            <a:pPr marL="914400" indent="-457200" algn="just">
              <a:buFont typeface="+mj-lt"/>
              <a:buAutoNum type="alphaLcParenR"/>
            </a:pPr>
            <a:r>
              <a:rPr lang="en-US" dirty="0">
                <a:latin typeface="Titillium Web" panose="00000500000000000000" pitchFamily="2" charset="0"/>
              </a:rPr>
              <a:t>context: usually an Activity</a:t>
            </a:r>
          </a:p>
          <a:p>
            <a:pPr marL="914400" indent="-457200" algn="just">
              <a:buFont typeface="+mj-lt"/>
              <a:buAutoNum type="alphaLcParenR"/>
            </a:pPr>
            <a:r>
              <a:rPr lang="en-US" dirty="0">
                <a:latin typeface="Titillium Web" panose="00000500000000000000" pitchFamily="2" charset="0"/>
              </a:rPr>
              <a:t>text: the message content to be displayed.</a:t>
            </a:r>
          </a:p>
          <a:p>
            <a:pPr marL="914400" indent="-457200" algn="just">
              <a:buFont typeface="+mj-lt"/>
              <a:buAutoNum type="alphaLcParenR"/>
            </a:pPr>
            <a:r>
              <a:rPr lang="en-US" dirty="0">
                <a:latin typeface="Titillium Web" panose="00000500000000000000" pitchFamily="2" charset="0"/>
              </a:rPr>
              <a:t>duration: the duration the message was displayed.</a:t>
            </a:r>
          </a:p>
          <a:p>
            <a:pPr algn="just"/>
            <a:r>
              <a:rPr lang="en-US" dirty="0">
                <a:latin typeface="Titillium Web" panose="00000500000000000000" pitchFamily="2" charset="0"/>
              </a:rPr>
              <a:t>There are 2 duration in toas:</a:t>
            </a:r>
          </a:p>
          <a:p>
            <a:pPr marL="914400" indent="-457200" algn="just">
              <a:buFont typeface="+mj-lt"/>
              <a:buAutoNum type="alphaLcParenR"/>
            </a:pPr>
            <a:r>
              <a:rPr lang="en-US" dirty="0">
                <a:latin typeface="Titillium Web" panose="00000500000000000000" pitchFamily="2" charset="0"/>
              </a:rPr>
              <a:t>LENGTH_LONG, this duration means it will display the message for a long period of time.</a:t>
            </a:r>
          </a:p>
          <a:p>
            <a:pPr marL="914400" indent="-457200" algn="just">
              <a:buFont typeface="+mj-lt"/>
              <a:buAutoNum type="alphaLcParenR"/>
            </a:pPr>
            <a:r>
              <a:rPr lang="en-US" dirty="0">
                <a:latin typeface="Titillium Web" panose="00000500000000000000" pitchFamily="2" charset="0"/>
              </a:rPr>
              <a:t>LENGTH_SHORT, this duration means it will display the message for a short period of time.</a:t>
            </a:r>
            <a:endParaRPr lang="id-ID" dirty="0">
              <a:latin typeface="Titillium Web" panose="00000500000000000000" pitchFamily="2" charset="0"/>
            </a:endParaRPr>
          </a:p>
        </p:txBody>
      </p:sp>
      <p:sp>
        <p:nvSpPr>
          <p:cNvPr id="2" name="Title 1"/>
          <p:cNvSpPr>
            <a:spLocks noGrp="1"/>
          </p:cNvSpPr>
          <p:nvPr>
            <p:ph type="title"/>
          </p:nvPr>
        </p:nvSpPr>
        <p:spPr/>
        <p:txBody>
          <a:bodyPr/>
          <a:lstStyle/>
          <a:p>
            <a:r>
              <a:rPr lang="id-ID" dirty="0">
                <a:latin typeface="Titillium Web" panose="00000500000000000000" pitchFamily="2" charset="0"/>
              </a:rPr>
              <a:t>Toast</a:t>
            </a:r>
          </a:p>
        </p:txBody>
      </p:sp>
    </p:spTree>
    <p:extLst>
      <p:ext uri="{BB962C8B-B14F-4D97-AF65-F5344CB8AC3E}">
        <p14:creationId xmlns:p14="http://schemas.microsoft.com/office/powerpoint/2010/main" val="42066036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9355" y="808742"/>
            <a:ext cx="10515600" cy="768337"/>
          </a:xfrm>
        </p:spPr>
        <p:txBody>
          <a:bodyPr/>
          <a:lstStyle/>
          <a:p>
            <a:r>
              <a:rPr lang="id-ID" dirty="0">
                <a:latin typeface="Titillium Web" panose="00000500000000000000" pitchFamily="2" charset="0"/>
              </a:rPr>
              <a:t>Practice Toast</a:t>
            </a:r>
          </a:p>
        </p:txBody>
      </p:sp>
      <p:sp>
        <p:nvSpPr>
          <p:cNvPr id="6" name="Title 1"/>
          <p:cNvSpPr txBox="1">
            <a:spLocks/>
          </p:cNvSpPr>
          <p:nvPr/>
        </p:nvSpPr>
        <p:spPr>
          <a:xfrm>
            <a:off x="453585" y="1699119"/>
            <a:ext cx="2275760" cy="471396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3600" b="1" kern="1200" baseline="0">
                <a:solidFill>
                  <a:schemeClr val="bg1"/>
                </a:solidFill>
                <a:latin typeface="+mj-lt"/>
                <a:ea typeface="+mj-ea"/>
                <a:cs typeface="+mj-cs"/>
              </a:defRPr>
            </a:lvl1pPr>
          </a:lstStyle>
          <a:p>
            <a:r>
              <a:rPr lang="en-US" sz="2000" b="0" dirty="0">
                <a:solidFill>
                  <a:schemeClr val="bg2">
                    <a:lumMod val="10000"/>
                  </a:schemeClr>
                </a:solidFill>
                <a:latin typeface="Titillium Web" panose="00000500000000000000" pitchFamily="2" charset="0"/>
              </a:rPr>
              <a:t>Reopen the practice using Explicit intent. To practice Toast, all you have to do is add the following code to Main_activity.java</a:t>
            </a:r>
            <a:endParaRPr lang="id-ID" sz="2000" b="0" dirty="0">
              <a:solidFill>
                <a:schemeClr val="bg2">
                  <a:lumMod val="10000"/>
                </a:schemeClr>
              </a:solidFill>
              <a:latin typeface="Titillium Web" panose="00000500000000000000" pitchFamily="2" charset="0"/>
            </a:endParaRPr>
          </a:p>
        </p:txBody>
      </p:sp>
      <p:pic>
        <p:nvPicPr>
          <p:cNvPr id="3" name="Picture 2"/>
          <p:cNvPicPr>
            <a:picLocks noChangeAspect="1"/>
          </p:cNvPicPr>
          <p:nvPr/>
        </p:nvPicPr>
        <p:blipFill>
          <a:blip r:embed="rId2"/>
          <a:stretch>
            <a:fillRect/>
          </a:stretch>
        </p:blipFill>
        <p:spPr>
          <a:xfrm>
            <a:off x="2953496" y="1410824"/>
            <a:ext cx="9238504" cy="5002256"/>
          </a:xfrm>
          <a:prstGeom prst="rect">
            <a:avLst/>
          </a:prstGeom>
        </p:spPr>
      </p:pic>
    </p:spTree>
    <p:extLst>
      <p:ext uri="{BB962C8B-B14F-4D97-AF65-F5344CB8AC3E}">
        <p14:creationId xmlns:p14="http://schemas.microsoft.com/office/powerpoint/2010/main" val="19008055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E50DDBC9-6706-4349-838A-39412BB9CE9B}"/>
              </a:ext>
            </a:extLst>
          </p:cNvPr>
          <p:cNvSpPr>
            <a:spLocks noGrp="1"/>
          </p:cNvSpPr>
          <p:nvPr>
            <p:ph sz="half" idx="1"/>
          </p:nvPr>
        </p:nvSpPr>
        <p:spPr/>
        <p:txBody>
          <a:bodyPr>
            <a:normAutofit lnSpcReduction="10000"/>
          </a:bodyPr>
          <a:lstStyle/>
          <a:p>
            <a:pPr algn="just"/>
            <a:r>
              <a:rPr lang="en-US" dirty="0">
                <a:latin typeface="Titillium Web" panose="00000500000000000000" pitchFamily="2" charset="0"/>
              </a:rPr>
              <a:t>The Activity class is a crucial component of an Android app, and the way activities are launched and put together is a fundamental part of the platform's application model. </a:t>
            </a:r>
          </a:p>
          <a:p>
            <a:pPr algn="just"/>
            <a:r>
              <a:rPr lang="en-US" dirty="0">
                <a:latin typeface="Titillium Web" panose="00000500000000000000" pitchFamily="2" charset="0"/>
              </a:rPr>
              <a:t>Unlike programming paradigms in which apps are launched with a main() method, the Android system initiates code in an Activity instance by invoking specific callback methods that correspond to specific stages of its lifecycle.</a:t>
            </a:r>
          </a:p>
          <a:p>
            <a:pPr algn="just"/>
            <a:endParaRPr lang="en-US" dirty="0">
              <a:latin typeface="Titillium Web" panose="00000500000000000000" pitchFamily="2" charset="0"/>
            </a:endParaRPr>
          </a:p>
          <a:p>
            <a:pPr algn="just"/>
            <a:endParaRPr lang="en-US" dirty="0">
              <a:latin typeface="Titillium Web" panose="00000500000000000000" pitchFamily="2" charset="0"/>
            </a:endParaRPr>
          </a:p>
          <a:p>
            <a:pPr algn="just"/>
            <a:endParaRPr lang="en-US" dirty="0">
              <a:latin typeface="Titillium Web" panose="00000500000000000000" pitchFamily="2" charset="0"/>
            </a:endParaRPr>
          </a:p>
          <a:p>
            <a:pPr algn="just"/>
            <a:endParaRPr lang="en-US" dirty="0">
              <a:latin typeface="Titillium Web" panose="00000500000000000000" pitchFamily="2" charset="0"/>
            </a:endParaRPr>
          </a:p>
          <a:p>
            <a:pPr marL="0" indent="0" algn="just">
              <a:buNone/>
            </a:pPr>
            <a:endParaRPr lang="en-US" dirty="0">
              <a:latin typeface="Titillium Web" panose="00000500000000000000" pitchFamily="2" charset="0"/>
            </a:endParaRPr>
          </a:p>
          <a:p>
            <a:pPr marL="0" indent="0">
              <a:buNone/>
            </a:pPr>
            <a:r>
              <a:rPr lang="en-US" sz="1200" dirty="0">
                <a:latin typeface="Titillium Web" panose="00000500000000000000" pitchFamily="2" charset="0"/>
              </a:rPr>
              <a:t>https://developer.android.com/guide/components/activities/intro-activities</a:t>
            </a:r>
          </a:p>
        </p:txBody>
      </p:sp>
      <p:sp>
        <p:nvSpPr>
          <p:cNvPr id="5" name="Title 4">
            <a:extLst>
              <a:ext uri="{FF2B5EF4-FFF2-40B4-BE49-F238E27FC236}">
                <a16:creationId xmlns:a16="http://schemas.microsoft.com/office/drawing/2014/main" id="{501D0040-849A-4958-A505-ED4ADA8B1223}"/>
              </a:ext>
            </a:extLst>
          </p:cNvPr>
          <p:cNvSpPr>
            <a:spLocks noGrp="1"/>
          </p:cNvSpPr>
          <p:nvPr>
            <p:ph type="title"/>
          </p:nvPr>
        </p:nvSpPr>
        <p:spPr/>
        <p:txBody>
          <a:bodyPr>
            <a:normAutofit/>
          </a:bodyPr>
          <a:lstStyle/>
          <a:p>
            <a:r>
              <a:rPr lang="en-US" b="1" i="0" dirty="0">
                <a:effectLst/>
                <a:latin typeface="Titillium Web" panose="00000500000000000000" pitchFamily="2" charset="0"/>
              </a:rPr>
              <a:t>Introduction to Activities</a:t>
            </a:r>
            <a:endParaRPr lang="en-US" dirty="0">
              <a:latin typeface="Titillium Web" panose="00000500000000000000" pitchFamily="2" charset="0"/>
            </a:endParaRPr>
          </a:p>
        </p:txBody>
      </p:sp>
      <p:pic>
        <p:nvPicPr>
          <p:cNvPr id="1027" name="Picture 3">
            <a:extLst>
              <a:ext uri="{FF2B5EF4-FFF2-40B4-BE49-F238E27FC236}">
                <a16:creationId xmlns:a16="http://schemas.microsoft.com/office/drawing/2014/main" id="{8F1F73CE-68AB-4464-9209-9E0CC699FB1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97982" y="3571341"/>
            <a:ext cx="3719945" cy="28643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68110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lstStyle/>
          <a:p>
            <a:pPr algn="just"/>
            <a:r>
              <a:rPr lang="en-US" dirty="0">
                <a:latin typeface="Titillium Web" panose="00000500000000000000" pitchFamily="2" charset="0"/>
              </a:rPr>
              <a:t>Alert Dialog serves to alert the user when they want to perform a certain action.</a:t>
            </a:r>
          </a:p>
          <a:p>
            <a:pPr algn="just"/>
            <a:r>
              <a:rPr lang="en-US" dirty="0">
                <a:latin typeface="Titillium Web" panose="00000500000000000000" pitchFamily="2" charset="0"/>
              </a:rPr>
              <a:t>For example, in our practice it will be shown when the user presses the back button on our Android device, then an alert will appear in the form of an Alert Dialog.</a:t>
            </a:r>
          </a:p>
          <a:p>
            <a:pPr algn="just"/>
            <a:r>
              <a:rPr lang="en-US" dirty="0">
                <a:latin typeface="Titillium Web" panose="00000500000000000000" pitchFamily="2" charset="0"/>
              </a:rPr>
              <a:t>Reopen the practice using Explicit intent. For the Alert Dialog practice, all you have to do is add the following code to Main_activity.java</a:t>
            </a:r>
            <a:endParaRPr lang="id-ID" dirty="0">
              <a:latin typeface="Titillium Web" panose="00000500000000000000" pitchFamily="2" charset="0"/>
            </a:endParaRPr>
          </a:p>
        </p:txBody>
      </p:sp>
      <p:sp>
        <p:nvSpPr>
          <p:cNvPr id="2" name="Title 1"/>
          <p:cNvSpPr>
            <a:spLocks noGrp="1"/>
          </p:cNvSpPr>
          <p:nvPr>
            <p:ph type="title"/>
          </p:nvPr>
        </p:nvSpPr>
        <p:spPr/>
        <p:txBody>
          <a:bodyPr/>
          <a:lstStyle/>
          <a:p>
            <a:r>
              <a:rPr lang="id-ID" dirty="0">
                <a:latin typeface="Titillium Web" panose="00000500000000000000" pitchFamily="2" charset="0"/>
              </a:rPr>
              <a:t>Alert Dialog</a:t>
            </a:r>
          </a:p>
        </p:txBody>
      </p:sp>
      <p:pic>
        <p:nvPicPr>
          <p:cNvPr id="5" name="Picture 4"/>
          <p:cNvPicPr>
            <a:picLocks noChangeAspect="1"/>
          </p:cNvPicPr>
          <p:nvPr/>
        </p:nvPicPr>
        <p:blipFill>
          <a:blip r:embed="rId2"/>
          <a:stretch>
            <a:fillRect/>
          </a:stretch>
        </p:blipFill>
        <p:spPr>
          <a:xfrm>
            <a:off x="6096000" y="4062958"/>
            <a:ext cx="5397196" cy="2227197"/>
          </a:xfrm>
          <a:prstGeom prst="rect">
            <a:avLst/>
          </a:prstGeom>
        </p:spPr>
      </p:pic>
    </p:spTree>
    <p:extLst>
      <p:ext uri="{BB962C8B-B14F-4D97-AF65-F5344CB8AC3E}">
        <p14:creationId xmlns:p14="http://schemas.microsoft.com/office/powerpoint/2010/main" val="105276221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47001BC-3E82-45AE-A2AF-A07A359D55D2}"/>
              </a:ext>
            </a:extLst>
          </p:cNvPr>
          <p:cNvSpPr>
            <a:spLocks noGrp="1"/>
          </p:cNvSpPr>
          <p:nvPr>
            <p:ph sz="half" idx="1"/>
          </p:nvPr>
        </p:nvSpPr>
        <p:spPr/>
        <p:txBody>
          <a:bodyPr/>
          <a:lstStyle/>
          <a:p>
            <a:endParaRPr lang="en-US"/>
          </a:p>
        </p:txBody>
      </p:sp>
      <p:sp>
        <p:nvSpPr>
          <p:cNvPr id="2" name="Title 1">
            <a:extLst>
              <a:ext uri="{FF2B5EF4-FFF2-40B4-BE49-F238E27FC236}">
                <a16:creationId xmlns:a16="http://schemas.microsoft.com/office/drawing/2014/main" id="{EF443961-4D6E-4E9C-ADE4-1CDC4064FA47}"/>
              </a:ext>
            </a:extLst>
          </p:cNvPr>
          <p:cNvSpPr>
            <a:spLocks noGrp="1"/>
          </p:cNvSpPr>
          <p:nvPr>
            <p:ph type="title"/>
          </p:nvPr>
        </p:nvSpPr>
        <p:spPr/>
        <p:txBody>
          <a:bodyPr/>
          <a:lstStyle/>
          <a:p>
            <a:endParaRPr lang="en-US"/>
          </a:p>
        </p:txBody>
      </p:sp>
      <p:pic>
        <p:nvPicPr>
          <p:cNvPr id="5" name="Picture 4"/>
          <p:cNvPicPr>
            <a:picLocks noChangeAspect="1"/>
          </p:cNvPicPr>
          <p:nvPr/>
        </p:nvPicPr>
        <p:blipFill>
          <a:blip r:embed="rId2"/>
          <a:stretch>
            <a:fillRect/>
          </a:stretch>
        </p:blipFill>
        <p:spPr>
          <a:xfrm>
            <a:off x="810169" y="1197261"/>
            <a:ext cx="10571661" cy="4979701"/>
          </a:xfrm>
          <a:prstGeom prst="rect">
            <a:avLst/>
          </a:prstGeom>
        </p:spPr>
      </p:pic>
    </p:spTree>
    <p:extLst>
      <p:ext uri="{BB962C8B-B14F-4D97-AF65-F5344CB8AC3E}">
        <p14:creationId xmlns:p14="http://schemas.microsoft.com/office/powerpoint/2010/main" val="372324859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Online Media 3" title="Chapter 7 Mobile Programing Pradita University">
            <a:hlinkClick r:id="" action="ppaction://media"/>
            <a:extLst>
              <a:ext uri="{FF2B5EF4-FFF2-40B4-BE49-F238E27FC236}">
                <a16:creationId xmlns:a16="http://schemas.microsoft.com/office/drawing/2014/main" id="{9890ED60-7031-42D5-B076-8D86D9C77493}"/>
              </a:ext>
            </a:extLst>
          </p:cNvPr>
          <p:cNvPicPr>
            <a:picLocks noGrp="1" noRot="1" noChangeAspect="1"/>
          </p:cNvPicPr>
          <p:nvPr>
            <p:ph sz="half" idx="1"/>
            <a:videoFile r:link="rId1"/>
          </p:nvPr>
        </p:nvPicPr>
        <p:blipFill>
          <a:blip r:embed="rId3"/>
          <a:stretch>
            <a:fillRect/>
          </a:stretch>
        </p:blipFill>
        <p:spPr>
          <a:xfrm>
            <a:off x="2779713" y="2428875"/>
            <a:ext cx="6634162" cy="3748088"/>
          </a:xfrm>
          <a:prstGeom prst="rect">
            <a:avLst/>
          </a:prstGeom>
        </p:spPr>
      </p:pic>
      <p:sp>
        <p:nvSpPr>
          <p:cNvPr id="3" name="Title 2">
            <a:extLst>
              <a:ext uri="{FF2B5EF4-FFF2-40B4-BE49-F238E27FC236}">
                <a16:creationId xmlns:a16="http://schemas.microsoft.com/office/drawing/2014/main" id="{9A2EEB8E-A871-45AF-9559-550265E31787}"/>
              </a:ext>
            </a:extLst>
          </p:cNvPr>
          <p:cNvSpPr>
            <a:spLocks noGrp="1"/>
          </p:cNvSpPr>
          <p:nvPr>
            <p:ph type="title"/>
          </p:nvPr>
        </p:nvSpPr>
        <p:spPr/>
        <p:txBody>
          <a:bodyPr/>
          <a:lstStyle/>
          <a:p>
            <a:r>
              <a:rPr lang="en-US" dirty="0">
                <a:latin typeface="Titillium Web" panose="00000500000000000000" pitchFamily="2" charset="0"/>
              </a:rPr>
              <a:t>Intent and Toast</a:t>
            </a:r>
          </a:p>
        </p:txBody>
      </p:sp>
    </p:spTree>
    <p:extLst>
      <p:ext uri="{BB962C8B-B14F-4D97-AF65-F5344CB8AC3E}">
        <p14:creationId xmlns:p14="http://schemas.microsoft.com/office/powerpoint/2010/main" val="493504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E3043FE-DC93-4BB5-BCCF-A5CAD8228C07}"/>
              </a:ext>
            </a:extLst>
          </p:cNvPr>
          <p:cNvSpPr>
            <a:spLocks noGrp="1"/>
          </p:cNvSpPr>
          <p:nvPr>
            <p:ph sz="half" idx="1"/>
          </p:nvPr>
        </p:nvSpPr>
        <p:spPr/>
        <p:txBody>
          <a:bodyPr/>
          <a:lstStyle/>
          <a:p>
            <a:r>
              <a:rPr lang="en-US" dirty="0">
                <a:latin typeface="Titillium Web" panose="00000500000000000000" pitchFamily="2" charset="0"/>
                <a:hlinkClick r:id="rId2"/>
              </a:rPr>
              <a:t>https://developer.android.com/guide/components/activities/activity-lifecycle</a:t>
            </a:r>
            <a:endParaRPr lang="en-US" dirty="0">
              <a:latin typeface="Titillium Web" panose="00000500000000000000" pitchFamily="2" charset="0"/>
            </a:endParaRPr>
          </a:p>
          <a:p>
            <a:r>
              <a:rPr lang="en-US" sz="2000" dirty="0">
                <a:latin typeface="Titillium Web" panose="00000500000000000000" pitchFamily="2" charset="0"/>
                <a:hlinkClick r:id="rId3"/>
              </a:rPr>
              <a:t>https://developer.android.com/guide/components/activities/intro-activities</a:t>
            </a:r>
            <a:endParaRPr lang="en-US" sz="2000" dirty="0">
              <a:latin typeface="Titillium Web" panose="00000500000000000000" pitchFamily="2" charset="0"/>
            </a:endParaRPr>
          </a:p>
          <a:p>
            <a:r>
              <a:rPr lang="en-US" sz="2000" dirty="0">
                <a:latin typeface="Titillium Web" panose="00000500000000000000" pitchFamily="2" charset="0"/>
                <a:hlinkClick r:id="rId4"/>
              </a:rPr>
              <a:t>https://www.dicoding.com/academies/14/freemodule/113</a:t>
            </a:r>
            <a:endParaRPr lang="en-US" sz="2000" dirty="0">
              <a:latin typeface="Titillium Web" panose="00000500000000000000" pitchFamily="2" charset="0"/>
            </a:endParaRPr>
          </a:p>
          <a:p>
            <a:endParaRPr lang="en-US" sz="2000" dirty="0">
              <a:latin typeface="Titillium Web" panose="00000500000000000000" pitchFamily="2" charset="0"/>
            </a:endParaRPr>
          </a:p>
          <a:p>
            <a:endParaRPr lang="en-US" dirty="0">
              <a:latin typeface="Titillium Web" panose="00000500000000000000" pitchFamily="2" charset="0"/>
            </a:endParaRPr>
          </a:p>
          <a:p>
            <a:endParaRPr lang="en-US" dirty="0">
              <a:latin typeface="Titillium Web" panose="00000500000000000000" pitchFamily="2" charset="0"/>
            </a:endParaRPr>
          </a:p>
        </p:txBody>
      </p:sp>
      <p:sp>
        <p:nvSpPr>
          <p:cNvPr id="3" name="Title 2">
            <a:extLst>
              <a:ext uri="{FF2B5EF4-FFF2-40B4-BE49-F238E27FC236}">
                <a16:creationId xmlns:a16="http://schemas.microsoft.com/office/drawing/2014/main" id="{4FE9F7B6-3EE8-4F65-B7A0-C319946A446A}"/>
              </a:ext>
            </a:extLst>
          </p:cNvPr>
          <p:cNvSpPr>
            <a:spLocks noGrp="1"/>
          </p:cNvSpPr>
          <p:nvPr>
            <p:ph type="title"/>
          </p:nvPr>
        </p:nvSpPr>
        <p:spPr/>
        <p:txBody>
          <a:bodyPr/>
          <a:lstStyle/>
          <a:p>
            <a:r>
              <a:rPr lang="en-US" dirty="0">
                <a:latin typeface="Titillium Web" panose="00000500000000000000" pitchFamily="2" charset="0"/>
              </a:rPr>
              <a:t>References</a:t>
            </a:r>
            <a:endParaRPr lang="en-US" dirty="0"/>
          </a:p>
        </p:txBody>
      </p:sp>
    </p:spTree>
    <p:extLst>
      <p:ext uri="{BB962C8B-B14F-4D97-AF65-F5344CB8AC3E}">
        <p14:creationId xmlns:p14="http://schemas.microsoft.com/office/powerpoint/2010/main" val="131170753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half" idx="1"/>
          </p:nvPr>
        </p:nvSpPr>
        <p:spPr>
          <a:xfrm>
            <a:off x="838200" y="6066404"/>
            <a:ext cx="10515600" cy="405106"/>
          </a:xfrm>
        </p:spPr>
        <p:txBody>
          <a:bodyPr>
            <a:normAutofit/>
          </a:bodyPr>
          <a:lstStyle/>
          <a:p>
            <a:pPr marL="0" indent="0" algn="ctr">
              <a:buNone/>
            </a:pPr>
            <a:r>
              <a:rPr lang="id-ID" sz="1200" dirty="0">
                <a:latin typeface="Titillium Web" panose="00000500000000000000" pitchFamily="2" charset="0"/>
              </a:rPr>
              <a:t>https://cdn.brilio.net/news/2016/08/01/88261/410535-12-meme-anak-programmer.png</a:t>
            </a:r>
          </a:p>
        </p:txBody>
      </p:sp>
      <p:sp>
        <p:nvSpPr>
          <p:cNvPr id="2" name="Title 1">
            <a:extLst>
              <a:ext uri="{FF2B5EF4-FFF2-40B4-BE49-F238E27FC236}">
                <a16:creationId xmlns:a16="http://schemas.microsoft.com/office/drawing/2014/main" id="{B6B70BCA-E547-4D8C-87C8-B529007BFFD5}"/>
              </a:ext>
            </a:extLst>
          </p:cNvPr>
          <p:cNvSpPr>
            <a:spLocks noGrp="1"/>
          </p:cNvSpPr>
          <p:nvPr>
            <p:ph type="title"/>
          </p:nvPr>
        </p:nvSpPr>
        <p:spPr/>
        <p:txBody>
          <a:bodyPr/>
          <a:lstStyle/>
          <a:p>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49506" y="758676"/>
            <a:ext cx="4228762" cy="5182813"/>
          </a:xfrm>
          <a:prstGeom prst="rect">
            <a:avLst/>
          </a:prstGeom>
        </p:spPr>
      </p:pic>
    </p:spTree>
    <p:extLst>
      <p:ext uri="{BB962C8B-B14F-4D97-AF65-F5344CB8AC3E}">
        <p14:creationId xmlns:p14="http://schemas.microsoft.com/office/powerpoint/2010/main" val="2366653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CEEDC16-A828-4A3E-A83F-17F9AD8FE26A}"/>
              </a:ext>
            </a:extLst>
          </p:cNvPr>
          <p:cNvSpPr>
            <a:spLocks noGrp="1"/>
          </p:cNvSpPr>
          <p:nvPr>
            <p:ph type="title"/>
          </p:nvPr>
        </p:nvSpPr>
        <p:spPr/>
        <p:txBody>
          <a:bodyPr/>
          <a:lstStyle/>
          <a:p>
            <a:r>
              <a:rPr lang="en-US" dirty="0">
                <a:latin typeface="Titillium Web" panose="00000500000000000000" pitchFamily="2" charset="0"/>
              </a:rPr>
              <a:t>Thank You</a:t>
            </a:r>
          </a:p>
        </p:txBody>
      </p:sp>
      <p:sp>
        <p:nvSpPr>
          <p:cNvPr id="6" name="Text Placeholder 5">
            <a:extLst>
              <a:ext uri="{FF2B5EF4-FFF2-40B4-BE49-F238E27FC236}">
                <a16:creationId xmlns:a16="http://schemas.microsoft.com/office/drawing/2014/main" id="{4BE1DEE0-593B-4F93-8E45-E3C67B388B70}"/>
              </a:ext>
            </a:extLst>
          </p:cNvPr>
          <p:cNvSpPr>
            <a:spLocks noGrp="1"/>
          </p:cNvSpPr>
          <p:nvPr>
            <p:ph type="body" sz="quarter" idx="11"/>
          </p:nvPr>
        </p:nvSpPr>
        <p:spPr/>
        <p:txBody>
          <a:bodyPr>
            <a:normAutofit fontScale="92500" lnSpcReduction="10000"/>
          </a:bodyPr>
          <a:lstStyle/>
          <a:p>
            <a:r>
              <a:rPr lang="en-US" dirty="0">
                <a:latin typeface="Titillium Web" panose="00000500000000000000" pitchFamily="2" charset="0"/>
              </a:rPr>
              <a:t>See you next week</a:t>
            </a:r>
          </a:p>
        </p:txBody>
      </p:sp>
      <p:pic>
        <p:nvPicPr>
          <p:cNvPr id="10242" name="Picture 2">
            <a:extLst>
              <a:ext uri="{FF2B5EF4-FFF2-40B4-BE49-F238E27FC236}">
                <a16:creationId xmlns:a16="http://schemas.microsoft.com/office/drawing/2014/main" id="{C5CF474A-41F1-48F1-91B8-329E2708BA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59658" y="755072"/>
            <a:ext cx="5807652" cy="57963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57202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71215CB-CAB1-4B01-85A1-28B8408D782D}"/>
              </a:ext>
            </a:extLst>
          </p:cNvPr>
          <p:cNvSpPr>
            <a:spLocks noGrp="1"/>
          </p:cNvSpPr>
          <p:nvPr>
            <p:ph sz="half" idx="1"/>
          </p:nvPr>
        </p:nvSpPr>
        <p:spPr/>
        <p:txBody>
          <a:bodyPr/>
          <a:lstStyle/>
          <a:p>
            <a:pPr algn="just"/>
            <a:r>
              <a:rPr lang="en-US" dirty="0">
                <a:latin typeface="Titillium Web" panose="00000500000000000000" pitchFamily="2" charset="0"/>
              </a:rPr>
              <a:t>The mobile-app experience differs from its desktop counterpart in that a user's interaction with the app doesn't always begin in the same place. Instead, the user journey often begins non-deterministically. For instance, if you open an email app from your home screen, you might see a list of emails. By contrast, if you are using a social media app that then launches your email app, you might go directly to the email app's screen for composing an email.</a:t>
            </a:r>
          </a:p>
          <a:p>
            <a:pPr algn="just"/>
            <a:r>
              <a:rPr lang="en-US" dirty="0">
                <a:latin typeface="Titillium Web" panose="00000500000000000000" pitchFamily="2" charset="0"/>
              </a:rPr>
              <a:t>The Activity class is designed to facilitate this paradigm. When one app invokes another, the calling app invokes an activity in the other app, rather than the app as an atomic whole. In this way, the activity serves as the entry point for an app's interaction with the user. You implement an activity as a subclass of the Activity class.</a:t>
            </a:r>
          </a:p>
        </p:txBody>
      </p:sp>
      <p:sp>
        <p:nvSpPr>
          <p:cNvPr id="3" name="Title 2">
            <a:extLst>
              <a:ext uri="{FF2B5EF4-FFF2-40B4-BE49-F238E27FC236}">
                <a16:creationId xmlns:a16="http://schemas.microsoft.com/office/drawing/2014/main" id="{60F1224E-B1BE-4637-96AB-312D58C3E0F9}"/>
              </a:ext>
            </a:extLst>
          </p:cNvPr>
          <p:cNvSpPr>
            <a:spLocks noGrp="1"/>
          </p:cNvSpPr>
          <p:nvPr>
            <p:ph type="title"/>
          </p:nvPr>
        </p:nvSpPr>
        <p:spPr/>
        <p:txBody>
          <a:bodyPr/>
          <a:lstStyle/>
          <a:p>
            <a:r>
              <a:rPr lang="en-US" dirty="0">
                <a:latin typeface="Titillium Web" panose="00000500000000000000" pitchFamily="2" charset="0"/>
              </a:rPr>
              <a:t>The concept of activities</a:t>
            </a:r>
          </a:p>
        </p:txBody>
      </p:sp>
    </p:spTree>
    <p:extLst>
      <p:ext uri="{BB962C8B-B14F-4D97-AF65-F5344CB8AC3E}">
        <p14:creationId xmlns:p14="http://schemas.microsoft.com/office/powerpoint/2010/main" val="27369488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30E5A5F-E458-4250-9BB3-047722DE3B22}"/>
              </a:ext>
            </a:extLst>
          </p:cNvPr>
          <p:cNvSpPr>
            <a:spLocks noGrp="1"/>
          </p:cNvSpPr>
          <p:nvPr>
            <p:ph sz="half" idx="1"/>
          </p:nvPr>
        </p:nvSpPr>
        <p:spPr/>
        <p:txBody>
          <a:bodyPr>
            <a:normAutofit/>
          </a:bodyPr>
          <a:lstStyle/>
          <a:p>
            <a:pPr algn="just"/>
            <a:r>
              <a:rPr lang="en-US" dirty="0">
                <a:latin typeface="Titillium Web" panose="00000500000000000000" pitchFamily="2" charset="0"/>
              </a:rPr>
              <a:t>An activity provides the window in which the app draws its UI. This window typically fills the screen, but may be smaller than the screen and float on top of other windows. Generally, one activity implements one screen in an app. For instance, one of an app’s activities may implement a Preferences screen, while another activity implements a Select Photo screen.</a:t>
            </a:r>
          </a:p>
          <a:p>
            <a:pPr algn="just"/>
            <a:r>
              <a:rPr lang="en-US" dirty="0">
                <a:latin typeface="Titillium Web" panose="00000500000000000000" pitchFamily="2" charset="0"/>
              </a:rPr>
              <a:t>Most apps contain multiple screens, which means they comprise multiple activities. Typically, one activity in an app is specified as the main activity, which is the first screen to appear when the user launches the app. Each activity can then start another activity in order to perform different actions. For example, the main activity in a simple e-mail app may provide the screen that shows an e-mail inbox. From there, the main activity might launch other activities that provide screens for tasks like writing e-mails and opening individual e-mails.</a:t>
            </a:r>
          </a:p>
        </p:txBody>
      </p:sp>
      <p:sp>
        <p:nvSpPr>
          <p:cNvPr id="3" name="Title 2">
            <a:extLst>
              <a:ext uri="{FF2B5EF4-FFF2-40B4-BE49-F238E27FC236}">
                <a16:creationId xmlns:a16="http://schemas.microsoft.com/office/drawing/2014/main" id="{B818A2D4-F98A-42AF-801A-A5B4D3E9C129}"/>
              </a:ext>
            </a:extLst>
          </p:cNvPr>
          <p:cNvSpPr>
            <a:spLocks noGrp="1"/>
          </p:cNvSpPr>
          <p:nvPr>
            <p:ph type="title"/>
          </p:nvPr>
        </p:nvSpPr>
        <p:spPr/>
        <p:txBody>
          <a:bodyPr/>
          <a:lstStyle/>
          <a:p>
            <a:r>
              <a:rPr lang="en-US" dirty="0">
                <a:latin typeface="Titillium Web" panose="00000500000000000000" pitchFamily="2" charset="0"/>
              </a:rPr>
              <a:t>The concept of activities (Cont..)</a:t>
            </a:r>
            <a:endParaRPr lang="en-US" dirty="0"/>
          </a:p>
        </p:txBody>
      </p:sp>
    </p:spTree>
    <p:extLst>
      <p:ext uri="{BB962C8B-B14F-4D97-AF65-F5344CB8AC3E}">
        <p14:creationId xmlns:p14="http://schemas.microsoft.com/office/powerpoint/2010/main" val="32897440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AB13A57-D6C1-43F3-AB0F-A26F52D18391}"/>
              </a:ext>
            </a:extLst>
          </p:cNvPr>
          <p:cNvSpPr>
            <a:spLocks noGrp="1"/>
          </p:cNvSpPr>
          <p:nvPr>
            <p:ph sz="half" idx="1"/>
          </p:nvPr>
        </p:nvSpPr>
        <p:spPr/>
        <p:txBody>
          <a:bodyPr/>
          <a:lstStyle/>
          <a:p>
            <a:pPr algn="just"/>
            <a:r>
              <a:rPr lang="en-US" dirty="0">
                <a:latin typeface="Titillium Web" panose="00000500000000000000" pitchFamily="2" charset="0"/>
              </a:rPr>
              <a:t>Generally, in an application, there is more than one activity that is connected to each other with different tasks. </a:t>
            </a:r>
          </a:p>
          <a:p>
            <a:pPr algn="just"/>
            <a:r>
              <a:rPr lang="en-US" dirty="0">
                <a:latin typeface="Titillium Web" panose="00000500000000000000" pitchFamily="2" charset="0"/>
              </a:rPr>
              <a:t>What should be noted is that each Activity must be registered in the AndroidManifest.xml. By default, it will be registered when you create a new Activity in an automatic way. </a:t>
            </a:r>
          </a:p>
          <a:p>
            <a:pPr algn="just"/>
            <a:r>
              <a:rPr lang="en-US" dirty="0">
                <a:latin typeface="Titillium Web" panose="00000500000000000000" pitchFamily="2" charset="0"/>
              </a:rPr>
              <a:t>The trick is to right-click on the package name → New → Activity → select the available Activity template.</a:t>
            </a:r>
          </a:p>
        </p:txBody>
      </p:sp>
      <p:sp>
        <p:nvSpPr>
          <p:cNvPr id="3" name="Title 2">
            <a:extLst>
              <a:ext uri="{FF2B5EF4-FFF2-40B4-BE49-F238E27FC236}">
                <a16:creationId xmlns:a16="http://schemas.microsoft.com/office/drawing/2014/main" id="{8C859628-0F73-4E09-A0DC-3643C7028325}"/>
              </a:ext>
            </a:extLst>
          </p:cNvPr>
          <p:cNvSpPr>
            <a:spLocks noGrp="1"/>
          </p:cNvSpPr>
          <p:nvPr>
            <p:ph type="title"/>
          </p:nvPr>
        </p:nvSpPr>
        <p:spPr/>
        <p:txBody>
          <a:bodyPr/>
          <a:lstStyle/>
          <a:p>
            <a:r>
              <a:rPr lang="en-US" dirty="0">
                <a:latin typeface="Titillium Web" panose="00000500000000000000" pitchFamily="2" charset="0"/>
              </a:rPr>
              <a:t>The concept of activities (Cont..)</a:t>
            </a:r>
            <a:endParaRPr lang="en-US" dirty="0"/>
          </a:p>
        </p:txBody>
      </p:sp>
    </p:spTree>
    <p:extLst>
      <p:ext uri="{BB962C8B-B14F-4D97-AF65-F5344CB8AC3E}">
        <p14:creationId xmlns:p14="http://schemas.microsoft.com/office/powerpoint/2010/main" val="38177494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E8CBCA9-13D4-47B8-9941-3A8D1B367D86}"/>
              </a:ext>
            </a:extLst>
          </p:cNvPr>
          <p:cNvSpPr>
            <a:spLocks noGrp="1"/>
          </p:cNvSpPr>
          <p:nvPr>
            <p:ph sz="half" idx="1"/>
          </p:nvPr>
        </p:nvSpPr>
        <p:spPr/>
        <p:txBody>
          <a:bodyPr/>
          <a:lstStyle/>
          <a:p>
            <a:pPr algn="just"/>
            <a:r>
              <a:rPr lang="en-US" dirty="0">
                <a:latin typeface="Titillium Web" panose="00000500000000000000" pitchFamily="2" charset="0"/>
              </a:rPr>
              <a:t>Activities have a life cycle in a stack in a virtual sandbox prepared by the Dalvik Virtual Machine (DVM) or Android Runtime (ART) which is last in first out.</a:t>
            </a:r>
          </a:p>
          <a:p>
            <a:pPr algn="just"/>
            <a:r>
              <a:rPr lang="en-US" dirty="0">
                <a:latin typeface="Titillium Web" panose="00000500000000000000" pitchFamily="2" charset="0"/>
              </a:rPr>
              <a:t>The callback methods can be used to perform various processes related to the activity's state. For example, doing all component initialization in </a:t>
            </a:r>
            <a:r>
              <a:rPr lang="en-US" dirty="0" err="1">
                <a:latin typeface="Titillium Web" panose="00000500000000000000" pitchFamily="2" charset="0"/>
              </a:rPr>
              <a:t>onCreate</a:t>
            </a:r>
            <a:r>
              <a:rPr lang="en-US" dirty="0">
                <a:latin typeface="Titillium Web" panose="00000500000000000000" pitchFamily="2" charset="0"/>
              </a:rPr>
              <a:t> (), disconnecting from connection to server on </a:t>
            </a:r>
            <a:r>
              <a:rPr lang="en-US" dirty="0" err="1">
                <a:latin typeface="Titillium Web" panose="00000500000000000000" pitchFamily="2" charset="0"/>
              </a:rPr>
              <a:t>onStop</a:t>
            </a:r>
            <a:r>
              <a:rPr lang="en-US" dirty="0">
                <a:latin typeface="Titillium Web" panose="00000500000000000000" pitchFamily="2" charset="0"/>
              </a:rPr>
              <a:t> () or </a:t>
            </a:r>
            <a:r>
              <a:rPr lang="en-US" dirty="0" err="1">
                <a:latin typeface="Titillium Web" panose="00000500000000000000" pitchFamily="2" charset="0"/>
              </a:rPr>
              <a:t>onDestroy</a:t>
            </a:r>
            <a:r>
              <a:rPr lang="en-US" dirty="0">
                <a:latin typeface="Titillium Web" panose="00000500000000000000" pitchFamily="2" charset="0"/>
              </a:rPr>
              <a:t> () and so on.</a:t>
            </a:r>
          </a:p>
          <a:p>
            <a:pPr algn="just"/>
            <a:r>
              <a:rPr lang="en-US" dirty="0">
                <a:latin typeface="Titillium Web" panose="00000500000000000000" pitchFamily="2" charset="0"/>
              </a:rPr>
              <a:t>A good understanding of the activity lifecycle will make the implementation of your application design better. This will also minimize the occurrence of unwanted errors / bugs / force closes.</a:t>
            </a:r>
          </a:p>
        </p:txBody>
      </p:sp>
      <p:sp>
        <p:nvSpPr>
          <p:cNvPr id="3" name="Title 2">
            <a:extLst>
              <a:ext uri="{FF2B5EF4-FFF2-40B4-BE49-F238E27FC236}">
                <a16:creationId xmlns:a16="http://schemas.microsoft.com/office/drawing/2014/main" id="{4CB9815B-5DDB-471A-B154-E8156E879618}"/>
              </a:ext>
            </a:extLst>
          </p:cNvPr>
          <p:cNvSpPr>
            <a:spLocks noGrp="1"/>
          </p:cNvSpPr>
          <p:nvPr>
            <p:ph type="title"/>
          </p:nvPr>
        </p:nvSpPr>
        <p:spPr/>
        <p:txBody>
          <a:bodyPr>
            <a:normAutofit/>
          </a:bodyPr>
          <a:lstStyle/>
          <a:p>
            <a:pPr algn="just"/>
            <a:r>
              <a:rPr lang="en-US" b="1" i="0" dirty="0">
                <a:solidFill>
                  <a:srgbClr val="3D3D3D"/>
                </a:solidFill>
                <a:effectLst/>
                <a:latin typeface="Titillium Web" panose="00000500000000000000" pitchFamily="2" charset="0"/>
              </a:rPr>
              <a:t>Activity Lifecycle</a:t>
            </a:r>
            <a:endParaRPr lang="en-US" dirty="0">
              <a:latin typeface="Titillium Web" panose="00000500000000000000" pitchFamily="2" charset="0"/>
            </a:endParaRPr>
          </a:p>
        </p:txBody>
      </p:sp>
    </p:spTree>
    <p:extLst>
      <p:ext uri="{BB962C8B-B14F-4D97-AF65-F5344CB8AC3E}">
        <p14:creationId xmlns:p14="http://schemas.microsoft.com/office/powerpoint/2010/main" val="34175574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CB9815B-5DDB-471A-B154-E8156E879618}"/>
              </a:ext>
            </a:extLst>
          </p:cNvPr>
          <p:cNvSpPr>
            <a:spLocks noGrp="1"/>
          </p:cNvSpPr>
          <p:nvPr>
            <p:ph type="title"/>
          </p:nvPr>
        </p:nvSpPr>
        <p:spPr/>
        <p:txBody>
          <a:bodyPr>
            <a:normAutofit/>
          </a:bodyPr>
          <a:lstStyle/>
          <a:p>
            <a:pPr algn="just"/>
            <a:r>
              <a:rPr lang="en-US" b="1" i="0" dirty="0">
                <a:solidFill>
                  <a:srgbClr val="3D3D3D"/>
                </a:solidFill>
                <a:effectLst/>
                <a:latin typeface="Titillium Web" panose="00000500000000000000" pitchFamily="2" charset="0"/>
              </a:rPr>
              <a:t>Activity Lifecycle</a:t>
            </a:r>
            <a:endParaRPr lang="en-US" dirty="0">
              <a:latin typeface="Titillium Web" panose="00000500000000000000" pitchFamily="2" charset="0"/>
            </a:endParaRPr>
          </a:p>
        </p:txBody>
      </p:sp>
      <p:sp>
        <p:nvSpPr>
          <p:cNvPr id="5" name="Content Placeholder 4">
            <a:extLst>
              <a:ext uri="{FF2B5EF4-FFF2-40B4-BE49-F238E27FC236}">
                <a16:creationId xmlns:a16="http://schemas.microsoft.com/office/drawing/2014/main" id="{29F9001E-0C65-424C-9358-FBF3B19F0668}"/>
              </a:ext>
            </a:extLst>
          </p:cNvPr>
          <p:cNvSpPr>
            <a:spLocks noGrp="1"/>
          </p:cNvSpPr>
          <p:nvPr>
            <p:ph sz="half" idx="1"/>
          </p:nvPr>
        </p:nvSpPr>
        <p:spPr>
          <a:xfrm>
            <a:off x="838200" y="6228484"/>
            <a:ext cx="9303327" cy="510453"/>
          </a:xfrm>
        </p:spPr>
        <p:txBody>
          <a:bodyPr>
            <a:normAutofit/>
          </a:bodyPr>
          <a:lstStyle/>
          <a:p>
            <a:pPr marL="0" indent="0" algn="r">
              <a:buNone/>
            </a:pPr>
            <a:r>
              <a:rPr lang="en-US" sz="1200" dirty="0">
                <a:latin typeface="Titillium Web" panose="00000500000000000000" pitchFamily="2" charset="0"/>
              </a:rPr>
              <a:t>https://www.dicoding.com/academies/14/freemodule/113</a:t>
            </a:r>
          </a:p>
        </p:txBody>
      </p:sp>
      <p:pic>
        <p:nvPicPr>
          <p:cNvPr id="2050" name="Picture 2">
            <a:extLst>
              <a:ext uri="{FF2B5EF4-FFF2-40B4-BE49-F238E27FC236}">
                <a16:creationId xmlns:a16="http://schemas.microsoft.com/office/drawing/2014/main" id="{C1C75EDE-B2C8-4E1A-9F3B-B9EAB2F35C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49730" y="0"/>
            <a:ext cx="4862852" cy="62847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42484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Online Media 3" title="The Activity Lifecycle Explained - Android Studio Tutorial">
            <a:hlinkClick r:id="" action="ppaction://media"/>
            <a:extLst>
              <a:ext uri="{FF2B5EF4-FFF2-40B4-BE49-F238E27FC236}">
                <a16:creationId xmlns:a16="http://schemas.microsoft.com/office/drawing/2014/main" id="{CF8B68C6-4606-41D3-8B9F-C3DF299F219F}"/>
              </a:ext>
            </a:extLst>
          </p:cNvPr>
          <p:cNvPicPr>
            <a:picLocks noGrp="1" noRot="1" noChangeAspect="1"/>
          </p:cNvPicPr>
          <p:nvPr>
            <p:ph sz="half" idx="1"/>
            <a:videoFile r:link="rId1"/>
          </p:nvPr>
        </p:nvPicPr>
        <p:blipFill>
          <a:blip r:embed="rId3"/>
          <a:stretch>
            <a:fillRect/>
          </a:stretch>
        </p:blipFill>
        <p:spPr>
          <a:xfrm>
            <a:off x="2779713" y="2428875"/>
            <a:ext cx="6634162" cy="3748088"/>
          </a:xfrm>
          <a:prstGeom prst="rect">
            <a:avLst/>
          </a:prstGeom>
        </p:spPr>
      </p:pic>
      <p:sp>
        <p:nvSpPr>
          <p:cNvPr id="3" name="Title 2">
            <a:extLst>
              <a:ext uri="{FF2B5EF4-FFF2-40B4-BE49-F238E27FC236}">
                <a16:creationId xmlns:a16="http://schemas.microsoft.com/office/drawing/2014/main" id="{C7ADF915-0471-4F0A-BC45-9F77BA88002C}"/>
              </a:ext>
            </a:extLst>
          </p:cNvPr>
          <p:cNvSpPr>
            <a:spLocks noGrp="1"/>
          </p:cNvSpPr>
          <p:nvPr>
            <p:ph type="title"/>
          </p:nvPr>
        </p:nvSpPr>
        <p:spPr/>
        <p:txBody>
          <a:bodyPr>
            <a:normAutofit/>
          </a:bodyPr>
          <a:lstStyle/>
          <a:p>
            <a:r>
              <a:rPr lang="en-US" b="0" i="0" dirty="0">
                <a:effectLst/>
                <a:latin typeface="Roboto"/>
              </a:rPr>
              <a:t>The Activity Lifecycle</a:t>
            </a:r>
            <a:endParaRPr lang="en-US" dirty="0"/>
          </a:p>
        </p:txBody>
      </p:sp>
    </p:spTree>
    <p:extLst>
      <p:ext uri="{BB962C8B-B14F-4D97-AF65-F5344CB8AC3E}">
        <p14:creationId xmlns:p14="http://schemas.microsoft.com/office/powerpoint/2010/main" val="404352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theme/theme1.xml><?xml version="1.0" encoding="utf-8"?>
<a:theme xmlns:a="http://schemas.openxmlformats.org/drawingml/2006/main" name="PraditaUniv1">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aditaUniv1" id="{C716DA62-E810-438C-9D08-61780D039C62}" vid="{55F23035-F3FB-42A3-BF13-197D18F51B3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PraditaUniv1</Template>
  <TotalTime>1402</TotalTime>
  <Words>1932</Words>
  <Application>Microsoft Office PowerPoint</Application>
  <PresentationFormat>Widescreen</PresentationFormat>
  <Paragraphs>102</Paragraphs>
  <Slides>35</Slides>
  <Notes>0</Notes>
  <HiddenSlides>0</HiddenSlides>
  <MMClips>3</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35</vt:i4>
      </vt:variant>
    </vt:vector>
  </HeadingPairs>
  <TitlesOfParts>
    <vt:vector size="43" baseType="lpstr">
      <vt:lpstr>Arial</vt:lpstr>
      <vt:lpstr>Calibri</vt:lpstr>
      <vt:lpstr>Calibri Light</vt:lpstr>
      <vt:lpstr>Quicksand</vt:lpstr>
      <vt:lpstr>Roboto</vt:lpstr>
      <vt:lpstr>Titillium Web</vt:lpstr>
      <vt:lpstr>Wingdings</vt:lpstr>
      <vt:lpstr>PraditaUniv1</vt:lpstr>
      <vt:lpstr>Activity</vt:lpstr>
      <vt:lpstr>What is an activity ?</vt:lpstr>
      <vt:lpstr>Introduction to Activities</vt:lpstr>
      <vt:lpstr>The concept of activities</vt:lpstr>
      <vt:lpstr>The concept of activities (Cont..)</vt:lpstr>
      <vt:lpstr>The concept of activities (Cont..)</vt:lpstr>
      <vt:lpstr>Activity Lifecycle</vt:lpstr>
      <vt:lpstr>Activity Lifecycle</vt:lpstr>
      <vt:lpstr>The Activity Lifecycle</vt:lpstr>
      <vt:lpstr>Last In, First Out (LIFO)</vt:lpstr>
      <vt:lpstr>Lifecycle callbacks</vt:lpstr>
      <vt:lpstr>Lifecycle callbacks - onCreate()</vt:lpstr>
      <vt:lpstr>Lifecycle callbacks - onStart()</vt:lpstr>
      <vt:lpstr>Lifecycle callbacks - onResume()</vt:lpstr>
      <vt:lpstr>Lifecycle callbacks - onPause()</vt:lpstr>
      <vt:lpstr>Lifecycle callbacks - onStop()</vt:lpstr>
      <vt:lpstr>Lifecycle callbacks - onDestroy()</vt:lpstr>
      <vt:lpstr>Intent</vt:lpstr>
      <vt:lpstr>Intent Type</vt:lpstr>
      <vt:lpstr>Practice Implicit intent - Activity_main.xml</vt:lpstr>
      <vt:lpstr>Practice Implicit intent - Main_activity.java</vt:lpstr>
      <vt:lpstr>Practice Implicit intent - Main_activity.java (Cont..)</vt:lpstr>
      <vt:lpstr>Practice Implicit intent - AndroidManifest</vt:lpstr>
      <vt:lpstr>Practice Explicit intent - Activity_main.xml</vt:lpstr>
      <vt:lpstr>PowerPoint Presentation</vt:lpstr>
      <vt:lpstr>Practice Explicit intent - Activity_next.xml</vt:lpstr>
      <vt:lpstr>Practice Explicit intent - Main_activity.java</vt:lpstr>
      <vt:lpstr>Toast</vt:lpstr>
      <vt:lpstr>Practice Toast</vt:lpstr>
      <vt:lpstr>Alert Dialog</vt:lpstr>
      <vt:lpstr>PowerPoint Presentation</vt:lpstr>
      <vt:lpstr>Intent and Toast</vt:lpstr>
      <vt:lpstr>References</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mom</dc:creator>
  <cp:lastModifiedBy>User</cp:lastModifiedBy>
  <cp:revision>147</cp:revision>
  <dcterms:created xsi:type="dcterms:W3CDTF">2020-01-16T01:47:34Z</dcterms:created>
  <dcterms:modified xsi:type="dcterms:W3CDTF">2021-01-12T03:49:02Z</dcterms:modified>
</cp:coreProperties>
</file>