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4"/>
  </p:notesMasterIdLst>
  <p:sldIdLst>
    <p:sldId id="256" r:id="rId2"/>
    <p:sldId id="347" r:id="rId3"/>
    <p:sldId id="257" r:id="rId4"/>
    <p:sldId id="261" r:id="rId5"/>
    <p:sldId id="258" r:id="rId6"/>
    <p:sldId id="262" r:id="rId7"/>
    <p:sldId id="339" r:id="rId8"/>
    <p:sldId id="340" r:id="rId9"/>
    <p:sldId id="346" r:id="rId10"/>
    <p:sldId id="259" r:id="rId11"/>
    <p:sldId id="342" r:id="rId12"/>
    <p:sldId id="348" r:id="rId13"/>
    <p:sldId id="349" r:id="rId14"/>
    <p:sldId id="350" r:id="rId15"/>
    <p:sldId id="351" r:id="rId16"/>
    <p:sldId id="357" r:id="rId17"/>
    <p:sldId id="358" r:id="rId18"/>
    <p:sldId id="354" r:id="rId19"/>
    <p:sldId id="356" r:id="rId20"/>
    <p:sldId id="359" r:id="rId21"/>
    <p:sldId id="263" r:id="rId22"/>
    <p:sldId id="264" r:id="rId23"/>
    <p:sldId id="265" r:id="rId24"/>
    <p:sldId id="360" r:id="rId25"/>
    <p:sldId id="343" r:id="rId26"/>
    <p:sldId id="344" r:id="rId27"/>
    <p:sldId id="345" r:id="rId28"/>
    <p:sldId id="260" r:id="rId29"/>
    <p:sldId id="361" r:id="rId30"/>
    <p:sldId id="341" r:id="rId31"/>
    <p:sldId id="338" r:id="rId32"/>
    <p:sldId id="33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94660"/>
  </p:normalViewPr>
  <p:slideViewPr>
    <p:cSldViewPr snapToGrid="0">
      <p:cViewPr varScale="1">
        <p:scale>
          <a:sx n="69" d="100"/>
          <a:sy n="69"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D3F92-69B2-4E5F-B269-B02238B10A0F}" type="datetimeFigureOut">
              <a:rPr lang="en-US" smtClean="0"/>
              <a:t>15-Jan-21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92C4A-1047-4F2B-B2B4-243C8D8E3A6B}" type="slidenum">
              <a:rPr lang="en-US" smtClean="0"/>
              <a:t>‹#›</a:t>
            </a:fld>
            <a:endParaRPr lang="en-US"/>
          </a:p>
        </p:txBody>
      </p:sp>
    </p:spTree>
    <p:extLst>
      <p:ext uri="{BB962C8B-B14F-4D97-AF65-F5344CB8AC3E}">
        <p14:creationId xmlns:p14="http://schemas.microsoft.com/office/powerpoint/2010/main" val="165868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descr="A picture containing food&#10;&#10;Description automatically generated">
            <a:extLst>
              <a:ext uri="{FF2B5EF4-FFF2-40B4-BE49-F238E27FC236}">
                <a16:creationId xmlns:a16="http://schemas.microsoft.com/office/drawing/2014/main" id="{64CAB8B0-AD1F-4B59-AC82-91B7E5EB7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5833"/>
          <a:stretch/>
        </p:blipFill>
        <p:spPr>
          <a:xfrm>
            <a:off x="0" y="-1"/>
            <a:ext cx="7823200" cy="6864095"/>
          </a:xfrm>
          <a:prstGeom prst="rect">
            <a:avLst/>
          </a:prstGeom>
        </p:spPr>
      </p:pic>
      <p:sp>
        <p:nvSpPr>
          <p:cNvPr id="2" name="Title 1">
            <a:extLst>
              <a:ext uri="{FF2B5EF4-FFF2-40B4-BE49-F238E27FC236}">
                <a16:creationId xmlns:a16="http://schemas.microsoft.com/office/drawing/2014/main" id="{B54FC839-4184-4CE3-9835-2250466457C2}"/>
              </a:ext>
            </a:extLst>
          </p:cNvPr>
          <p:cNvSpPr>
            <a:spLocks noGrp="1"/>
          </p:cNvSpPr>
          <p:nvPr>
            <p:ph type="ctrTitle" hasCustomPrompt="1"/>
          </p:nvPr>
        </p:nvSpPr>
        <p:spPr>
          <a:xfrm>
            <a:off x="443345" y="2988108"/>
            <a:ext cx="7001164" cy="2387600"/>
          </a:xfrm>
        </p:spPr>
        <p:txBody>
          <a:bodyPr anchor="b">
            <a:normAutofit/>
          </a:bodyPr>
          <a:lstStyle>
            <a:lvl1pPr algn="l">
              <a:defRPr sz="8000" b="1">
                <a:solidFill>
                  <a:srgbClr val="F26E21"/>
                </a:solidFill>
                <a:latin typeface="Arial" panose="020B0604020202020204" pitchFamily="34" charset="0"/>
                <a:cs typeface="Arial" panose="020B0604020202020204" pitchFamily="34" charset="0"/>
              </a:defRPr>
            </a:lvl1pPr>
          </a:lstStyle>
          <a:p>
            <a:r>
              <a:rPr lang="en-US" dirty="0"/>
              <a:t>JUDUL PRESENTASI</a:t>
            </a:r>
          </a:p>
        </p:txBody>
      </p:sp>
      <p:sp>
        <p:nvSpPr>
          <p:cNvPr id="3" name="Subtitle 2">
            <a:extLst>
              <a:ext uri="{FF2B5EF4-FFF2-40B4-BE49-F238E27FC236}">
                <a16:creationId xmlns:a16="http://schemas.microsoft.com/office/drawing/2014/main" id="{59F217F2-8411-4B4A-BED3-9E33D11D2B75}"/>
              </a:ext>
            </a:extLst>
          </p:cNvPr>
          <p:cNvSpPr>
            <a:spLocks noGrp="1"/>
          </p:cNvSpPr>
          <p:nvPr>
            <p:ph type="subTitle" idx="1" hasCustomPrompt="1"/>
          </p:nvPr>
        </p:nvSpPr>
        <p:spPr>
          <a:xfrm>
            <a:off x="443344" y="2271424"/>
            <a:ext cx="7001163" cy="452726"/>
          </a:xfrm>
        </p:spPr>
        <p:txBody>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JUDUL</a:t>
            </a:r>
          </a:p>
        </p:txBody>
      </p:sp>
      <p:sp>
        <p:nvSpPr>
          <p:cNvPr id="9" name="Subtitle 2">
            <a:extLst>
              <a:ext uri="{FF2B5EF4-FFF2-40B4-BE49-F238E27FC236}">
                <a16:creationId xmlns:a16="http://schemas.microsoft.com/office/drawing/2014/main" id="{F84F578B-D5AC-4A15-8885-CCE06ACD8591}"/>
              </a:ext>
            </a:extLst>
          </p:cNvPr>
          <p:cNvSpPr txBox="1">
            <a:spLocks/>
          </p:cNvSpPr>
          <p:nvPr/>
        </p:nvSpPr>
        <p:spPr>
          <a:xfrm>
            <a:off x="443343" y="6247680"/>
            <a:ext cx="7001163" cy="31013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solidFill>
                  <a:schemeClr val="bg1"/>
                </a:solidFill>
              </a:rPr>
              <a:t>PRADITA UNIVERSITY</a:t>
            </a:r>
          </a:p>
        </p:txBody>
      </p:sp>
      <p:pic>
        <p:nvPicPr>
          <p:cNvPr id="18" name="Picture 17" descr="A close up of a sign&#10;&#10;Description automatically generated">
            <a:extLst>
              <a:ext uri="{FF2B5EF4-FFF2-40B4-BE49-F238E27FC236}">
                <a16:creationId xmlns:a16="http://schemas.microsoft.com/office/drawing/2014/main" id="{FAF15B68-6E0A-4BB1-9EAB-75F99D206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344" y="222052"/>
            <a:ext cx="1556893" cy="673875"/>
          </a:xfrm>
          <a:prstGeom prst="rect">
            <a:avLst/>
          </a:prstGeom>
        </p:spPr>
      </p:pic>
      <p:sp>
        <p:nvSpPr>
          <p:cNvPr id="23" name="Picture Placeholder 22">
            <a:extLst>
              <a:ext uri="{FF2B5EF4-FFF2-40B4-BE49-F238E27FC236}">
                <a16:creationId xmlns:a16="http://schemas.microsoft.com/office/drawing/2014/main" id="{8DD45DE5-21E6-4F0C-AEB7-9ACAC5E29464}"/>
              </a:ext>
            </a:extLst>
          </p:cNvPr>
          <p:cNvSpPr>
            <a:spLocks noGrp="1"/>
          </p:cNvSpPr>
          <p:nvPr>
            <p:ph type="pic" sz="quarter" idx="10"/>
          </p:nvPr>
        </p:nvSpPr>
        <p:spPr>
          <a:xfrm>
            <a:off x="7823200" y="0"/>
            <a:ext cx="4368800" cy="6858000"/>
          </a:xfrm>
        </p:spPr>
        <p:txBody>
          <a:bodyPr/>
          <a:lstStyle/>
          <a:p>
            <a:r>
              <a:rPr lang="en-US"/>
              <a:t>Click icon to add picture</a:t>
            </a:r>
            <a:endParaRPr lang="en-US" dirty="0"/>
          </a:p>
        </p:txBody>
      </p:sp>
    </p:spTree>
    <p:extLst>
      <p:ext uri="{BB962C8B-B14F-4D97-AF65-F5344CB8AC3E}">
        <p14:creationId xmlns:p14="http://schemas.microsoft.com/office/powerpoint/2010/main" val="121817312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llery Content_Layout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5ACA2F-7E83-484F-A120-4DCE97A0F30F}"/>
              </a:ext>
            </a:extLst>
          </p:cNvPr>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46628-1CF5-4F21-BF7A-0BAEFB8A00A4}"/>
              </a:ext>
            </a:extLst>
          </p:cNvPr>
          <p:cNvSpPr>
            <a:spLocks noGrp="1"/>
          </p:cNvSpPr>
          <p:nvPr>
            <p:ph type="title" hasCustomPrompt="1"/>
          </p:nvPr>
        </p:nvSpPr>
        <p:spPr>
          <a:xfrm>
            <a:off x="838200" y="1086144"/>
            <a:ext cx="10515600" cy="768337"/>
          </a:xfrm>
        </p:spPr>
        <p:txBody>
          <a:bodyPr/>
          <a:lstStyle>
            <a:lvl1pPr>
              <a:defRPr b="1">
                <a:latin typeface="Arial" panose="020B0604020202020204" pitchFamily="34" charset="0"/>
                <a:cs typeface="Arial" panose="020B0604020202020204" pitchFamily="34" charset="0"/>
              </a:defRPr>
            </a:lvl1pPr>
          </a:lstStyle>
          <a:p>
            <a:r>
              <a:rPr lang="en-US" dirty="0"/>
              <a:t>GALERI FOTO</a:t>
            </a:r>
          </a:p>
        </p:txBody>
      </p:sp>
      <p:sp>
        <p:nvSpPr>
          <p:cNvPr id="7" name="Picture Placeholder 6">
            <a:extLst>
              <a:ext uri="{FF2B5EF4-FFF2-40B4-BE49-F238E27FC236}">
                <a16:creationId xmlns:a16="http://schemas.microsoft.com/office/drawing/2014/main" id="{8CEC3F2E-AB80-4ECE-B703-0A5380C30AA9}"/>
              </a:ext>
            </a:extLst>
          </p:cNvPr>
          <p:cNvSpPr>
            <a:spLocks noGrp="1"/>
          </p:cNvSpPr>
          <p:nvPr>
            <p:ph type="pic" sz="quarter" idx="13"/>
          </p:nvPr>
        </p:nvSpPr>
        <p:spPr>
          <a:xfrm>
            <a:off x="838200" y="2351756"/>
            <a:ext cx="3200400" cy="1908175"/>
          </a:xfrm>
        </p:spPr>
        <p:txBody>
          <a:bodyPr/>
          <a:lstStyle/>
          <a:p>
            <a:r>
              <a:rPr lang="en-US"/>
              <a:t>Click icon to add picture</a:t>
            </a:r>
          </a:p>
        </p:txBody>
      </p:sp>
      <p:sp>
        <p:nvSpPr>
          <p:cNvPr id="8" name="Picture Placeholder 6">
            <a:extLst>
              <a:ext uri="{FF2B5EF4-FFF2-40B4-BE49-F238E27FC236}">
                <a16:creationId xmlns:a16="http://schemas.microsoft.com/office/drawing/2014/main" id="{EB0FDC83-CA56-462E-81BF-65FCFB4BF957}"/>
              </a:ext>
            </a:extLst>
          </p:cNvPr>
          <p:cNvSpPr>
            <a:spLocks noGrp="1"/>
          </p:cNvSpPr>
          <p:nvPr>
            <p:ph type="pic" sz="quarter" idx="14"/>
          </p:nvPr>
        </p:nvSpPr>
        <p:spPr>
          <a:xfrm>
            <a:off x="4495800" y="2351756"/>
            <a:ext cx="3200400" cy="1908175"/>
          </a:xfrm>
        </p:spPr>
        <p:txBody>
          <a:bodyPr/>
          <a:lstStyle/>
          <a:p>
            <a:r>
              <a:rPr lang="en-US"/>
              <a:t>Click icon to add picture</a:t>
            </a:r>
          </a:p>
        </p:txBody>
      </p:sp>
      <p:sp>
        <p:nvSpPr>
          <p:cNvPr id="9" name="Picture Placeholder 6">
            <a:extLst>
              <a:ext uri="{FF2B5EF4-FFF2-40B4-BE49-F238E27FC236}">
                <a16:creationId xmlns:a16="http://schemas.microsoft.com/office/drawing/2014/main" id="{8D95EA38-CBDB-4FFF-A749-8D1188D4B550}"/>
              </a:ext>
            </a:extLst>
          </p:cNvPr>
          <p:cNvSpPr>
            <a:spLocks noGrp="1"/>
          </p:cNvSpPr>
          <p:nvPr>
            <p:ph type="pic" sz="quarter" idx="15"/>
          </p:nvPr>
        </p:nvSpPr>
        <p:spPr>
          <a:xfrm>
            <a:off x="8153400" y="2351755"/>
            <a:ext cx="3200400" cy="1908175"/>
          </a:xfrm>
        </p:spPr>
        <p:txBody>
          <a:bodyPr/>
          <a:lstStyle/>
          <a:p>
            <a:r>
              <a:rPr lang="en-US"/>
              <a:t>Click icon to add picture</a:t>
            </a:r>
          </a:p>
        </p:txBody>
      </p:sp>
      <p:sp>
        <p:nvSpPr>
          <p:cNvPr id="10" name="Picture Placeholder 6">
            <a:extLst>
              <a:ext uri="{FF2B5EF4-FFF2-40B4-BE49-F238E27FC236}">
                <a16:creationId xmlns:a16="http://schemas.microsoft.com/office/drawing/2014/main" id="{341FEFD7-9046-45B0-B021-E7A7FAF450FE}"/>
              </a:ext>
            </a:extLst>
          </p:cNvPr>
          <p:cNvSpPr>
            <a:spLocks noGrp="1"/>
          </p:cNvSpPr>
          <p:nvPr>
            <p:ph type="pic" sz="quarter" idx="16"/>
          </p:nvPr>
        </p:nvSpPr>
        <p:spPr>
          <a:xfrm>
            <a:off x="838200" y="4401220"/>
            <a:ext cx="3200400" cy="1908175"/>
          </a:xfrm>
        </p:spPr>
        <p:txBody>
          <a:bodyPr/>
          <a:lstStyle/>
          <a:p>
            <a:r>
              <a:rPr lang="en-US"/>
              <a:t>Click icon to add picture</a:t>
            </a:r>
          </a:p>
        </p:txBody>
      </p:sp>
      <p:sp>
        <p:nvSpPr>
          <p:cNvPr id="11" name="Picture Placeholder 6">
            <a:extLst>
              <a:ext uri="{FF2B5EF4-FFF2-40B4-BE49-F238E27FC236}">
                <a16:creationId xmlns:a16="http://schemas.microsoft.com/office/drawing/2014/main" id="{AA42E2E0-532E-4303-9573-0C76691653AF}"/>
              </a:ext>
            </a:extLst>
          </p:cNvPr>
          <p:cNvSpPr>
            <a:spLocks noGrp="1"/>
          </p:cNvSpPr>
          <p:nvPr>
            <p:ph type="pic" sz="quarter" idx="17"/>
          </p:nvPr>
        </p:nvSpPr>
        <p:spPr>
          <a:xfrm>
            <a:off x="4495800" y="4401220"/>
            <a:ext cx="3200400" cy="1908175"/>
          </a:xfrm>
        </p:spPr>
        <p:txBody>
          <a:bodyPr/>
          <a:lstStyle/>
          <a:p>
            <a:r>
              <a:rPr lang="en-US"/>
              <a:t>Click icon to add picture</a:t>
            </a:r>
          </a:p>
        </p:txBody>
      </p:sp>
      <p:sp>
        <p:nvSpPr>
          <p:cNvPr id="12" name="Picture Placeholder 6">
            <a:extLst>
              <a:ext uri="{FF2B5EF4-FFF2-40B4-BE49-F238E27FC236}">
                <a16:creationId xmlns:a16="http://schemas.microsoft.com/office/drawing/2014/main" id="{8D46EF0D-7696-443E-A17E-EBAF0D0E9887}"/>
              </a:ext>
            </a:extLst>
          </p:cNvPr>
          <p:cNvSpPr>
            <a:spLocks noGrp="1"/>
          </p:cNvSpPr>
          <p:nvPr>
            <p:ph type="pic" sz="quarter" idx="18"/>
          </p:nvPr>
        </p:nvSpPr>
        <p:spPr>
          <a:xfrm>
            <a:off x="8153400" y="4401219"/>
            <a:ext cx="3200400" cy="1908175"/>
          </a:xfrm>
        </p:spPr>
        <p:txBody>
          <a:bodyPr/>
          <a:lstStyle/>
          <a:p>
            <a:r>
              <a:rPr lang="en-US"/>
              <a:t>Click icon to add picture</a:t>
            </a:r>
          </a:p>
        </p:txBody>
      </p:sp>
      <p:sp>
        <p:nvSpPr>
          <p:cNvPr id="13" name="Rectangle 12">
            <a:extLst>
              <a:ext uri="{FF2B5EF4-FFF2-40B4-BE49-F238E27FC236}">
                <a16:creationId xmlns:a16="http://schemas.microsoft.com/office/drawing/2014/main" id="{E97C7396-A8AB-40AC-A549-311531CDE30B}"/>
              </a:ext>
            </a:extLst>
          </p:cNvPr>
          <p:cNvSpPr/>
          <p:nvPr/>
        </p:nvSpPr>
        <p:spPr>
          <a:xfrm>
            <a:off x="838200" y="2080492"/>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 up of a sign&#10;&#10;Description automatically generated">
            <a:extLst>
              <a:ext uri="{FF2B5EF4-FFF2-40B4-BE49-F238E27FC236}">
                <a16:creationId xmlns:a16="http://schemas.microsoft.com/office/drawing/2014/main" id="{2B76D1BA-47D1-4471-B9C9-26E69A66DA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6907" y="222052"/>
            <a:ext cx="1556893" cy="673875"/>
          </a:xfrm>
          <a:prstGeom prst="rect">
            <a:avLst/>
          </a:prstGeom>
        </p:spPr>
      </p:pic>
    </p:spTree>
    <p:extLst>
      <p:ext uri="{BB962C8B-B14F-4D97-AF65-F5344CB8AC3E}">
        <p14:creationId xmlns:p14="http://schemas.microsoft.com/office/powerpoint/2010/main" val="223612292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ank you Slide_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4D0CB6-FE63-4C9E-B5AE-A01A110B3188}"/>
              </a:ext>
            </a:extLst>
          </p:cNvPr>
          <p:cNvSpPr/>
          <p:nvPr/>
        </p:nvSpPr>
        <p:spPr>
          <a:xfrm>
            <a:off x="0" y="0"/>
            <a:ext cx="6096000" cy="6858000"/>
          </a:xfrm>
          <a:prstGeom prst="rect">
            <a:avLst/>
          </a:prstGeom>
          <a:solidFill>
            <a:srgbClr val="F26E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2AA44B-CE82-498F-8C93-1653D3D6162F}"/>
              </a:ext>
            </a:extLst>
          </p:cNvPr>
          <p:cNvSpPr>
            <a:spLocks noGrp="1"/>
          </p:cNvSpPr>
          <p:nvPr>
            <p:ph type="title" hasCustomPrompt="1"/>
          </p:nvPr>
        </p:nvSpPr>
        <p:spPr>
          <a:xfrm>
            <a:off x="921327" y="2036545"/>
            <a:ext cx="4306455" cy="1325563"/>
          </a:xfrm>
        </p:spPr>
        <p:txBody>
          <a:bodyPr>
            <a:normAutofit/>
          </a:bodyPr>
          <a:lstStyle>
            <a:lvl1pPr algn="l">
              <a:lnSpc>
                <a:spcPct val="100000"/>
              </a:lnSpc>
              <a:defRPr sz="6000" b="1">
                <a:solidFill>
                  <a:srgbClr val="FFFFFF"/>
                </a:solidFill>
                <a:latin typeface="Arial" panose="020B0604020202020204" pitchFamily="34" charset="0"/>
                <a:cs typeface="Arial" panose="020B0604020202020204" pitchFamily="34" charset="0"/>
              </a:defRPr>
            </a:lvl1pPr>
          </a:lstStyle>
          <a:p>
            <a:r>
              <a:rPr lang="en-US" dirty="0"/>
              <a:t>THANK YOU</a:t>
            </a:r>
          </a:p>
        </p:txBody>
      </p:sp>
      <p:sp>
        <p:nvSpPr>
          <p:cNvPr id="8" name="Picture Placeholder 7">
            <a:extLst>
              <a:ext uri="{FF2B5EF4-FFF2-40B4-BE49-F238E27FC236}">
                <a16:creationId xmlns:a16="http://schemas.microsoft.com/office/drawing/2014/main" id="{A0A42F7E-F9E3-4336-8894-83E281A84386}"/>
              </a:ext>
            </a:extLst>
          </p:cNvPr>
          <p:cNvSpPr>
            <a:spLocks noGrp="1"/>
          </p:cNvSpPr>
          <p:nvPr>
            <p:ph type="pic" sz="quarter" idx="10"/>
          </p:nvPr>
        </p:nvSpPr>
        <p:spPr>
          <a:xfrm>
            <a:off x="6096000" y="0"/>
            <a:ext cx="6096000" cy="6858000"/>
          </a:xfrm>
        </p:spPr>
        <p:txBody>
          <a:bodyPr/>
          <a:lstStyle/>
          <a:p>
            <a:r>
              <a:rPr lang="en-US"/>
              <a:t>Click icon to add picture</a:t>
            </a:r>
          </a:p>
        </p:txBody>
      </p:sp>
      <p:sp>
        <p:nvSpPr>
          <p:cNvPr id="10" name="Text Placeholder 9">
            <a:extLst>
              <a:ext uri="{FF2B5EF4-FFF2-40B4-BE49-F238E27FC236}">
                <a16:creationId xmlns:a16="http://schemas.microsoft.com/office/drawing/2014/main" id="{C5C9DF7D-FB88-4B79-A484-69B7151DDA3A}"/>
              </a:ext>
            </a:extLst>
          </p:cNvPr>
          <p:cNvSpPr>
            <a:spLocks noGrp="1"/>
          </p:cNvSpPr>
          <p:nvPr>
            <p:ph type="body" sz="quarter" idx="11" hasCustomPrompt="1"/>
          </p:nvPr>
        </p:nvSpPr>
        <p:spPr>
          <a:xfrm>
            <a:off x="895350" y="3786908"/>
            <a:ext cx="4368800" cy="378691"/>
          </a:xfrm>
        </p:spPr>
        <p:txBody>
          <a:bodyPr>
            <a:normAutofit/>
          </a:bodyPr>
          <a:lstStyle>
            <a:lvl1pPr marL="0" indent="0">
              <a:buNone/>
              <a:defRPr sz="2400" b="0" i="0">
                <a:solidFill>
                  <a:srgbClr val="FFFFFF"/>
                </a:solidFill>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21663902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67E8-CD7A-4A95-BE27-C6D8DDC60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D51E89B-6238-4CF1-91E3-6395ABC86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A0ADC8-5569-45B5-AE41-20D9CF284E14}"/>
              </a:ext>
            </a:extLst>
          </p:cNvPr>
          <p:cNvSpPr>
            <a:spLocks noGrp="1"/>
          </p:cNvSpPr>
          <p:nvPr>
            <p:ph type="dt" sz="half" idx="10"/>
          </p:nvPr>
        </p:nvSpPr>
        <p:spPr/>
        <p:txBody>
          <a:bodyPr/>
          <a:lstStyle/>
          <a:p>
            <a:fld id="{0A76AE86-B746-4804-88B9-A3314A69C81A}" type="datetime1">
              <a:rPr lang="en-US" smtClean="0"/>
              <a:t>15-Jan-21</a:t>
            </a:fld>
            <a:endParaRPr lang="en-US"/>
          </a:p>
        </p:txBody>
      </p:sp>
      <p:sp>
        <p:nvSpPr>
          <p:cNvPr id="5" name="Footer Placeholder 4">
            <a:extLst>
              <a:ext uri="{FF2B5EF4-FFF2-40B4-BE49-F238E27FC236}">
                <a16:creationId xmlns:a16="http://schemas.microsoft.com/office/drawing/2014/main" id="{37F724B9-52BF-4CB0-968B-50BB2F9C0C2C}"/>
              </a:ext>
            </a:extLst>
          </p:cNvPr>
          <p:cNvSpPr>
            <a:spLocks noGrp="1"/>
          </p:cNvSpPr>
          <p:nvPr>
            <p:ph type="ftr" sz="quarter" idx="11"/>
          </p:nvPr>
        </p:nvSpPr>
        <p:spPr/>
        <p:txBody>
          <a:bodyPr/>
          <a:lstStyle/>
          <a:p>
            <a:r>
              <a:rPr lang="en-US"/>
              <a:t>Pradita Institute Program Studi Sistem Informasi </a:t>
            </a:r>
            <a:endParaRPr lang="en-US" dirty="0"/>
          </a:p>
        </p:txBody>
      </p:sp>
      <p:sp>
        <p:nvSpPr>
          <p:cNvPr id="6" name="Slide Number Placeholder 5">
            <a:extLst>
              <a:ext uri="{FF2B5EF4-FFF2-40B4-BE49-F238E27FC236}">
                <a16:creationId xmlns:a16="http://schemas.microsoft.com/office/drawing/2014/main" id="{6A0EEA84-8F8C-4766-85FD-7D2DC177A9DC}"/>
              </a:ext>
            </a:extLst>
          </p:cNvPr>
          <p:cNvSpPr>
            <a:spLocks noGrp="1"/>
          </p:cNvSpPr>
          <p:nvPr>
            <p:ph type="sldNum" sz="quarter" idx="12"/>
          </p:nvPr>
        </p:nvSpPr>
        <p:spPr/>
        <p:txBody>
          <a:bodyPr/>
          <a:lstStyle/>
          <a:p>
            <a:fld id="{2DADAEBD-144D-4987-B35D-64D2FE28C8B4}" type="slidenum">
              <a:rPr lang="en-US" smtClean="0"/>
              <a:t>‹#›</a:t>
            </a:fld>
            <a:endParaRPr lang="en-US"/>
          </a:p>
        </p:txBody>
      </p:sp>
    </p:spTree>
    <p:extLst>
      <p:ext uri="{BB962C8B-B14F-4D97-AF65-F5344CB8AC3E}">
        <p14:creationId xmlns:p14="http://schemas.microsoft.com/office/powerpoint/2010/main" val="123365470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4400" y="228600"/>
            <a:ext cx="5283200" cy="685800"/>
          </a:xfrm>
        </p:spPr>
        <p:txBody>
          <a:bodyPr>
            <a:normAutofit/>
          </a:bodyPr>
          <a:lstStyle>
            <a:lvl1pPr>
              <a:defRPr sz="3600" b="1" baseline="0">
                <a:solidFill>
                  <a:schemeClr val="bg1"/>
                </a:solidFill>
              </a:defRPr>
            </a:lvl1pPr>
          </a:lstStyle>
          <a:p>
            <a:r>
              <a:rPr lang="en-US" dirty="0"/>
              <a:t>Title 1 short</a:t>
            </a:r>
          </a:p>
        </p:txBody>
      </p:sp>
      <p:sp>
        <p:nvSpPr>
          <p:cNvPr id="3" name="Content Placeholder 2"/>
          <p:cNvSpPr>
            <a:spLocks noGrp="1"/>
          </p:cNvSpPr>
          <p:nvPr>
            <p:ph idx="1"/>
          </p:nvPr>
        </p:nvSpPr>
        <p:spPr>
          <a:xfrm>
            <a:off x="609600" y="1752600"/>
            <a:ext cx="10972800" cy="4419599"/>
          </a:xfrm>
        </p:spPr>
        <p:txBody>
          <a:bodyPr/>
          <a:lstStyle>
            <a:lvl1pPr>
              <a:defRPr sz="2400">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0A76AE86-B746-4804-88B9-A3314A69C81A}" type="datetime1">
              <a:rPr lang="en-US" smtClean="0"/>
              <a:t>15-Jan-21</a:t>
            </a:fld>
            <a:endParaRPr lang="en-US"/>
          </a:p>
        </p:txBody>
      </p:sp>
      <p:sp>
        <p:nvSpPr>
          <p:cNvPr id="14" name="Slide Number Placeholder 13"/>
          <p:cNvSpPr>
            <a:spLocks noGrp="1"/>
          </p:cNvSpPr>
          <p:nvPr>
            <p:ph type="sldNum" sz="quarter" idx="11"/>
          </p:nvPr>
        </p:nvSpPr>
        <p:spPr/>
        <p:txBody>
          <a:bodyPr/>
          <a:lstStyle/>
          <a:p>
            <a:fld id="{2DADAEBD-144D-4987-B35D-64D2FE28C8B4}" type="slidenum">
              <a:rPr lang="en-US" smtClean="0"/>
              <a:t>‹#›</a:t>
            </a:fld>
            <a:endParaRPr lang="en-US"/>
          </a:p>
        </p:txBody>
      </p:sp>
      <p:sp>
        <p:nvSpPr>
          <p:cNvPr id="15" name="Footer Placeholder 14"/>
          <p:cNvSpPr>
            <a:spLocks noGrp="1"/>
          </p:cNvSpPr>
          <p:nvPr>
            <p:ph type="ftr" sz="quarter" idx="12"/>
          </p:nvPr>
        </p:nvSpPr>
        <p:spPr/>
        <p:txBody>
          <a:bodyPr/>
          <a:lstStyle/>
          <a:p>
            <a:r>
              <a:rPr lang="en-US"/>
              <a:t>Pradita Institute Program Studi Sistem Informasi </a:t>
            </a:r>
            <a:endParaRPr lang="en-US" dirty="0"/>
          </a:p>
        </p:txBody>
      </p:sp>
      <p:sp>
        <p:nvSpPr>
          <p:cNvPr id="19" name="Content Placeholder 18"/>
          <p:cNvSpPr>
            <a:spLocks noGrp="1"/>
          </p:cNvSpPr>
          <p:nvPr>
            <p:ph sz="quarter" idx="13" hasCustomPrompt="1"/>
          </p:nvPr>
        </p:nvSpPr>
        <p:spPr>
          <a:xfrm>
            <a:off x="609600" y="1066800"/>
            <a:ext cx="10972800" cy="609600"/>
          </a:xfrm>
        </p:spPr>
        <p:txBody>
          <a:bodyPr/>
          <a:lstStyle>
            <a:lvl1pPr algn="ctr">
              <a:buNone/>
              <a:defRPr b="1" baseline="0">
                <a:solidFill>
                  <a:srgbClr val="002060"/>
                </a:solidFill>
                <a:latin typeface="+mj-lt"/>
              </a:defRPr>
            </a:lvl1pPr>
          </a:lstStyle>
          <a:p>
            <a:pPr lvl="0"/>
            <a:r>
              <a:rPr lang="en-US" b="1" dirty="0">
                <a:latin typeface="+mj-lt"/>
              </a:rPr>
              <a:t>Title 2 long</a:t>
            </a:r>
          </a:p>
        </p:txBody>
      </p:sp>
    </p:spTree>
    <p:extLst>
      <p:ext uri="{BB962C8B-B14F-4D97-AF65-F5344CB8AC3E}">
        <p14:creationId xmlns:p14="http://schemas.microsoft.com/office/powerpoint/2010/main" val="25588739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4400" y="228600"/>
            <a:ext cx="5283200" cy="685800"/>
          </a:xfrm>
        </p:spPr>
        <p:txBody>
          <a:bodyPr>
            <a:normAutofit/>
          </a:bodyPr>
          <a:lstStyle>
            <a:lvl1pPr>
              <a:defRPr sz="3600" b="1" baseline="0">
                <a:solidFill>
                  <a:schemeClr val="bg1"/>
                </a:solidFill>
              </a:defRPr>
            </a:lvl1pPr>
          </a:lstStyle>
          <a:p>
            <a:r>
              <a:rPr lang="en-US" dirty="0"/>
              <a:t>Title 1 short</a:t>
            </a:r>
          </a:p>
        </p:txBody>
      </p:sp>
      <p:sp>
        <p:nvSpPr>
          <p:cNvPr id="3" name="Content Placeholder 2"/>
          <p:cNvSpPr>
            <a:spLocks noGrp="1"/>
          </p:cNvSpPr>
          <p:nvPr>
            <p:ph idx="1"/>
          </p:nvPr>
        </p:nvSpPr>
        <p:spPr>
          <a:xfrm>
            <a:off x="609600" y="1752600"/>
            <a:ext cx="10972800" cy="4419599"/>
          </a:xfrm>
        </p:spPr>
        <p:txBody>
          <a:bodyPr/>
          <a:lstStyle>
            <a:lvl1pPr>
              <a:defRPr sz="2400">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0A76AE86-B746-4804-88B9-A3314A69C81A}" type="datetime1">
              <a:rPr lang="en-US" smtClean="0"/>
              <a:t>15-Jan-21</a:t>
            </a:fld>
            <a:endParaRPr lang="en-US"/>
          </a:p>
        </p:txBody>
      </p:sp>
      <p:sp>
        <p:nvSpPr>
          <p:cNvPr id="14" name="Slide Number Placeholder 13"/>
          <p:cNvSpPr>
            <a:spLocks noGrp="1"/>
          </p:cNvSpPr>
          <p:nvPr>
            <p:ph type="sldNum" sz="quarter" idx="11"/>
          </p:nvPr>
        </p:nvSpPr>
        <p:spPr/>
        <p:txBody>
          <a:bodyPr/>
          <a:lstStyle/>
          <a:p>
            <a:fld id="{2DADAEBD-144D-4987-B35D-64D2FE28C8B4}" type="slidenum">
              <a:rPr lang="en-US" smtClean="0"/>
              <a:t>‹#›</a:t>
            </a:fld>
            <a:endParaRPr lang="en-US"/>
          </a:p>
        </p:txBody>
      </p:sp>
      <p:sp>
        <p:nvSpPr>
          <p:cNvPr id="15" name="Footer Placeholder 14"/>
          <p:cNvSpPr>
            <a:spLocks noGrp="1"/>
          </p:cNvSpPr>
          <p:nvPr>
            <p:ph type="ftr" sz="quarter" idx="12"/>
          </p:nvPr>
        </p:nvSpPr>
        <p:spPr/>
        <p:txBody>
          <a:bodyPr/>
          <a:lstStyle/>
          <a:p>
            <a:r>
              <a:rPr lang="en-US"/>
              <a:t>Pradita Institute Program Studi Sistem Informasi </a:t>
            </a:r>
            <a:endParaRPr lang="en-US" dirty="0"/>
          </a:p>
        </p:txBody>
      </p:sp>
      <p:sp>
        <p:nvSpPr>
          <p:cNvPr id="19" name="Content Placeholder 18"/>
          <p:cNvSpPr>
            <a:spLocks noGrp="1"/>
          </p:cNvSpPr>
          <p:nvPr>
            <p:ph sz="quarter" idx="13" hasCustomPrompt="1"/>
          </p:nvPr>
        </p:nvSpPr>
        <p:spPr>
          <a:xfrm>
            <a:off x="609600" y="1066800"/>
            <a:ext cx="10972800" cy="609600"/>
          </a:xfrm>
        </p:spPr>
        <p:txBody>
          <a:bodyPr/>
          <a:lstStyle>
            <a:lvl1pPr algn="ctr">
              <a:buNone/>
              <a:defRPr b="1" baseline="0">
                <a:solidFill>
                  <a:srgbClr val="002060"/>
                </a:solidFill>
                <a:latin typeface="+mj-lt"/>
              </a:defRPr>
            </a:lvl1pPr>
          </a:lstStyle>
          <a:p>
            <a:pPr lvl="0"/>
            <a:r>
              <a:rPr lang="en-US" b="1" dirty="0">
                <a:latin typeface="+mj-lt"/>
              </a:rPr>
              <a:t>Title 2 long</a:t>
            </a:r>
          </a:p>
        </p:txBody>
      </p:sp>
    </p:spTree>
    <p:extLst>
      <p:ext uri="{BB962C8B-B14F-4D97-AF65-F5344CB8AC3E}">
        <p14:creationId xmlns:p14="http://schemas.microsoft.com/office/powerpoint/2010/main" val="373099826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4400" y="228600"/>
            <a:ext cx="5283200" cy="685800"/>
          </a:xfrm>
        </p:spPr>
        <p:txBody>
          <a:bodyPr>
            <a:normAutofit/>
          </a:bodyPr>
          <a:lstStyle>
            <a:lvl1pPr>
              <a:defRPr sz="3600" b="1" baseline="0">
                <a:solidFill>
                  <a:schemeClr val="bg1"/>
                </a:solidFill>
              </a:defRPr>
            </a:lvl1pPr>
          </a:lstStyle>
          <a:p>
            <a:r>
              <a:rPr lang="en-US" dirty="0"/>
              <a:t>Title 1 short</a:t>
            </a:r>
          </a:p>
        </p:txBody>
      </p:sp>
      <p:sp>
        <p:nvSpPr>
          <p:cNvPr id="3" name="Content Placeholder 2"/>
          <p:cNvSpPr>
            <a:spLocks noGrp="1"/>
          </p:cNvSpPr>
          <p:nvPr>
            <p:ph idx="1"/>
          </p:nvPr>
        </p:nvSpPr>
        <p:spPr>
          <a:xfrm>
            <a:off x="609600" y="1752600"/>
            <a:ext cx="10972800" cy="4419599"/>
          </a:xfrm>
        </p:spPr>
        <p:txBody>
          <a:bodyPr/>
          <a:lstStyle>
            <a:lvl1pPr>
              <a:defRPr sz="2400">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0A76AE86-B746-4804-88B9-A3314A69C81A}" type="datetime1">
              <a:rPr lang="en-US" smtClean="0"/>
              <a:t>15-Jan-21</a:t>
            </a:fld>
            <a:endParaRPr lang="en-US"/>
          </a:p>
        </p:txBody>
      </p:sp>
      <p:sp>
        <p:nvSpPr>
          <p:cNvPr id="14" name="Slide Number Placeholder 13"/>
          <p:cNvSpPr>
            <a:spLocks noGrp="1"/>
          </p:cNvSpPr>
          <p:nvPr>
            <p:ph type="sldNum" sz="quarter" idx="11"/>
          </p:nvPr>
        </p:nvSpPr>
        <p:spPr/>
        <p:txBody>
          <a:bodyPr/>
          <a:lstStyle/>
          <a:p>
            <a:fld id="{2DADAEBD-144D-4987-B35D-64D2FE28C8B4}" type="slidenum">
              <a:rPr lang="en-US" smtClean="0"/>
              <a:t>‹#›</a:t>
            </a:fld>
            <a:endParaRPr lang="en-US"/>
          </a:p>
        </p:txBody>
      </p:sp>
      <p:sp>
        <p:nvSpPr>
          <p:cNvPr id="15" name="Footer Placeholder 14"/>
          <p:cNvSpPr>
            <a:spLocks noGrp="1"/>
          </p:cNvSpPr>
          <p:nvPr>
            <p:ph type="ftr" sz="quarter" idx="12"/>
          </p:nvPr>
        </p:nvSpPr>
        <p:spPr/>
        <p:txBody>
          <a:bodyPr/>
          <a:lstStyle/>
          <a:p>
            <a:r>
              <a:rPr lang="en-US"/>
              <a:t>Pradita Institute Program Studi Sistem Informasi </a:t>
            </a:r>
            <a:endParaRPr lang="en-US" dirty="0"/>
          </a:p>
        </p:txBody>
      </p:sp>
      <p:sp>
        <p:nvSpPr>
          <p:cNvPr id="19" name="Content Placeholder 18"/>
          <p:cNvSpPr>
            <a:spLocks noGrp="1"/>
          </p:cNvSpPr>
          <p:nvPr>
            <p:ph sz="quarter" idx="13" hasCustomPrompt="1"/>
          </p:nvPr>
        </p:nvSpPr>
        <p:spPr>
          <a:xfrm>
            <a:off x="609600" y="1066800"/>
            <a:ext cx="10972800" cy="609600"/>
          </a:xfrm>
        </p:spPr>
        <p:txBody>
          <a:bodyPr/>
          <a:lstStyle>
            <a:lvl1pPr algn="ctr">
              <a:buNone/>
              <a:defRPr b="1" baseline="0">
                <a:solidFill>
                  <a:srgbClr val="002060"/>
                </a:solidFill>
                <a:latin typeface="+mj-lt"/>
              </a:defRPr>
            </a:lvl1pPr>
          </a:lstStyle>
          <a:p>
            <a:pPr lvl="0"/>
            <a:r>
              <a:rPr lang="en-US" b="1" dirty="0">
                <a:latin typeface="+mj-lt"/>
              </a:rPr>
              <a:t>Title 2 long</a:t>
            </a:r>
          </a:p>
        </p:txBody>
      </p:sp>
    </p:spTree>
    <p:extLst>
      <p:ext uri="{BB962C8B-B14F-4D97-AF65-F5344CB8AC3E}">
        <p14:creationId xmlns:p14="http://schemas.microsoft.com/office/powerpoint/2010/main" val="197217242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80B8AA-809E-46B2-82E7-9204F547CC5F}" type="datetime1">
              <a:rPr lang="en-US" smtClean="0"/>
              <a:t>15-Jan-21</a:t>
            </a:fld>
            <a:endParaRPr lang="en-US"/>
          </a:p>
        </p:txBody>
      </p:sp>
      <p:sp>
        <p:nvSpPr>
          <p:cNvPr id="5" name="Footer Placeholder 4"/>
          <p:cNvSpPr>
            <a:spLocks noGrp="1"/>
          </p:cNvSpPr>
          <p:nvPr>
            <p:ph type="ftr" sz="quarter" idx="11"/>
          </p:nvPr>
        </p:nvSpPr>
        <p:spPr/>
        <p:txBody>
          <a:bodyPr/>
          <a:lstStyle/>
          <a:p>
            <a:r>
              <a:rPr lang="en-US"/>
              <a:t>Pradita Institute Program Studi Sistem Informasi </a:t>
            </a:r>
            <a:endParaRPr lang="en-US" dirty="0"/>
          </a:p>
        </p:txBody>
      </p:sp>
      <p:sp>
        <p:nvSpPr>
          <p:cNvPr id="6" name="Slide Number Placeholder 5"/>
          <p:cNvSpPr>
            <a:spLocks noGrp="1"/>
          </p:cNvSpPr>
          <p:nvPr>
            <p:ph type="sldNum" sz="quarter" idx="12"/>
          </p:nvPr>
        </p:nvSpPr>
        <p:spPr/>
        <p:txBody>
          <a:bodyPr/>
          <a:lstStyle/>
          <a:p>
            <a:fld id="{2DADAEBD-144D-4987-B35D-64D2FE28C8B4}" type="slidenum">
              <a:rPr lang="en-US" smtClean="0"/>
              <a:t>‹#›</a:t>
            </a:fld>
            <a:endParaRPr lang="en-US"/>
          </a:p>
        </p:txBody>
      </p:sp>
      <p:grpSp>
        <p:nvGrpSpPr>
          <p:cNvPr id="7" name="Group 6">
            <a:extLst>
              <a:ext uri="{FF2B5EF4-FFF2-40B4-BE49-F238E27FC236}">
                <a16:creationId xmlns:a16="http://schemas.microsoft.com/office/drawing/2014/main" id="{9516F230-AA62-404C-B514-60710C372F51}"/>
              </a:ext>
            </a:extLst>
          </p:cNvPr>
          <p:cNvGrpSpPr/>
          <p:nvPr userDrawn="1"/>
        </p:nvGrpSpPr>
        <p:grpSpPr>
          <a:xfrm>
            <a:off x="8831" y="435098"/>
            <a:ext cx="821128" cy="6296280"/>
            <a:chOff x="8830" y="435098"/>
            <a:chExt cx="821128" cy="6296280"/>
          </a:xfrm>
        </p:grpSpPr>
        <p:pic>
          <p:nvPicPr>
            <p:cNvPr id="8" name="Picture 7">
              <a:extLst>
                <a:ext uri="{FF2B5EF4-FFF2-40B4-BE49-F238E27FC236}">
                  <a16:creationId xmlns:a16="http://schemas.microsoft.com/office/drawing/2014/main" id="{4E47256A-9270-46B0-BFCF-8EC1DE850CF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7" y="6366253"/>
              <a:ext cx="819441" cy="365125"/>
            </a:xfrm>
            <a:prstGeom prst="rect">
              <a:avLst/>
            </a:prstGeom>
          </p:spPr>
        </p:pic>
        <p:pic>
          <p:nvPicPr>
            <p:cNvPr id="9" name="Picture 8">
              <a:extLst>
                <a:ext uri="{FF2B5EF4-FFF2-40B4-BE49-F238E27FC236}">
                  <a16:creationId xmlns:a16="http://schemas.microsoft.com/office/drawing/2014/main" id="{ED016CC5-1C47-4252-991C-1E2F4AB4A1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30" y="435098"/>
              <a:ext cx="819441" cy="1281307"/>
            </a:xfrm>
            <a:prstGeom prst="rect">
              <a:avLst/>
            </a:prstGeom>
          </p:spPr>
        </p:pic>
        <p:pic>
          <p:nvPicPr>
            <p:cNvPr id="10" name="Picture 9">
              <a:extLst>
                <a:ext uri="{FF2B5EF4-FFF2-40B4-BE49-F238E27FC236}">
                  <a16:creationId xmlns:a16="http://schemas.microsoft.com/office/drawing/2014/main" id="{D36A4D40-019A-465C-98C8-EA745621DC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056" y="1690688"/>
              <a:ext cx="736508" cy="4486275"/>
            </a:xfrm>
            <a:prstGeom prst="rect">
              <a:avLst/>
            </a:prstGeom>
          </p:spPr>
        </p:pic>
      </p:grpSp>
    </p:spTree>
    <p:extLst>
      <p:ext uri="{BB962C8B-B14F-4D97-AF65-F5344CB8AC3E}">
        <p14:creationId xmlns:p14="http://schemas.microsoft.com/office/powerpoint/2010/main" val="650313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F62E-BA7B-46D6-BB2C-DE93E3FF55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F77F8F-528A-4945-AB67-7E2893B85BE1}"/>
              </a:ext>
            </a:extLst>
          </p:cNvPr>
          <p:cNvSpPr>
            <a:spLocks noGrp="1"/>
          </p:cNvSpPr>
          <p:nvPr>
            <p:ph type="dt" sz="half" idx="10"/>
          </p:nvPr>
        </p:nvSpPr>
        <p:spPr/>
        <p:txBody>
          <a:bodyPr/>
          <a:lstStyle/>
          <a:p>
            <a:fld id="{A65ABC92-883E-4CD6-AAA5-D43F848EBD0C}" type="datetimeFigureOut">
              <a:rPr lang="en-US" smtClean="0"/>
              <a:t>15-Jan-21</a:t>
            </a:fld>
            <a:endParaRPr lang="en-US"/>
          </a:p>
        </p:txBody>
      </p:sp>
      <p:sp>
        <p:nvSpPr>
          <p:cNvPr id="4" name="Footer Placeholder 3">
            <a:extLst>
              <a:ext uri="{FF2B5EF4-FFF2-40B4-BE49-F238E27FC236}">
                <a16:creationId xmlns:a16="http://schemas.microsoft.com/office/drawing/2014/main" id="{69DE0303-14DE-4026-BB55-C3DB6C5977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E57A30-14D4-474D-BE3B-B712D29D4644}"/>
              </a:ext>
            </a:extLst>
          </p:cNvPr>
          <p:cNvSpPr>
            <a:spLocks noGrp="1"/>
          </p:cNvSpPr>
          <p:nvPr>
            <p:ph type="sldNum" sz="quarter" idx="12"/>
          </p:nvPr>
        </p:nvSpPr>
        <p:spPr/>
        <p:txBody>
          <a:bodyPr/>
          <a:lstStyle/>
          <a:p>
            <a:fld id="{99E714B0-09A5-4112-A5A1-8041FE9D3E0C}" type="slidenum">
              <a:rPr lang="en-US" smtClean="0"/>
              <a:t>‹#›</a:t>
            </a:fld>
            <a:endParaRPr lang="en-US"/>
          </a:p>
        </p:txBody>
      </p:sp>
      <p:grpSp>
        <p:nvGrpSpPr>
          <p:cNvPr id="7" name="Group 6">
            <a:extLst>
              <a:ext uri="{FF2B5EF4-FFF2-40B4-BE49-F238E27FC236}">
                <a16:creationId xmlns:a16="http://schemas.microsoft.com/office/drawing/2014/main" id="{C6BF3F9E-35AF-42E3-9FE6-2A1DEF76B268}"/>
              </a:ext>
            </a:extLst>
          </p:cNvPr>
          <p:cNvGrpSpPr/>
          <p:nvPr/>
        </p:nvGrpSpPr>
        <p:grpSpPr>
          <a:xfrm>
            <a:off x="8830" y="435098"/>
            <a:ext cx="821128" cy="6296280"/>
            <a:chOff x="8830" y="435098"/>
            <a:chExt cx="821128" cy="6296280"/>
          </a:xfrm>
        </p:grpSpPr>
        <p:pic>
          <p:nvPicPr>
            <p:cNvPr id="8" name="Picture 7">
              <a:extLst>
                <a:ext uri="{FF2B5EF4-FFF2-40B4-BE49-F238E27FC236}">
                  <a16:creationId xmlns:a16="http://schemas.microsoft.com/office/drawing/2014/main" id="{62D440C2-23D6-46E4-AAE7-5369B66E63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17" y="6366253"/>
              <a:ext cx="819441" cy="365125"/>
            </a:xfrm>
            <a:prstGeom prst="rect">
              <a:avLst/>
            </a:prstGeom>
          </p:spPr>
        </p:pic>
        <p:pic>
          <p:nvPicPr>
            <p:cNvPr id="9" name="Picture 8">
              <a:extLst>
                <a:ext uri="{FF2B5EF4-FFF2-40B4-BE49-F238E27FC236}">
                  <a16:creationId xmlns:a16="http://schemas.microsoft.com/office/drawing/2014/main" id="{C3536B4B-989C-4194-A271-A2D1FF87CE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30" y="435098"/>
              <a:ext cx="819441" cy="1281307"/>
            </a:xfrm>
            <a:prstGeom prst="rect">
              <a:avLst/>
            </a:prstGeom>
          </p:spPr>
        </p:pic>
        <p:pic>
          <p:nvPicPr>
            <p:cNvPr id="10" name="Picture 9">
              <a:extLst>
                <a:ext uri="{FF2B5EF4-FFF2-40B4-BE49-F238E27FC236}">
                  <a16:creationId xmlns:a16="http://schemas.microsoft.com/office/drawing/2014/main" id="{B9FCCA96-07A5-432D-BEB2-9F4ABFAC7B9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056" y="1690688"/>
              <a:ext cx="736508" cy="4486275"/>
            </a:xfrm>
            <a:prstGeom prst="rect">
              <a:avLst/>
            </a:prstGeom>
          </p:spPr>
        </p:pic>
      </p:grpSp>
    </p:spTree>
    <p:extLst>
      <p:ext uri="{BB962C8B-B14F-4D97-AF65-F5344CB8AC3E}">
        <p14:creationId xmlns:p14="http://schemas.microsoft.com/office/powerpoint/2010/main" val="203152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Content_Layout 1">
    <p:spTree>
      <p:nvGrpSpPr>
        <p:cNvPr id="1" name=""/>
        <p:cNvGrpSpPr/>
        <p:nvPr/>
      </p:nvGrpSpPr>
      <p:grpSpPr>
        <a:xfrm>
          <a:off x="0" y="0"/>
          <a:ext cx="0" cy="0"/>
          <a:chOff x="0" y="0"/>
          <a:chExt cx="0" cy="0"/>
        </a:xfrm>
      </p:grpSpPr>
      <p:pic>
        <p:nvPicPr>
          <p:cNvPr id="8" name="Picture 7" descr="A picture containing food, table&#10;&#10;Description automatically generated">
            <a:extLst>
              <a:ext uri="{FF2B5EF4-FFF2-40B4-BE49-F238E27FC236}">
                <a16:creationId xmlns:a16="http://schemas.microsoft.com/office/drawing/2014/main" id="{D40E9DA0-DED9-4B5A-A6B3-B67E12C249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1808"/>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563418" y="2103437"/>
            <a:ext cx="4701309" cy="1325563"/>
          </a:xfrm>
        </p:spPr>
        <p:txBody>
          <a:bodyPr/>
          <a:lstStyle>
            <a:lvl1pPr>
              <a:defRPr b="1">
                <a:solidFill>
                  <a:schemeClr val="bg1"/>
                </a:solidFill>
                <a:latin typeface="Arial" panose="020B0604020202020204" pitchFamily="34" charset="0"/>
                <a:cs typeface="Arial" panose="020B0604020202020204" pitchFamily="34" charset="0"/>
              </a:defRPr>
            </a:lvl1pPr>
          </a:lstStyle>
          <a:p>
            <a:r>
              <a:rPr lang="en-US" dirty="0"/>
              <a:t>HEADING</a:t>
            </a:r>
          </a:p>
        </p:txBody>
      </p:sp>
      <p:sp>
        <p:nvSpPr>
          <p:cNvPr id="11" name="Subtitle 2">
            <a:extLst>
              <a:ext uri="{FF2B5EF4-FFF2-40B4-BE49-F238E27FC236}">
                <a16:creationId xmlns:a16="http://schemas.microsoft.com/office/drawing/2014/main" id="{1E670FD2-FF57-4AB9-89D8-38001B1072D8}"/>
              </a:ext>
            </a:extLst>
          </p:cNvPr>
          <p:cNvSpPr>
            <a:spLocks noGrp="1"/>
          </p:cNvSpPr>
          <p:nvPr>
            <p:ph type="subTitle" idx="13" hasCustomPrompt="1"/>
          </p:nvPr>
        </p:nvSpPr>
        <p:spPr>
          <a:xfrm>
            <a:off x="563418" y="4043867"/>
            <a:ext cx="4701309" cy="452726"/>
          </a:xfrm>
        </p:spPr>
        <p:txBody>
          <a:bodyP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HEADING</a:t>
            </a:r>
          </a:p>
        </p:txBody>
      </p:sp>
      <p:sp>
        <p:nvSpPr>
          <p:cNvPr id="19" name="Rectangle 18">
            <a:extLst>
              <a:ext uri="{FF2B5EF4-FFF2-40B4-BE49-F238E27FC236}">
                <a16:creationId xmlns:a16="http://schemas.microsoft.com/office/drawing/2014/main" id="{7A119F4E-AA30-4E8B-AA46-B2D6F8299D43}"/>
              </a:ext>
            </a:extLst>
          </p:cNvPr>
          <p:cNvSpPr/>
          <p:nvPr/>
        </p:nvSpPr>
        <p:spPr>
          <a:xfrm>
            <a:off x="690418" y="3671006"/>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D2AF1E3D-C6A9-4308-A25F-2AE3974E4A3F}"/>
              </a:ext>
            </a:extLst>
          </p:cNvPr>
          <p:cNvSpPr>
            <a:spLocks noGrp="1"/>
          </p:cNvSpPr>
          <p:nvPr>
            <p:ph idx="1" hasCustomPrompt="1"/>
          </p:nvPr>
        </p:nvSpPr>
        <p:spPr>
          <a:xfrm>
            <a:off x="6299200" y="1963809"/>
            <a:ext cx="5351462" cy="2930381"/>
          </a:xfrm>
        </p:spPr>
        <p:txBody>
          <a:bodyPr>
            <a:noAutofit/>
          </a:bodyPr>
          <a:lstStyle>
            <a:lvl1pPr marL="0" indent="0">
              <a:lnSpc>
                <a:spcPct val="150000"/>
              </a:lnSpc>
              <a:buFont typeface="Arial" panose="020B0604020202020204" pitchFamily="34" charset="0"/>
              <a:buNone/>
              <a:defRPr sz="1800">
                <a:latin typeface="Arial" panose="020B0604020202020204" pitchFamily="34" charset="0"/>
                <a:cs typeface="Arial" panose="020B0604020202020204" pitchFamily="34" charset="0"/>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dirty="0"/>
              <a:t>Lorem diam dictum </a:t>
            </a:r>
            <a:r>
              <a:rPr lang="en-US" dirty="0" err="1"/>
              <a:t>dictumst</a:t>
            </a:r>
            <a:r>
              <a:rPr lang="en-US" dirty="0"/>
              <a:t> </a:t>
            </a:r>
            <a:r>
              <a:rPr lang="en-US" dirty="0" err="1"/>
              <a:t>proin</a:t>
            </a:r>
            <a:r>
              <a:rPr lang="en-US" dirty="0"/>
              <a:t> </a:t>
            </a:r>
            <a:r>
              <a:rPr lang="en-US" dirty="0" err="1"/>
              <a:t>ut</a:t>
            </a:r>
            <a:r>
              <a:rPr lang="en-US" dirty="0"/>
              <a:t> </a:t>
            </a:r>
            <a:r>
              <a:rPr lang="en-US" dirty="0" err="1"/>
              <a:t>urna</a:t>
            </a:r>
            <a:r>
              <a:rPr lang="en-US" dirty="0"/>
              <a:t> </a:t>
            </a:r>
            <a:r>
              <a:rPr lang="en-US" dirty="0" err="1"/>
              <a:t>sociosqu</a:t>
            </a:r>
            <a:r>
              <a:rPr lang="en-US" dirty="0"/>
              <a:t> </a:t>
            </a:r>
            <a:r>
              <a:rPr lang="en-US" dirty="0" err="1"/>
              <a:t>curae</a:t>
            </a:r>
            <a:r>
              <a:rPr lang="en-US" dirty="0"/>
              <a:t> </a:t>
            </a:r>
            <a:r>
              <a:rPr lang="en-US" dirty="0" err="1"/>
              <a:t>consectetur</a:t>
            </a:r>
            <a:r>
              <a:rPr lang="en-US" dirty="0"/>
              <a:t> semper a </a:t>
            </a:r>
            <a:r>
              <a:rPr lang="en-US" dirty="0" err="1"/>
              <a:t>iaculis</a:t>
            </a:r>
            <a:r>
              <a:rPr lang="en-US" dirty="0"/>
              <a:t> </a:t>
            </a:r>
            <a:r>
              <a:rPr lang="en-US" dirty="0" err="1"/>
              <a:t>inceptos</a:t>
            </a:r>
            <a:r>
              <a:rPr lang="en-US" dirty="0"/>
              <a:t> </a:t>
            </a:r>
            <a:r>
              <a:rPr lang="en-US" dirty="0" err="1"/>
              <a:t>accumsan</a:t>
            </a:r>
            <a:r>
              <a:rPr lang="en-US" dirty="0"/>
              <a:t> </a:t>
            </a:r>
            <a:r>
              <a:rPr lang="en-US" dirty="0" err="1"/>
              <a:t>hac</a:t>
            </a:r>
            <a:r>
              <a:rPr lang="en-US" dirty="0"/>
              <a:t> a </a:t>
            </a:r>
            <a:r>
              <a:rPr lang="en-US" dirty="0" err="1"/>
              <a:t>a</a:t>
            </a:r>
            <a:r>
              <a:rPr lang="en-US" dirty="0"/>
              <a:t> </a:t>
            </a:r>
            <a:r>
              <a:rPr lang="en-US" dirty="0" err="1"/>
              <a:t>praesent</a:t>
            </a:r>
            <a:r>
              <a:rPr lang="en-US" dirty="0"/>
              <a:t> </a:t>
            </a:r>
            <a:r>
              <a:rPr lang="en-US" dirty="0" err="1"/>
              <a:t>aliquet</a:t>
            </a:r>
            <a:r>
              <a:rPr lang="en-US" dirty="0"/>
              <a:t> mi gravida </a:t>
            </a:r>
            <a:r>
              <a:rPr lang="en-US" dirty="0" err="1"/>
              <a:t>hendrerit</a:t>
            </a:r>
            <a:r>
              <a:rPr lang="en-US" dirty="0"/>
              <a:t> </a:t>
            </a:r>
            <a:r>
              <a:rPr lang="en-US" dirty="0" err="1"/>
              <a:t>lacus</a:t>
            </a:r>
            <a:r>
              <a:rPr lang="en-US" dirty="0"/>
              <a:t>. Porta </a:t>
            </a:r>
            <a:r>
              <a:rPr lang="en-US" dirty="0" err="1"/>
              <a:t>senectus</a:t>
            </a:r>
            <a:r>
              <a:rPr lang="en-US" dirty="0"/>
              <a:t> </a:t>
            </a:r>
            <a:r>
              <a:rPr lang="en-US" dirty="0" err="1"/>
              <a:t>nibh</a:t>
            </a:r>
            <a:r>
              <a:rPr lang="en-US" dirty="0"/>
              <a:t> </a:t>
            </a:r>
            <a:r>
              <a:rPr lang="en-US" dirty="0" err="1"/>
              <a:t>ullamcorper</a:t>
            </a:r>
            <a:r>
              <a:rPr lang="en-US" dirty="0"/>
              <a:t> vestibulum </a:t>
            </a:r>
            <a:r>
              <a:rPr lang="en-US" dirty="0" err="1"/>
              <a:t>eget</a:t>
            </a:r>
            <a:r>
              <a:rPr lang="en-US" dirty="0"/>
              <a:t> parturient a </a:t>
            </a:r>
            <a:r>
              <a:rPr lang="en-US" dirty="0" err="1"/>
              <a:t>maecenas</a:t>
            </a:r>
            <a:r>
              <a:rPr lang="en-US" dirty="0"/>
              <a:t> porta </a:t>
            </a:r>
            <a:r>
              <a:rPr lang="en-US" dirty="0" err="1"/>
              <a:t>ut</a:t>
            </a:r>
            <a:r>
              <a:rPr lang="en-US" dirty="0"/>
              <a:t> parturient a </a:t>
            </a:r>
            <a:r>
              <a:rPr lang="en-US" dirty="0" err="1"/>
              <a:t>sem</a:t>
            </a:r>
            <a:r>
              <a:rPr lang="en-US" dirty="0"/>
              <a:t> a </a:t>
            </a:r>
            <a:r>
              <a:rPr lang="en-US" dirty="0" err="1"/>
              <a:t>venenatis</a:t>
            </a:r>
            <a:r>
              <a:rPr lang="en-US" dirty="0"/>
              <a:t> ante per </a:t>
            </a:r>
            <a:r>
              <a:rPr lang="en-US" dirty="0" err="1"/>
              <a:t>magnis</a:t>
            </a:r>
            <a:r>
              <a:rPr lang="en-US" dirty="0"/>
              <a:t> </a:t>
            </a:r>
            <a:r>
              <a:rPr lang="en-US" dirty="0" err="1"/>
              <a:t>tristique</a:t>
            </a:r>
            <a:r>
              <a:rPr lang="en-US" dirty="0"/>
              <a:t> </a:t>
            </a:r>
            <a:r>
              <a:rPr lang="en-US" dirty="0" err="1"/>
              <a:t>torquent</a:t>
            </a:r>
            <a:r>
              <a:rPr lang="en-US" dirty="0"/>
              <a:t> id </a:t>
            </a:r>
            <a:r>
              <a:rPr lang="en-US" dirty="0" err="1"/>
              <a:t>enim</a:t>
            </a:r>
            <a:r>
              <a:rPr lang="en-US" dirty="0"/>
              <a:t> ac.</a:t>
            </a:r>
          </a:p>
        </p:txBody>
      </p:sp>
      <p:pic>
        <p:nvPicPr>
          <p:cNvPr id="9" name="Picture 8" descr="A close up of a sign&#10;&#10;Description automatically generated">
            <a:extLst>
              <a:ext uri="{FF2B5EF4-FFF2-40B4-BE49-F238E27FC236}">
                <a16:creationId xmlns:a16="http://schemas.microsoft.com/office/drawing/2014/main" id="{73572BE0-CA9D-4B61-8913-0D884EE786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3769" y="387079"/>
            <a:ext cx="1556893" cy="673875"/>
          </a:xfrm>
          <a:prstGeom prst="rect">
            <a:avLst/>
          </a:prstGeom>
        </p:spPr>
      </p:pic>
    </p:spTree>
    <p:extLst>
      <p:ext uri="{BB962C8B-B14F-4D97-AF65-F5344CB8AC3E}">
        <p14:creationId xmlns:p14="http://schemas.microsoft.com/office/powerpoint/2010/main" val="24810455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Content_Layout 2">
    <p:spTree>
      <p:nvGrpSpPr>
        <p:cNvPr id="1" name=""/>
        <p:cNvGrpSpPr/>
        <p:nvPr/>
      </p:nvGrpSpPr>
      <p:grpSpPr>
        <a:xfrm>
          <a:off x="0" y="0"/>
          <a:ext cx="0" cy="0"/>
          <a:chOff x="0" y="0"/>
          <a:chExt cx="0" cy="0"/>
        </a:xfrm>
      </p:grpSpPr>
      <p:pic>
        <p:nvPicPr>
          <p:cNvPr id="8" name="Picture 7" descr="A picture containing table&#10;&#10;Description automatically generated">
            <a:extLst>
              <a:ext uri="{FF2B5EF4-FFF2-40B4-BE49-F238E27FC236}">
                <a16:creationId xmlns:a16="http://schemas.microsoft.com/office/drawing/2014/main" id="{A607B077-111F-48AF-8623-642992F9DF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1808"/>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533400" y="1244501"/>
            <a:ext cx="7125929"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3" name="Content Placeholder 2">
            <a:extLst>
              <a:ext uri="{FF2B5EF4-FFF2-40B4-BE49-F238E27FC236}">
                <a16:creationId xmlns:a16="http://schemas.microsoft.com/office/drawing/2014/main" id="{D1A92D47-BFE9-4A89-BD24-BA6451744745}"/>
              </a:ext>
            </a:extLst>
          </p:cNvPr>
          <p:cNvSpPr>
            <a:spLocks noGrp="1"/>
          </p:cNvSpPr>
          <p:nvPr>
            <p:ph idx="1" hasCustomPrompt="1"/>
          </p:nvPr>
        </p:nvSpPr>
        <p:spPr>
          <a:xfrm>
            <a:off x="533400" y="2895130"/>
            <a:ext cx="7125929" cy="3328690"/>
          </a:xfrm>
        </p:spPr>
        <p:txBody>
          <a:bodyPr>
            <a:noAutofit/>
          </a:bodyPr>
          <a:lstStyle>
            <a:lvl1pPr marL="0" indent="0">
              <a:lnSpc>
                <a:spcPct val="150000"/>
              </a:lnSpc>
              <a:buFont typeface="Arial" panose="020B0604020202020204" pitchFamily="34" charset="0"/>
              <a:buNone/>
              <a:defRPr sz="1800">
                <a:latin typeface="Arial" panose="020B0604020202020204" pitchFamily="34" charset="0"/>
                <a:cs typeface="Arial" panose="020B0604020202020204" pitchFamily="34" charset="0"/>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dirty="0"/>
              <a:t>Lorem diam dictum </a:t>
            </a:r>
            <a:r>
              <a:rPr lang="en-US" dirty="0" err="1"/>
              <a:t>dictumst</a:t>
            </a:r>
            <a:r>
              <a:rPr lang="en-US" dirty="0"/>
              <a:t> </a:t>
            </a:r>
            <a:r>
              <a:rPr lang="en-US" dirty="0" err="1"/>
              <a:t>proin</a:t>
            </a:r>
            <a:r>
              <a:rPr lang="en-US" dirty="0"/>
              <a:t> </a:t>
            </a:r>
            <a:r>
              <a:rPr lang="en-US" dirty="0" err="1"/>
              <a:t>ut</a:t>
            </a:r>
            <a:r>
              <a:rPr lang="en-US" dirty="0"/>
              <a:t> </a:t>
            </a:r>
            <a:r>
              <a:rPr lang="en-US" dirty="0" err="1"/>
              <a:t>urna</a:t>
            </a:r>
            <a:r>
              <a:rPr lang="en-US" dirty="0"/>
              <a:t> </a:t>
            </a:r>
            <a:r>
              <a:rPr lang="en-US" dirty="0" err="1"/>
              <a:t>sociosqu</a:t>
            </a:r>
            <a:r>
              <a:rPr lang="en-US" dirty="0"/>
              <a:t> </a:t>
            </a:r>
            <a:r>
              <a:rPr lang="en-US" dirty="0" err="1"/>
              <a:t>curae</a:t>
            </a:r>
            <a:r>
              <a:rPr lang="en-US" dirty="0"/>
              <a:t> </a:t>
            </a:r>
            <a:r>
              <a:rPr lang="en-US" dirty="0" err="1"/>
              <a:t>consectetur</a:t>
            </a:r>
            <a:r>
              <a:rPr lang="en-US" dirty="0"/>
              <a:t> semper a </a:t>
            </a:r>
            <a:r>
              <a:rPr lang="en-US" dirty="0" err="1"/>
              <a:t>iaculis</a:t>
            </a:r>
            <a:r>
              <a:rPr lang="en-US" dirty="0"/>
              <a:t> </a:t>
            </a:r>
            <a:r>
              <a:rPr lang="en-US" dirty="0" err="1"/>
              <a:t>inceptos</a:t>
            </a:r>
            <a:r>
              <a:rPr lang="en-US" dirty="0"/>
              <a:t> </a:t>
            </a:r>
            <a:r>
              <a:rPr lang="en-US" dirty="0" err="1"/>
              <a:t>accumsan</a:t>
            </a:r>
            <a:r>
              <a:rPr lang="en-US" dirty="0"/>
              <a:t> </a:t>
            </a:r>
            <a:r>
              <a:rPr lang="en-US" dirty="0" err="1"/>
              <a:t>hac</a:t>
            </a:r>
            <a:r>
              <a:rPr lang="en-US" dirty="0"/>
              <a:t> a </a:t>
            </a:r>
            <a:r>
              <a:rPr lang="en-US" dirty="0" err="1"/>
              <a:t>a</a:t>
            </a:r>
            <a:r>
              <a:rPr lang="en-US" dirty="0"/>
              <a:t> </a:t>
            </a:r>
            <a:r>
              <a:rPr lang="en-US" dirty="0" err="1"/>
              <a:t>praesent</a:t>
            </a:r>
            <a:r>
              <a:rPr lang="en-US" dirty="0"/>
              <a:t> </a:t>
            </a:r>
            <a:r>
              <a:rPr lang="en-US" dirty="0" err="1"/>
              <a:t>aliquet</a:t>
            </a:r>
            <a:r>
              <a:rPr lang="en-US" dirty="0"/>
              <a:t> mi gravida </a:t>
            </a:r>
            <a:r>
              <a:rPr lang="en-US" dirty="0" err="1"/>
              <a:t>hendrerit</a:t>
            </a:r>
            <a:r>
              <a:rPr lang="en-US" dirty="0"/>
              <a:t> </a:t>
            </a:r>
            <a:r>
              <a:rPr lang="en-US" dirty="0" err="1"/>
              <a:t>lacus</a:t>
            </a:r>
            <a:r>
              <a:rPr lang="en-US" dirty="0"/>
              <a:t>. Porta </a:t>
            </a:r>
            <a:r>
              <a:rPr lang="en-US" dirty="0" err="1"/>
              <a:t>senectus</a:t>
            </a:r>
            <a:r>
              <a:rPr lang="en-US" dirty="0"/>
              <a:t> </a:t>
            </a:r>
            <a:r>
              <a:rPr lang="en-US" dirty="0" err="1"/>
              <a:t>nibh</a:t>
            </a:r>
            <a:r>
              <a:rPr lang="en-US" dirty="0"/>
              <a:t> </a:t>
            </a:r>
            <a:r>
              <a:rPr lang="en-US" dirty="0" err="1"/>
              <a:t>ullamcorper</a:t>
            </a:r>
            <a:r>
              <a:rPr lang="en-US" dirty="0"/>
              <a:t> vestibulum </a:t>
            </a:r>
            <a:r>
              <a:rPr lang="en-US" dirty="0" err="1"/>
              <a:t>eget</a:t>
            </a:r>
            <a:r>
              <a:rPr lang="en-US" dirty="0"/>
              <a:t> parturient a </a:t>
            </a:r>
            <a:r>
              <a:rPr lang="en-US" dirty="0" err="1"/>
              <a:t>maecenas</a:t>
            </a:r>
            <a:r>
              <a:rPr lang="en-US" dirty="0"/>
              <a:t> porta </a:t>
            </a:r>
            <a:r>
              <a:rPr lang="en-US" dirty="0" err="1"/>
              <a:t>ut</a:t>
            </a:r>
            <a:r>
              <a:rPr lang="en-US" dirty="0"/>
              <a:t> parturient a </a:t>
            </a:r>
            <a:r>
              <a:rPr lang="en-US" dirty="0" err="1"/>
              <a:t>sem</a:t>
            </a:r>
            <a:r>
              <a:rPr lang="en-US" dirty="0"/>
              <a:t> a </a:t>
            </a:r>
            <a:r>
              <a:rPr lang="en-US" dirty="0" err="1"/>
              <a:t>venenatis</a:t>
            </a:r>
            <a:r>
              <a:rPr lang="en-US" dirty="0"/>
              <a:t> ante per </a:t>
            </a:r>
            <a:r>
              <a:rPr lang="en-US" dirty="0" err="1"/>
              <a:t>magnis</a:t>
            </a:r>
            <a:r>
              <a:rPr lang="en-US" dirty="0"/>
              <a:t> </a:t>
            </a:r>
            <a:r>
              <a:rPr lang="en-US" dirty="0" err="1"/>
              <a:t>tristique</a:t>
            </a:r>
            <a:r>
              <a:rPr lang="en-US" dirty="0"/>
              <a:t> </a:t>
            </a:r>
            <a:r>
              <a:rPr lang="en-US" dirty="0" err="1"/>
              <a:t>torquent</a:t>
            </a:r>
            <a:r>
              <a:rPr lang="en-US" dirty="0"/>
              <a:t> id </a:t>
            </a:r>
            <a:r>
              <a:rPr lang="en-US" dirty="0" err="1"/>
              <a:t>enim</a:t>
            </a:r>
            <a:r>
              <a:rPr lang="en-US" dirty="0"/>
              <a:t> ac.</a:t>
            </a:r>
          </a:p>
        </p:txBody>
      </p:sp>
      <p:sp>
        <p:nvSpPr>
          <p:cNvPr id="21" name="Rectangle 20">
            <a:extLst>
              <a:ext uri="{FF2B5EF4-FFF2-40B4-BE49-F238E27FC236}">
                <a16:creationId xmlns:a16="http://schemas.microsoft.com/office/drawing/2014/main" id="{E84F871A-535A-4A03-A43F-04A822A361E7}"/>
              </a:ext>
            </a:extLst>
          </p:cNvPr>
          <p:cNvSpPr/>
          <p:nvPr/>
        </p:nvSpPr>
        <p:spPr>
          <a:xfrm>
            <a:off x="602226"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sign&#10;&#10;Description automatically generated">
            <a:extLst>
              <a:ext uri="{FF2B5EF4-FFF2-40B4-BE49-F238E27FC236}">
                <a16:creationId xmlns:a16="http://schemas.microsoft.com/office/drawing/2014/main" id="{A27C6D92-181F-40A9-A572-EC61856A26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87079"/>
            <a:ext cx="1556893" cy="673875"/>
          </a:xfrm>
          <a:prstGeom prst="rect">
            <a:avLst/>
          </a:prstGeom>
        </p:spPr>
      </p:pic>
    </p:spTree>
    <p:extLst>
      <p:ext uri="{BB962C8B-B14F-4D97-AF65-F5344CB8AC3E}">
        <p14:creationId xmlns:p14="http://schemas.microsoft.com/office/powerpoint/2010/main" val="1416492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_Layout 3_A">
    <p:spTree>
      <p:nvGrpSpPr>
        <p:cNvPr id="1" name=""/>
        <p:cNvGrpSpPr/>
        <p:nvPr/>
      </p:nvGrpSpPr>
      <p:grpSpPr>
        <a:xfrm>
          <a:off x="0" y="0"/>
          <a:ext cx="0" cy="0"/>
          <a:chOff x="0" y="0"/>
          <a:chExt cx="0" cy="0"/>
        </a:xfrm>
      </p:grpSpPr>
      <p:pic>
        <p:nvPicPr>
          <p:cNvPr id="14" name="Picture 13" descr="A picture containing food, bird&#10;&#10;Description automatically generated">
            <a:extLst>
              <a:ext uri="{FF2B5EF4-FFF2-40B4-BE49-F238E27FC236}">
                <a16:creationId xmlns:a16="http://schemas.microsoft.com/office/drawing/2014/main" id="{DD6E6D69-5B8F-4AEB-AB21-A62CADE81F32}"/>
              </a:ext>
            </a:extLst>
          </p:cNvPr>
          <p:cNvPicPr>
            <a:picLocks noChangeAspect="1"/>
          </p:cNvPicPr>
          <p:nvPr/>
        </p:nvPicPr>
        <p:blipFill rotWithShape="1">
          <a:blip r:embed="rId2">
            <a:extLst>
              <a:ext uri="{28A0092B-C50C-407E-A947-70E740481C1C}">
                <a14:useLocalDpi xmlns:a14="http://schemas.microsoft.com/office/drawing/2010/main" val="0"/>
              </a:ext>
            </a:extLst>
          </a:blip>
          <a:srcRect l="41371" t="-1" b="9133"/>
          <a:stretch/>
        </p:blipFill>
        <p:spPr>
          <a:xfrm>
            <a:off x="5043949" y="13712"/>
            <a:ext cx="7148052" cy="6883443"/>
          </a:xfrm>
          <a:prstGeom prst="rect">
            <a:avLst/>
          </a:prstGeom>
        </p:spPr>
      </p:pic>
      <p:sp>
        <p:nvSpPr>
          <p:cNvPr id="15" name="Picture Placeholder 4">
            <a:extLst>
              <a:ext uri="{FF2B5EF4-FFF2-40B4-BE49-F238E27FC236}">
                <a16:creationId xmlns:a16="http://schemas.microsoft.com/office/drawing/2014/main" id="{526A3218-3669-45B8-A20C-5E2A67DA4EAA}"/>
              </a:ext>
            </a:extLst>
          </p:cNvPr>
          <p:cNvSpPr>
            <a:spLocks noGrp="1"/>
          </p:cNvSpPr>
          <p:nvPr>
            <p:ph type="pic" sz="quarter" idx="10"/>
          </p:nvPr>
        </p:nvSpPr>
        <p:spPr>
          <a:xfrm flipH="1">
            <a:off x="-1173" y="0"/>
            <a:ext cx="5043948" cy="64285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5469193" y="1244501"/>
            <a:ext cx="6182033"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11" name="Rectangle 10">
            <a:extLst>
              <a:ext uri="{FF2B5EF4-FFF2-40B4-BE49-F238E27FC236}">
                <a16:creationId xmlns:a16="http://schemas.microsoft.com/office/drawing/2014/main" id="{00C9E723-AD26-4B2C-A357-38B61C0899F0}"/>
              </a:ext>
            </a:extLst>
          </p:cNvPr>
          <p:cNvSpPr/>
          <p:nvPr/>
        </p:nvSpPr>
        <p:spPr>
          <a:xfrm>
            <a:off x="5510980"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6E411DE8-8016-4019-8D9F-63376E276C1F}"/>
              </a:ext>
            </a:extLst>
          </p:cNvPr>
          <p:cNvSpPr>
            <a:spLocks noGrp="1"/>
          </p:cNvSpPr>
          <p:nvPr>
            <p:ph type="body" sz="quarter" idx="11" hasCustomPrompt="1"/>
          </p:nvPr>
        </p:nvSpPr>
        <p:spPr>
          <a:xfrm>
            <a:off x="5510979" y="2900363"/>
            <a:ext cx="6139683" cy="3294062"/>
          </a:xfrm>
        </p:spPr>
        <p:txBody>
          <a:bodyPr>
            <a:normAutofit/>
          </a:bodyPr>
          <a:lstStyle>
            <a:lvl1pPr marL="0" indent="0">
              <a:lnSpc>
                <a:spcPct val="150000"/>
              </a:lnSpc>
              <a:buNone/>
              <a:defRPr sz="18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Lorem diam dictum </a:t>
            </a:r>
            <a:r>
              <a:rPr lang="en-US" dirty="0" err="1"/>
              <a:t>dictumst</a:t>
            </a:r>
            <a:r>
              <a:rPr lang="en-US" dirty="0"/>
              <a:t> </a:t>
            </a:r>
            <a:r>
              <a:rPr lang="en-US" dirty="0" err="1"/>
              <a:t>proin</a:t>
            </a:r>
            <a:r>
              <a:rPr lang="en-US" dirty="0"/>
              <a:t> </a:t>
            </a:r>
            <a:r>
              <a:rPr lang="en-US" dirty="0" err="1"/>
              <a:t>ut</a:t>
            </a:r>
            <a:r>
              <a:rPr lang="en-US" dirty="0"/>
              <a:t> </a:t>
            </a:r>
            <a:r>
              <a:rPr lang="en-US" dirty="0" err="1"/>
              <a:t>urna</a:t>
            </a:r>
            <a:r>
              <a:rPr lang="en-US" dirty="0"/>
              <a:t> </a:t>
            </a:r>
            <a:r>
              <a:rPr lang="en-US" dirty="0" err="1"/>
              <a:t>sociosqu</a:t>
            </a:r>
            <a:r>
              <a:rPr lang="en-US" dirty="0"/>
              <a:t> </a:t>
            </a:r>
            <a:r>
              <a:rPr lang="en-US" dirty="0" err="1"/>
              <a:t>curae</a:t>
            </a:r>
            <a:r>
              <a:rPr lang="en-US" dirty="0"/>
              <a:t> </a:t>
            </a:r>
            <a:r>
              <a:rPr lang="en-US" dirty="0" err="1"/>
              <a:t>consectetur</a:t>
            </a:r>
            <a:r>
              <a:rPr lang="en-US" dirty="0"/>
              <a:t> semper a </a:t>
            </a:r>
            <a:r>
              <a:rPr lang="en-US" dirty="0" err="1"/>
              <a:t>iaculis</a:t>
            </a:r>
            <a:r>
              <a:rPr lang="en-US" dirty="0"/>
              <a:t> </a:t>
            </a:r>
            <a:r>
              <a:rPr lang="en-US" dirty="0" err="1"/>
              <a:t>inceptos</a:t>
            </a:r>
            <a:r>
              <a:rPr lang="en-US" dirty="0"/>
              <a:t> </a:t>
            </a:r>
            <a:r>
              <a:rPr lang="en-US" dirty="0" err="1"/>
              <a:t>accumsan</a:t>
            </a:r>
            <a:r>
              <a:rPr lang="en-US" dirty="0"/>
              <a:t> </a:t>
            </a:r>
            <a:r>
              <a:rPr lang="en-US" dirty="0" err="1"/>
              <a:t>hac</a:t>
            </a:r>
            <a:r>
              <a:rPr lang="en-US" dirty="0"/>
              <a:t> a </a:t>
            </a:r>
            <a:r>
              <a:rPr lang="en-US" dirty="0" err="1"/>
              <a:t>a</a:t>
            </a:r>
            <a:r>
              <a:rPr lang="en-US" dirty="0"/>
              <a:t> </a:t>
            </a:r>
            <a:r>
              <a:rPr lang="en-US" dirty="0" err="1"/>
              <a:t>praesent</a:t>
            </a:r>
            <a:r>
              <a:rPr lang="en-US" dirty="0"/>
              <a:t> </a:t>
            </a:r>
            <a:r>
              <a:rPr lang="en-US" dirty="0" err="1"/>
              <a:t>aliquet</a:t>
            </a:r>
            <a:r>
              <a:rPr lang="en-US" dirty="0"/>
              <a:t> mi gravida </a:t>
            </a:r>
            <a:r>
              <a:rPr lang="en-US" dirty="0" err="1"/>
              <a:t>hendrerit</a:t>
            </a:r>
            <a:r>
              <a:rPr lang="en-US" dirty="0"/>
              <a:t> </a:t>
            </a:r>
            <a:r>
              <a:rPr lang="en-US" dirty="0" err="1"/>
              <a:t>lacus</a:t>
            </a:r>
            <a:r>
              <a:rPr lang="en-US" dirty="0"/>
              <a:t>. Porta </a:t>
            </a:r>
            <a:r>
              <a:rPr lang="en-US" dirty="0" err="1"/>
              <a:t>senectus</a:t>
            </a:r>
            <a:r>
              <a:rPr lang="en-US" dirty="0"/>
              <a:t> </a:t>
            </a:r>
            <a:r>
              <a:rPr lang="en-US" dirty="0" err="1"/>
              <a:t>nibh</a:t>
            </a:r>
            <a:r>
              <a:rPr lang="en-US" dirty="0"/>
              <a:t> </a:t>
            </a:r>
            <a:r>
              <a:rPr lang="en-US" dirty="0" err="1"/>
              <a:t>ullamcorper</a:t>
            </a:r>
            <a:r>
              <a:rPr lang="en-US" dirty="0"/>
              <a:t> vestibulum </a:t>
            </a:r>
            <a:r>
              <a:rPr lang="en-US" dirty="0" err="1"/>
              <a:t>eget</a:t>
            </a:r>
            <a:r>
              <a:rPr lang="en-US" dirty="0"/>
              <a:t> parturient a </a:t>
            </a:r>
            <a:r>
              <a:rPr lang="en-US" dirty="0" err="1"/>
              <a:t>maecenas</a:t>
            </a:r>
            <a:r>
              <a:rPr lang="en-US" dirty="0"/>
              <a:t> porta </a:t>
            </a:r>
            <a:r>
              <a:rPr lang="en-US" dirty="0" err="1"/>
              <a:t>ut</a:t>
            </a:r>
            <a:r>
              <a:rPr lang="en-US" dirty="0"/>
              <a:t> parturient a </a:t>
            </a:r>
            <a:r>
              <a:rPr lang="en-US" dirty="0" err="1"/>
              <a:t>sem</a:t>
            </a:r>
            <a:r>
              <a:rPr lang="en-US" dirty="0"/>
              <a:t> a </a:t>
            </a:r>
            <a:r>
              <a:rPr lang="en-US" dirty="0" err="1"/>
              <a:t>venenatis</a:t>
            </a:r>
            <a:r>
              <a:rPr lang="en-US" dirty="0"/>
              <a:t> ante per </a:t>
            </a:r>
            <a:r>
              <a:rPr lang="en-US" dirty="0" err="1"/>
              <a:t>magnis</a:t>
            </a:r>
            <a:r>
              <a:rPr lang="en-US" dirty="0"/>
              <a:t> </a:t>
            </a:r>
            <a:r>
              <a:rPr lang="en-US" dirty="0" err="1"/>
              <a:t>tristique</a:t>
            </a:r>
            <a:r>
              <a:rPr lang="en-US" dirty="0"/>
              <a:t> </a:t>
            </a:r>
            <a:r>
              <a:rPr lang="en-US" dirty="0" err="1"/>
              <a:t>torquent</a:t>
            </a:r>
            <a:r>
              <a:rPr lang="en-US" dirty="0"/>
              <a:t> id </a:t>
            </a:r>
            <a:r>
              <a:rPr lang="en-US" dirty="0" err="1"/>
              <a:t>enim</a:t>
            </a:r>
            <a:r>
              <a:rPr lang="en-US" dirty="0"/>
              <a:t> ac.</a:t>
            </a:r>
          </a:p>
        </p:txBody>
      </p:sp>
      <p:pic>
        <p:nvPicPr>
          <p:cNvPr id="16" name="Picture 15" descr="A picture containing food, bird&#10;&#10;Description automatically generated">
            <a:extLst>
              <a:ext uri="{FF2B5EF4-FFF2-40B4-BE49-F238E27FC236}">
                <a16:creationId xmlns:a16="http://schemas.microsoft.com/office/drawing/2014/main" id="{1B59957A-8EE1-46C7-900F-A8574B34F6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31" t="92318" r="-1" b="201"/>
          <a:stretch/>
        </p:blipFill>
        <p:spPr>
          <a:xfrm>
            <a:off x="-174560" y="6375160"/>
            <a:ext cx="12366560" cy="521995"/>
          </a:xfrm>
          <a:prstGeom prst="rect">
            <a:avLst/>
          </a:prstGeom>
        </p:spPr>
      </p:pic>
      <p:pic>
        <p:nvPicPr>
          <p:cNvPr id="9" name="Picture 8" descr="A close up of a sign&#10;&#10;Description automatically generated">
            <a:extLst>
              <a:ext uri="{FF2B5EF4-FFF2-40B4-BE49-F238E27FC236}">
                <a16:creationId xmlns:a16="http://schemas.microsoft.com/office/drawing/2014/main" id="{93889F47-E416-4E90-B472-0244EEF838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3769" y="387079"/>
            <a:ext cx="1556893" cy="673875"/>
          </a:xfrm>
          <a:prstGeom prst="rect">
            <a:avLst/>
          </a:prstGeom>
        </p:spPr>
      </p:pic>
    </p:spTree>
    <p:extLst>
      <p:ext uri="{BB962C8B-B14F-4D97-AF65-F5344CB8AC3E}">
        <p14:creationId xmlns:p14="http://schemas.microsoft.com/office/powerpoint/2010/main" val="295488774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_Layout 3_B">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36955FE-6E27-4D86-A220-BA15F1C5BD1E}"/>
              </a:ext>
            </a:extLst>
          </p:cNvPr>
          <p:cNvSpPr>
            <a:spLocks noGrp="1"/>
          </p:cNvSpPr>
          <p:nvPr>
            <p:ph type="pic" sz="quarter" idx="10"/>
          </p:nvPr>
        </p:nvSpPr>
        <p:spPr>
          <a:xfrm>
            <a:off x="7148052" y="0"/>
            <a:ext cx="5043948" cy="6375161"/>
          </a:xfrm>
        </p:spPr>
        <p:txBody>
          <a:bodyPr/>
          <a:lstStyle/>
          <a:p>
            <a:r>
              <a:rPr lang="en-US"/>
              <a:t>Click icon to add picture</a:t>
            </a:r>
            <a:endParaRPr lang="en-US" dirty="0"/>
          </a:p>
        </p:txBody>
      </p:sp>
      <p:pic>
        <p:nvPicPr>
          <p:cNvPr id="10" name="Picture 9" descr="A picture containing food, bird&#10;&#10;Description automatically generated">
            <a:extLst>
              <a:ext uri="{FF2B5EF4-FFF2-40B4-BE49-F238E27FC236}">
                <a16:creationId xmlns:a16="http://schemas.microsoft.com/office/drawing/2014/main" id="{1A0BABEC-A97F-40F1-8BA7-C18A62CCBF3E}"/>
              </a:ext>
            </a:extLst>
          </p:cNvPr>
          <p:cNvPicPr>
            <a:picLocks noChangeAspect="1"/>
          </p:cNvPicPr>
          <p:nvPr/>
        </p:nvPicPr>
        <p:blipFill rotWithShape="1">
          <a:blip r:embed="rId2">
            <a:extLst>
              <a:ext uri="{28A0092B-C50C-407E-A947-70E740481C1C}">
                <a14:useLocalDpi xmlns:a14="http://schemas.microsoft.com/office/drawing/2010/main" val="0"/>
              </a:ext>
            </a:extLst>
          </a:blip>
          <a:srcRect l="41371" t="-1" b="9133"/>
          <a:stretch/>
        </p:blipFill>
        <p:spPr>
          <a:xfrm flipH="1">
            <a:off x="0" y="13712"/>
            <a:ext cx="7148052" cy="6883443"/>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483010" y="1244501"/>
            <a:ext cx="6182033"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11" name="Rectangle 10">
            <a:extLst>
              <a:ext uri="{FF2B5EF4-FFF2-40B4-BE49-F238E27FC236}">
                <a16:creationId xmlns:a16="http://schemas.microsoft.com/office/drawing/2014/main" id="{00C9E723-AD26-4B2C-A357-38B61C0899F0}"/>
              </a:ext>
            </a:extLst>
          </p:cNvPr>
          <p:cNvSpPr/>
          <p:nvPr/>
        </p:nvSpPr>
        <p:spPr>
          <a:xfrm>
            <a:off x="524797"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sign&#10;&#10;Description automatically generated">
            <a:extLst>
              <a:ext uri="{FF2B5EF4-FFF2-40B4-BE49-F238E27FC236}">
                <a16:creationId xmlns:a16="http://schemas.microsoft.com/office/drawing/2014/main" id="{B14DE5B1-1A5C-4AB6-B58C-BF6834FBBC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0" y="222052"/>
            <a:ext cx="1556893" cy="673875"/>
          </a:xfrm>
          <a:prstGeom prst="rect">
            <a:avLst/>
          </a:prstGeom>
        </p:spPr>
      </p:pic>
      <p:sp>
        <p:nvSpPr>
          <p:cNvPr id="7" name="Text Placeholder 6">
            <a:extLst>
              <a:ext uri="{FF2B5EF4-FFF2-40B4-BE49-F238E27FC236}">
                <a16:creationId xmlns:a16="http://schemas.microsoft.com/office/drawing/2014/main" id="{6E411DE8-8016-4019-8D9F-63376E276C1F}"/>
              </a:ext>
            </a:extLst>
          </p:cNvPr>
          <p:cNvSpPr>
            <a:spLocks noGrp="1"/>
          </p:cNvSpPr>
          <p:nvPr>
            <p:ph type="body" sz="quarter" idx="11" hasCustomPrompt="1"/>
          </p:nvPr>
        </p:nvSpPr>
        <p:spPr>
          <a:xfrm>
            <a:off x="524796" y="2900363"/>
            <a:ext cx="6139683" cy="3294062"/>
          </a:xfrm>
        </p:spPr>
        <p:txBody>
          <a:bodyPr>
            <a:normAutofit/>
          </a:bodyPr>
          <a:lstStyle>
            <a:lvl1pPr marL="0" indent="0">
              <a:lnSpc>
                <a:spcPct val="150000"/>
              </a:lnSpc>
              <a:buNone/>
              <a:defRPr sz="18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Lorem diam dictum </a:t>
            </a:r>
            <a:r>
              <a:rPr lang="en-US" dirty="0" err="1"/>
              <a:t>dictumst</a:t>
            </a:r>
            <a:r>
              <a:rPr lang="en-US" dirty="0"/>
              <a:t> </a:t>
            </a:r>
            <a:r>
              <a:rPr lang="en-US" dirty="0" err="1"/>
              <a:t>proin</a:t>
            </a:r>
            <a:r>
              <a:rPr lang="en-US" dirty="0"/>
              <a:t> </a:t>
            </a:r>
            <a:r>
              <a:rPr lang="en-US" dirty="0" err="1"/>
              <a:t>ut</a:t>
            </a:r>
            <a:r>
              <a:rPr lang="en-US" dirty="0"/>
              <a:t> </a:t>
            </a:r>
            <a:r>
              <a:rPr lang="en-US" dirty="0" err="1"/>
              <a:t>urna</a:t>
            </a:r>
            <a:r>
              <a:rPr lang="en-US" dirty="0"/>
              <a:t> </a:t>
            </a:r>
            <a:r>
              <a:rPr lang="en-US" dirty="0" err="1"/>
              <a:t>sociosqu</a:t>
            </a:r>
            <a:r>
              <a:rPr lang="en-US" dirty="0"/>
              <a:t> </a:t>
            </a:r>
            <a:r>
              <a:rPr lang="en-US" dirty="0" err="1"/>
              <a:t>curae</a:t>
            </a:r>
            <a:r>
              <a:rPr lang="en-US" dirty="0"/>
              <a:t> </a:t>
            </a:r>
            <a:r>
              <a:rPr lang="en-US" dirty="0" err="1"/>
              <a:t>consectetur</a:t>
            </a:r>
            <a:r>
              <a:rPr lang="en-US" dirty="0"/>
              <a:t> semper a </a:t>
            </a:r>
            <a:r>
              <a:rPr lang="en-US" dirty="0" err="1"/>
              <a:t>iaculis</a:t>
            </a:r>
            <a:r>
              <a:rPr lang="en-US" dirty="0"/>
              <a:t> </a:t>
            </a:r>
            <a:r>
              <a:rPr lang="en-US" dirty="0" err="1"/>
              <a:t>inceptos</a:t>
            </a:r>
            <a:r>
              <a:rPr lang="en-US" dirty="0"/>
              <a:t> </a:t>
            </a:r>
            <a:r>
              <a:rPr lang="en-US" dirty="0" err="1"/>
              <a:t>accumsan</a:t>
            </a:r>
            <a:r>
              <a:rPr lang="en-US" dirty="0"/>
              <a:t> </a:t>
            </a:r>
            <a:r>
              <a:rPr lang="en-US" dirty="0" err="1"/>
              <a:t>hac</a:t>
            </a:r>
            <a:r>
              <a:rPr lang="en-US" dirty="0"/>
              <a:t> a </a:t>
            </a:r>
            <a:r>
              <a:rPr lang="en-US" dirty="0" err="1"/>
              <a:t>a</a:t>
            </a:r>
            <a:r>
              <a:rPr lang="en-US" dirty="0"/>
              <a:t> </a:t>
            </a:r>
            <a:r>
              <a:rPr lang="en-US" dirty="0" err="1"/>
              <a:t>praesent</a:t>
            </a:r>
            <a:r>
              <a:rPr lang="en-US" dirty="0"/>
              <a:t> </a:t>
            </a:r>
            <a:r>
              <a:rPr lang="en-US" dirty="0" err="1"/>
              <a:t>aliquet</a:t>
            </a:r>
            <a:r>
              <a:rPr lang="en-US" dirty="0"/>
              <a:t> mi gravida </a:t>
            </a:r>
            <a:r>
              <a:rPr lang="en-US" dirty="0" err="1"/>
              <a:t>hendrerit</a:t>
            </a:r>
            <a:r>
              <a:rPr lang="en-US" dirty="0"/>
              <a:t> </a:t>
            </a:r>
            <a:r>
              <a:rPr lang="en-US" dirty="0" err="1"/>
              <a:t>lacus</a:t>
            </a:r>
            <a:r>
              <a:rPr lang="en-US" dirty="0"/>
              <a:t>. Porta </a:t>
            </a:r>
            <a:r>
              <a:rPr lang="en-US" dirty="0" err="1"/>
              <a:t>senectus</a:t>
            </a:r>
            <a:r>
              <a:rPr lang="en-US" dirty="0"/>
              <a:t> </a:t>
            </a:r>
            <a:r>
              <a:rPr lang="en-US" dirty="0" err="1"/>
              <a:t>nibh</a:t>
            </a:r>
            <a:r>
              <a:rPr lang="en-US" dirty="0"/>
              <a:t> </a:t>
            </a:r>
            <a:r>
              <a:rPr lang="en-US" dirty="0" err="1"/>
              <a:t>ullamcorper</a:t>
            </a:r>
            <a:r>
              <a:rPr lang="en-US" dirty="0"/>
              <a:t> vestibulum </a:t>
            </a:r>
            <a:r>
              <a:rPr lang="en-US" dirty="0" err="1"/>
              <a:t>eget</a:t>
            </a:r>
            <a:r>
              <a:rPr lang="en-US" dirty="0"/>
              <a:t> parturient a </a:t>
            </a:r>
            <a:r>
              <a:rPr lang="en-US" dirty="0" err="1"/>
              <a:t>maecenas</a:t>
            </a:r>
            <a:r>
              <a:rPr lang="en-US" dirty="0"/>
              <a:t> porta </a:t>
            </a:r>
            <a:r>
              <a:rPr lang="en-US" dirty="0" err="1"/>
              <a:t>ut</a:t>
            </a:r>
            <a:r>
              <a:rPr lang="en-US" dirty="0"/>
              <a:t> parturient a </a:t>
            </a:r>
            <a:r>
              <a:rPr lang="en-US" dirty="0" err="1"/>
              <a:t>sem</a:t>
            </a:r>
            <a:r>
              <a:rPr lang="en-US" dirty="0"/>
              <a:t> a </a:t>
            </a:r>
            <a:r>
              <a:rPr lang="en-US" dirty="0" err="1"/>
              <a:t>venenatis</a:t>
            </a:r>
            <a:r>
              <a:rPr lang="en-US" dirty="0"/>
              <a:t> ante per </a:t>
            </a:r>
            <a:r>
              <a:rPr lang="en-US" dirty="0" err="1"/>
              <a:t>magnis</a:t>
            </a:r>
            <a:r>
              <a:rPr lang="en-US" dirty="0"/>
              <a:t> </a:t>
            </a:r>
            <a:r>
              <a:rPr lang="en-US" dirty="0" err="1"/>
              <a:t>tristique</a:t>
            </a:r>
            <a:r>
              <a:rPr lang="en-US" dirty="0"/>
              <a:t> </a:t>
            </a:r>
            <a:r>
              <a:rPr lang="en-US" dirty="0" err="1"/>
              <a:t>torquent</a:t>
            </a:r>
            <a:r>
              <a:rPr lang="en-US" dirty="0"/>
              <a:t> id </a:t>
            </a:r>
            <a:r>
              <a:rPr lang="en-US" dirty="0" err="1"/>
              <a:t>enim</a:t>
            </a:r>
            <a:r>
              <a:rPr lang="en-US" dirty="0"/>
              <a:t> ac.</a:t>
            </a:r>
          </a:p>
        </p:txBody>
      </p:sp>
      <p:pic>
        <p:nvPicPr>
          <p:cNvPr id="9" name="Picture 8" descr="A picture containing food, bird&#10;&#10;Description automatically generated">
            <a:extLst>
              <a:ext uri="{FF2B5EF4-FFF2-40B4-BE49-F238E27FC236}">
                <a16:creationId xmlns:a16="http://schemas.microsoft.com/office/drawing/2014/main" id="{EC8140E5-A998-480B-A3CA-7F069770D0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31" t="92318" r="-1" b="201"/>
          <a:stretch/>
        </p:blipFill>
        <p:spPr>
          <a:xfrm flipH="1">
            <a:off x="0" y="6375161"/>
            <a:ext cx="12366560" cy="521995"/>
          </a:xfrm>
          <a:prstGeom prst="rect">
            <a:avLst/>
          </a:prstGeom>
        </p:spPr>
      </p:pic>
    </p:spTree>
    <p:extLst>
      <p:ext uri="{BB962C8B-B14F-4D97-AF65-F5344CB8AC3E}">
        <p14:creationId xmlns:p14="http://schemas.microsoft.com/office/powerpoint/2010/main" val="320884838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_Layout 4_A">
    <p:spTree>
      <p:nvGrpSpPr>
        <p:cNvPr id="1" name=""/>
        <p:cNvGrpSpPr/>
        <p:nvPr/>
      </p:nvGrpSpPr>
      <p:grpSpPr>
        <a:xfrm>
          <a:off x="0" y="0"/>
          <a:ext cx="0" cy="0"/>
          <a:chOff x="0" y="0"/>
          <a:chExt cx="0" cy="0"/>
        </a:xfrm>
      </p:grpSpPr>
      <p:pic>
        <p:nvPicPr>
          <p:cNvPr id="8" name="Picture 7" descr="A picture containing table&#10;&#10;Description automatically generated">
            <a:extLst>
              <a:ext uri="{FF2B5EF4-FFF2-40B4-BE49-F238E27FC236}">
                <a16:creationId xmlns:a16="http://schemas.microsoft.com/office/drawing/2014/main" id="{A607B077-111F-48AF-8623-642992F9DF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12192000" cy="6861808"/>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4525297" y="1244501"/>
            <a:ext cx="7125929"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11" name="Rectangle 10">
            <a:extLst>
              <a:ext uri="{FF2B5EF4-FFF2-40B4-BE49-F238E27FC236}">
                <a16:creationId xmlns:a16="http://schemas.microsoft.com/office/drawing/2014/main" id="{00C9E723-AD26-4B2C-A357-38B61C0899F0}"/>
              </a:ext>
            </a:extLst>
          </p:cNvPr>
          <p:cNvSpPr/>
          <p:nvPr/>
        </p:nvSpPr>
        <p:spPr>
          <a:xfrm>
            <a:off x="4594123"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sign&#10;&#10;Description automatically generated">
            <a:extLst>
              <a:ext uri="{FF2B5EF4-FFF2-40B4-BE49-F238E27FC236}">
                <a16:creationId xmlns:a16="http://schemas.microsoft.com/office/drawing/2014/main" id="{B14DE5B1-1A5C-4AB6-B58C-BF6834FBBC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3770" y="222052"/>
            <a:ext cx="1556893" cy="673875"/>
          </a:xfrm>
          <a:prstGeom prst="rect">
            <a:avLst/>
          </a:prstGeom>
        </p:spPr>
      </p:pic>
      <p:sp>
        <p:nvSpPr>
          <p:cNvPr id="5" name="Picture Placeholder 4">
            <a:extLst>
              <a:ext uri="{FF2B5EF4-FFF2-40B4-BE49-F238E27FC236}">
                <a16:creationId xmlns:a16="http://schemas.microsoft.com/office/drawing/2014/main" id="{136955FE-6E27-4D86-A220-BA15F1C5BD1E}"/>
              </a:ext>
            </a:extLst>
          </p:cNvPr>
          <p:cNvSpPr>
            <a:spLocks noGrp="1"/>
          </p:cNvSpPr>
          <p:nvPr>
            <p:ph type="pic" sz="quarter" idx="10"/>
          </p:nvPr>
        </p:nvSpPr>
        <p:spPr>
          <a:xfrm>
            <a:off x="0" y="363538"/>
            <a:ext cx="3224213" cy="59975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6E411DE8-8016-4019-8D9F-63376E276C1F}"/>
              </a:ext>
            </a:extLst>
          </p:cNvPr>
          <p:cNvSpPr>
            <a:spLocks noGrp="1"/>
          </p:cNvSpPr>
          <p:nvPr>
            <p:ph type="body" sz="quarter" idx="11"/>
          </p:nvPr>
        </p:nvSpPr>
        <p:spPr>
          <a:xfrm>
            <a:off x="4525963" y="2900363"/>
            <a:ext cx="7124700" cy="3294062"/>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066114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Content_Layout 4_B">
    <p:spTree>
      <p:nvGrpSpPr>
        <p:cNvPr id="1" name=""/>
        <p:cNvGrpSpPr/>
        <p:nvPr/>
      </p:nvGrpSpPr>
      <p:grpSpPr>
        <a:xfrm>
          <a:off x="0" y="0"/>
          <a:ext cx="0" cy="0"/>
          <a:chOff x="0" y="0"/>
          <a:chExt cx="0" cy="0"/>
        </a:xfrm>
      </p:grpSpPr>
      <p:pic>
        <p:nvPicPr>
          <p:cNvPr id="8" name="Picture 7" descr="A picture containing table&#10;&#10;Description automatically generated">
            <a:extLst>
              <a:ext uri="{FF2B5EF4-FFF2-40B4-BE49-F238E27FC236}">
                <a16:creationId xmlns:a16="http://schemas.microsoft.com/office/drawing/2014/main" id="{A607B077-111F-48AF-8623-642992F9DF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1808"/>
          </a:xfrm>
          <a:prstGeom prst="rect">
            <a:avLst/>
          </a:prstGeom>
        </p:spPr>
      </p:pic>
      <p:sp>
        <p:nvSpPr>
          <p:cNvPr id="2" name="Title 1">
            <a:extLst>
              <a:ext uri="{FF2B5EF4-FFF2-40B4-BE49-F238E27FC236}">
                <a16:creationId xmlns:a16="http://schemas.microsoft.com/office/drawing/2014/main" id="{75EC1A35-5102-4552-8611-A34873B07D7B}"/>
              </a:ext>
            </a:extLst>
          </p:cNvPr>
          <p:cNvSpPr>
            <a:spLocks noGrp="1"/>
          </p:cNvSpPr>
          <p:nvPr>
            <p:ph type="title" hasCustomPrompt="1"/>
          </p:nvPr>
        </p:nvSpPr>
        <p:spPr>
          <a:xfrm>
            <a:off x="682970" y="1244501"/>
            <a:ext cx="7125929" cy="967341"/>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11" name="Rectangle 10">
            <a:extLst>
              <a:ext uri="{FF2B5EF4-FFF2-40B4-BE49-F238E27FC236}">
                <a16:creationId xmlns:a16="http://schemas.microsoft.com/office/drawing/2014/main" id="{00C9E723-AD26-4B2C-A357-38B61C0899F0}"/>
              </a:ext>
            </a:extLst>
          </p:cNvPr>
          <p:cNvSpPr/>
          <p:nvPr/>
        </p:nvSpPr>
        <p:spPr>
          <a:xfrm>
            <a:off x="751796" y="2517693"/>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sign&#10;&#10;Description automatically generated">
            <a:extLst>
              <a:ext uri="{FF2B5EF4-FFF2-40B4-BE49-F238E27FC236}">
                <a16:creationId xmlns:a16="http://schemas.microsoft.com/office/drawing/2014/main" id="{B14DE5B1-1A5C-4AB6-B58C-BF6834FBBC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970" y="150465"/>
            <a:ext cx="1556893" cy="673875"/>
          </a:xfrm>
          <a:prstGeom prst="rect">
            <a:avLst/>
          </a:prstGeom>
        </p:spPr>
      </p:pic>
      <p:sp>
        <p:nvSpPr>
          <p:cNvPr id="5" name="Picture Placeholder 4">
            <a:extLst>
              <a:ext uri="{FF2B5EF4-FFF2-40B4-BE49-F238E27FC236}">
                <a16:creationId xmlns:a16="http://schemas.microsoft.com/office/drawing/2014/main" id="{136955FE-6E27-4D86-A220-BA15F1C5BD1E}"/>
              </a:ext>
            </a:extLst>
          </p:cNvPr>
          <p:cNvSpPr>
            <a:spLocks noGrp="1"/>
          </p:cNvSpPr>
          <p:nvPr>
            <p:ph type="pic" sz="quarter" idx="10"/>
          </p:nvPr>
        </p:nvSpPr>
        <p:spPr>
          <a:xfrm>
            <a:off x="8967787" y="363538"/>
            <a:ext cx="3224213" cy="59975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6E411DE8-8016-4019-8D9F-63376E276C1F}"/>
              </a:ext>
            </a:extLst>
          </p:cNvPr>
          <p:cNvSpPr>
            <a:spLocks noGrp="1"/>
          </p:cNvSpPr>
          <p:nvPr>
            <p:ph type="body" sz="quarter" idx="11"/>
          </p:nvPr>
        </p:nvSpPr>
        <p:spPr>
          <a:xfrm>
            <a:off x="683636" y="2900363"/>
            <a:ext cx="7124700" cy="3294062"/>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03462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_Layout 5">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BB2BAA-460F-452B-8529-6CE6223FF28F}"/>
              </a:ext>
            </a:extLst>
          </p:cNvPr>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58FC73-34BC-428F-B6B6-DA5C744BA0F5}"/>
              </a:ext>
            </a:extLst>
          </p:cNvPr>
          <p:cNvSpPr>
            <a:spLocks noGrp="1"/>
          </p:cNvSpPr>
          <p:nvPr>
            <p:ph sz="half" idx="1"/>
          </p:nvPr>
        </p:nvSpPr>
        <p:spPr>
          <a:xfrm>
            <a:off x="838200" y="2429163"/>
            <a:ext cx="10515600" cy="3747799"/>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61961FE1-CEAB-4FB7-BFB9-5E9FF6BACB76}"/>
              </a:ext>
            </a:extLst>
          </p:cNvPr>
          <p:cNvSpPr>
            <a:spLocks noGrp="1"/>
          </p:cNvSpPr>
          <p:nvPr>
            <p:ph type="title" hasCustomPrompt="1"/>
          </p:nvPr>
        </p:nvSpPr>
        <p:spPr>
          <a:xfrm>
            <a:off x="838200" y="1086144"/>
            <a:ext cx="10515600" cy="768337"/>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9" name="Rectangle 8">
            <a:extLst>
              <a:ext uri="{FF2B5EF4-FFF2-40B4-BE49-F238E27FC236}">
                <a16:creationId xmlns:a16="http://schemas.microsoft.com/office/drawing/2014/main" id="{54C7B1E3-E7E2-4AC6-B759-489A704A4F89}"/>
              </a:ext>
            </a:extLst>
          </p:cNvPr>
          <p:cNvSpPr/>
          <p:nvPr/>
        </p:nvSpPr>
        <p:spPr>
          <a:xfrm>
            <a:off x="838200" y="2080492"/>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C584705E-426D-4E03-B8D6-F936E2467D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6907" y="222052"/>
            <a:ext cx="1556893" cy="673875"/>
          </a:xfrm>
          <a:prstGeom prst="rect">
            <a:avLst/>
          </a:prstGeom>
        </p:spPr>
      </p:pic>
      <p:pic>
        <p:nvPicPr>
          <p:cNvPr id="14" name="Picture 13" descr="A picture containing food, bird&#10;&#10;Description automatically generated">
            <a:extLst>
              <a:ext uri="{FF2B5EF4-FFF2-40B4-BE49-F238E27FC236}">
                <a16:creationId xmlns:a16="http://schemas.microsoft.com/office/drawing/2014/main" id="{C464DF07-E280-4AD6-B4A1-B2E1FFFF3F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3802"/>
          <a:stretch/>
        </p:blipFill>
        <p:spPr>
          <a:xfrm>
            <a:off x="0" y="6454047"/>
            <a:ext cx="12192000" cy="425536"/>
          </a:xfrm>
          <a:prstGeom prst="rect">
            <a:avLst/>
          </a:prstGeom>
        </p:spPr>
      </p:pic>
    </p:spTree>
    <p:extLst>
      <p:ext uri="{BB962C8B-B14F-4D97-AF65-F5344CB8AC3E}">
        <p14:creationId xmlns:p14="http://schemas.microsoft.com/office/powerpoint/2010/main" val="272628796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Content_Layout 6">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BB2BAA-460F-452B-8529-6CE6223FF28F}"/>
              </a:ext>
            </a:extLst>
          </p:cNvPr>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58FC73-34BC-428F-B6B6-DA5C744BA0F5}"/>
              </a:ext>
            </a:extLst>
          </p:cNvPr>
          <p:cNvSpPr>
            <a:spLocks noGrp="1"/>
          </p:cNvSpPr>
          <p:nvPr>
            <p:ph sz="half" idx="1"/>
          </p:nvPr>
        </p:nvSpPr>
        <p:spPr>
          <a:xfrm>
            <a:off x="838200" y="2429163"/>
            <a:ext cx="4985327" cy="3747799"/>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61961FE1-CEAB-4FB7-BFB9-5E9FF6BACB76}"/>
              </a:ext>
            </a:extLst>
          </p:cNvPr>
          <p:cNvSpPr>
            <a:spLocks noGrp="1"/>
          </p:cNvSpPr>
          <p:nvPr>
            <p:ph type="title" hasCustomPrompt="1"/>
          </p:nvPr>
        </p:nvSpPr>
        <p:spPr>
          <a:xfrm>
            <a:off x="838200" y="1086144"/>
            <a:ext cx="10515600" cy="768337"/>
          </a:xfrm>
        </p:spPr>
        <p:txBody>
          <a:bodyPr/>
          <a:lstStyle>
            <a:lvl1pPr>
              <a:defRPr b="1">
                <a:latin typeface="Arial" panose="020B0604020202020204" pitchFamily="34" charset="0"/>
                <a:cs typeface="Arial" panose="020B0604020202020204" pitchFamily="34" charset="0"/>
              </a:defRPr>
            </a:lvl1pPr>
          </a:lstStyle>
          <a:p>
            <a:r>
              <a:rPr lang="en-US" dirty="0"/>
              <a:t>HEADING</a:t>
            </a:r>
          </a:p>
        </p:txBody>
      </p:sp>
      <p:sp>
        <p:nvSpPr>
          <p:cNvPr id="9" name="Rectangle 8">
            <a:extLst>
              <a:ext uri="{FF2B5EF4-FFF2-40B4-BE49-F238E27FC236}">
                <a16:creationId xmlns:a16="http://schemas.microsoft.com/office/drawing/2014/main" id="{54C7B1E3-E7E2-4AC6-B759-489A704A4F89}"/>
              </a:ext>
            </a:extLst>
          </p:cNvPr>
          <p:cNvSpPr/>
          <p:nvPr/>
        </p:nvSpPr>
        <p:spPr>
          <a:xfrm>
            <a:off x="838200" y="2080492"/>
            <a:ext cx="1221509" cy="71585"/>
          </a:xfrm>
          <a:prstGeom prst="rect">
            <a:avLst/>
          </a:prstGeom>
          <a:solidFill>
            <a:srgbClr val="F9A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C584705E-426D-4E03-B8D6-F936E2467D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6907" y="222052"/>
            <a:ext cx="1556893" cy="673875"/>
          </a:xfrm>
          <a:prstGeom prst="rect">
            <a:avLst/>
          </a:prstGeom>
        </p:spPr>
      </p:pic>
      <p:sp>
        <p:nvSpPr>
          <p:cNvPr id="13" name="Content Placeholder 2">
            <a:extLst>
              <a:ext uri="{FF2B5EF4-FFF2-40B4-BE49-F238E27FC236}">
                <a16:creationId xmlns:a16="http://schemas.microsoft.com/office/drawing/2014/main" id="{0A0AB49C-B2DF-4FDE-B6C9-F11B34FF8666}"/>
              </a:ext>
            </a:extLst>
          </p:cNvPr>
          <p:cNvSpPr>
            <a:spLocks noGrp="1"/>
          </p:cNvSpPr>
          <p:nvPr>
            <p:ph sz="half" idx="10"/>
          </p:nvPr>
        </p:nvSpPr>
        <p:spPr>
          <a:xfrm>
            <a:off x="6368473" y="2429162"/>
            <a:ext cx="4985327" cy="3747799"/>
          </a:xfrm>
        </p:spPr>
        <p:txBody>
          <a:bodyPr/>
          <a:lstStyle>
            <a:lvl1pPr marL="228600" indent="-228600">
              <a:buClr>
                <a:srgbClr val="F26E21"/>
              </a:buClr>
              <a:buFont typeface="Wingdings" panose="05000000000000000000" pitchFamily="2" charset="2"/>
              <a:buChar char="§"/>
              <a:defRPr sz="2000">
                <a:latin typeface="Arial" panose="020B0604020202020204" pitchFamily="34" charset="0"/>
                <a:cs typeface="Arial" panose="020B0604020202020204" pitchFamily="34" charset="0"/>
              </a:defRPr>
            </a:lvl1pPr>
            <a:lvl2pPr marL="685800" indent="-228600">
              <a:buClr>
                <a:srgbClr val="F26E21"/>
              </a:buClr>
              <a:buFont typeface="Wingdings" panose="05000000000000000000" pitchFamily="2" charset="2"/>
              <a:buChar char="§"/>
              <a:defRPr sz="1800">
                <a:latin typeface="Arial" panose="020B0604020202020204" pitchFamily="34" charset="0"/>
                <a:cs typeface="Arial" panose="020B0604020202020204" pitchFamily="34" charset="0"/>
              </a:defRPr>
            </a:lvl2pPr>
            <a:lvl3pPr marL="1143000" indent="-228600">
              <a:buClr>
                <a:srgbClr val="F26E21"/>
              </a:buClr>
              <a:buFont typeface="Wingdings" panose="05000000000000000000" pitchFamily="2" charset="2"/>
              <a:buChar char="§"/>
              <a:defRPr sz="1600">
                <a:latin typeface="Arial" panose="020B0604020202020204" pitchFamily="34" charset="0"/>
                <a:cs typeface="Arial" panose="020B0604020202020204" pitchFamily="34" charset="0"/>
              </a:defRPr>
            </a:lvl3pPr>
            <a:lvl4pPr marL="16002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4pPr>
            <a:lvl5pPr marL="2057400" indent="-228600">
              <a:buClr>
                <a:srgbClr val="F26E21"/>
              </a:buClr>
              <a:buFont typeface="Wingdings" panose="05000000000000000000" pitchFamily="2" charset="2"/>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descr="A picture containing food, bird&#10;&#10;Description automatically generated">
            <a:extLst>
              <a:ext uri="{FF2B5EF4-FFF2-40B4-BE49-F238E27FC236}">
                <a16:creationId xmlns:a16="http://schemas.microsoft.com/office/drawing/2014/main" id="{C464DF07-E280-4AD6-B4A1-B2E1FFFF3F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3802"/>
          <a:stretch/>
        </p:blipFill>
        <p:spPr>
          <a:xfrm>
            <a:off x="0" y="6454047"/>
            <a:ext cx="12192000" cy="425536"/>
          </a:xfrm>
          <a:prstGeom prst="rect">
            <a:avLst/>
          </a:prstGeom>
        </p:spPr>
      </p:pic>
      <p:cxnSp>
        <p:nvCxnSpPr>
          <p:cNvPr id="16" name="Straight Connector 15">
            <a:extLst>
              <a:ext uri="{FF2B5EF4-FFF2-40B4-BE49-F238E27FC236}">
                <a16:creationId xmlns:a16="http://schemas.microsoft.com/office/drawing/2014/main" id="{14BA21B0-84D5-46F0-8265-AF08EE702BEC}"/>
              </a:ext>
            </a:extLst>
          </p:cNvPr>
          <p:cNvCxnSpPr/>
          <p:nvPr/>
        </p:nvCxnSpPr>
        <p:spPr>
          <a:xfrm>
            <a:off x="6096000" y="2429162"/>
            <a:ext cx="0" cy="3747799"/>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372036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E911A-8C60-4B6D-9F5A-4BA54AD2A1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684A2F-3AA7-448C-96BF-4AF030FF1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70508-E1B4-4893-9105-533DFA5A9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6AE86-B746-4804-88B9-A3314A69C81A}" type="datetime1">
              <a:rPr lang="en-US" smtClean="0"/>
              <a:t>15-Jan-21</a:t>
            </a:fld>
            <a:endParaRPr lang="en-US"/>
          </a:p>
        </p:txBody>
      </p:sp>
      <p:sp>
        <p:nvSpPr>
          <p:cNvPr id="5" name="Footer Placeholder 4">
            <a:extLst>
              <a:ext uri="{FF2B5EF4-FFF2-40B4-BE49-F238E27FC236}">
                <a16:creationId xmlns:a16="http://schemas.microsoft.com/office/drawing/2014/main" id="{CD8044D9-9E7B-42B8-890B-5B19438C8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Pradita Institute Program Studi Sistem Informasi </a:t>
            </a:r>
            <a:endParaRPr lang="en-US" dirty="0"/>
          </a:p>
        </p:txBody>
      </p:sp>
      <p:sp>
        <p:nvSpPr>
          <p:cNvPr id="6" name="Slide Number Placeholder 5">
            <a:extLst>
              <a:ext uri="{FF2B5EF4-FFF2-40B4-BE49-F238E27FC236}">
                <a16:creationId xmlns:a16="http://schemas.microsoft.com/office/drawing/2014/main" id="{EF81C8AD-F452-4A6F-9447-172FA636DE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DAEBD-144D-4987-B35D-64D2FE28C8B4}" type="slidenum">
              <a:rPr lang="en-US" smtClean="0"/>
              <a:t>‹#›</a:t>
            </a:fld>
            <a:endParaRPr lang="en-US"/>
          </a:p>
        </p:txBody>
      </p:sp>
    </p:spTree>
    <p:extLst>
      <p:ext uri="{BB962C8B-B14F-4D97-AF65-F5344CB8AC3E}">
        <p14:creationId xmlns:p14="http://schemas.microsoft.com/office/powerpoint/2010/main" val="15499727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8.xml"/><Relationship Id="rId1" Type="http://schemas.openxmlformats.org/officeDocument/2006/relationships/video" Target="https://www.youtube.com/embed/02l-xFEtbYI?start=39&amp;feature=oembed"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8.xml"/><Relationship Id="rId1" Type="http://schemas.openxmlformats.org/officeDocument/2006/relationships/video" Target="https://www.youtube.com/embed/eVLPnewCMRI?feature=oemb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8.xml"/><Relationship Id="rId1" Type="http://schemas.openxmlformats.org/officeDocument/2006/relationships/video" Target="https://www.youtube.com/embed/kpTPRsPOpRs?start=225&amp;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eloper.android.com/studio/run/managing-avds#createavd"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8.xml"/><Relationship Id="rId1" Type="http://schemas.openxmlformats.org/officeDocument/2006/relationships/video" Target="https://www.youtube.com/embed/K2dodTXARqc?feature=oembe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8.xml"/><Relationship Id="rId1" Type="http://schemas.openxmlformats.org/officeDocument/2006/relationships/video" Target="https://www.youtube.com/embed/LgRRmgfrFQM?feature=oembe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8.xml"/><Relationship Id="rId1" Type="http://schemas.openxmlformats.org/officeDocument/2006/relationships/video" Target="https://www.youtube.com/embed/Pw699mvKxoY?feature=oembe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ndroid.com/training/basics/firstapp/running-app" TargetMode="External"/><Relationship Id="rId2" Type="http://schemas.openxmlformats.org/officeDocument/2006/relationships/hyperlink" Target="https://developer.android.com/studio/install?hl=id"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345" y="2988108"/>
            <a:ext cx="7001164" cy="1736292"/>
          </a:xfrm>
        </p:spPr>
        <p:txBody>
          <a:bodyPr>
            <a:normAutofit/>
          </a:bodyPr>
          <a:lstStyle/>
          <a:p>
            <a:r>
              <a:rPr lang="en-US" sz="4400" b="1" dirty="0">
                <a:latin typeface="Titillium Web" panose="00000500000000000000" pitchFamily="2" charset="0"/>
              </a:rPr>
              <a:t>Android Studio </a:t>
            </a:r>
            <a:r>
              <a:rPr lang="en-US" sz="4400" b="1">
                <a:latin typeface="Titillium Web" panose="00000500000000000000" pitchFamily="2" charset="0"/>
              </a:rPr>
              <a:t>IDE Settings</a:t>
            </a:r>
            <a:endParaRPr lang="en-US" dirty="0">
              <a:latin typeface="Titillium Web" panose="00000500000000000000" pitchFamily="2" charset="0"/>
            </a:endParaRPr>
          </a:p>
        </p:txBody>
      </p:sp>
      <p:sp>
        <p:nvSpPr>
          <p:cNvPr id="3" name="Subtitle 2"/>
          <p:cNvSpPr>
            <a:spLocks noGrp="1"/>
          </p:cNvSpPr>
          <p:nvPr>
            <p:ph type="subTitle" idx="1"/>
          </p:nvPr>
        </p:nvSpPr>
        <p:spPr/>
        <p:txBody>
          <a:bodyPr>
            <a:normAutofit fontScale="70000" lnSpcReduction="20000"/>
          </a:bodyPr>
          <a:lstStyle/>
          <a:p>
            <a:r>
              <a:rPr lang="en-US" altLang="en-US" sz="4000" b="1" dirty="0">
                <a:solidFill>
                  <a:schemeClr val="accent5"/>
                </a:solidFill>
                <a:latin typeface="Titillium Web" panose="00000500000000000000" pitchFamily="2" charset="0"/>
              </a:rPr>
              <a:t>Chapter 2</a:t>
            </a:r>
            <a:endParaRPr lang="en-US" sz="4000" b="1" dirty="0">
              <a:solidFill>
                <a:schemeClr val="accent5"/>
              </a:solidFill>
              <a:latin typeface="Titillium Web" panose="00000500000000000000" pitchFamily="2" charset="0"/>
            </a:endParaRPr>
          </a:p>
        </p:txBody>
      </p:sp>
      <p:sp>
        <p:nvSpPr>
          <p:cNvPr id="4" name="Picture Placeholder 3">
            <a:extLst>
              <a:ext uri="{FF2B5EF4-FFF2-40B4-BE49-F238E27FC236}">
                <a16:creationId xmlns:a16="http://schemas.microsoft.com/office/drawing/2014/main" id="{D44D2D06-ABFD-4D23-8A37-4EE9C806C844}"/>
              </a:ext>
            </a:extLst>
          </p:cNvPr>
          <p:cNvSpPr>
            <a:spLocks noGrp="1"/>
          </p:cNvSpPr>
          <p:nvPr>
            <p:ph type="pic" sz="quarter" idx="10"/>
          </p:nvPr>
        </p:nvSpPr>
        <p:spPr/>
      </p:sp>
      <p:pic>
        <p:nvPicPr>
          <p:cNvPr id="5" name="Picture Placeholder 8" descr="A view of a city&#10;&#10;Description automatically generated">
            <a:extLst>
              <a:ext uri="{FF2B5EF4-FFF2-40B4-BE49-F238E27FC236}">
                <a16:creationId xmlns:a16="http://schemas.microsoft.com/office/drawing/2014/main" id="{5D0B8367-9537-4220-80BD-A0410708F1D9}"/>
              </a:ext>
            </a:extLst>
          </p:cNvPr>
          <p:cNvPicPr>
            <a:picLocks noChangeAspect="1"/>
          </p:cNvPicPr>
          <p:nvPr/>
        </p:nvPicPr>
        <p:blipFill>
          <a:blip r:embed="rId2" cstate="print">
            <a:extLst>
              <a:ext uri="{28A0092B-C50C-407E-A947-70E740481C1C}">
                <a14:useLocalDpi xmlns:a14="http://schemas.microsoft.com/office/drawing/2010/main" val="0"/>
              </a:ext>
            </a:extLst>
          </a:blip>
          <a:srcRect l="28279" r="28279"/>
          <a:stretch>
            <a:fillRect/>
          </a:stretch>
        </p:blipFill>
        <p:spPr>
          <a:xfrm>
            <a:off x="7823198" y="0"/>
            <a:ext cx="4368800" cy="6858000"/>
          </a:xfrm>
          <a:prstGeom prst="rect">
            <a:avLst/>
          </a:prstGeom>
        </p:spPr>
      </p:pic>
    </p:spTree>
    <p:extLst>
      <p:ext uri="{BB962C8B-B14F-4D97-AF65-F5344CB8AC3E}">
        <p14:creationId xmlns:p14="http://schemas.microsoft.com/office/powerpoint/2010/main" val="407217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341419"/>
            <a:ext cx="5257800" cy="3835544"/>
          </a:xfrm>
        </p:spPr>
        <p:txBody>
          <a:bodyPr/>
          <a:lstStyle/>
          <a:p>
            <a:pPr algn="just"/>
            <a:r>
              <a:rPr lang="en-US" sz="2000" dirty="0">
                <a:latin typeface="Titillium Web" panose="00000500000000000000" pitchFamily="2" charset="0"/>
              </a:rPr>
              <a:t>The Android studio SDK is developed using the Java programming language, so the Java Development Kit (JDK) is the first component that must be installed.</a:t>
            </a:r>
          </a:p>
          <a:p>
            <a:pPr algn="just"/>
            <a:r>
              <a:rPr lang="en-US" sz="2000" dirty="0">
                <a:latin typeface="Titillium Web" panose="00000500000000000000" pitchFamily="2" charset="0"/>
              </a:rPr>
              <a:t>Download </a:t>
            </a:r>
            <a:r>
              <a:rPr lang="en-US" sz="2000" dirty="0" err="1">
                <a:latin typeface="Titillium Web" panose="00000500000000000000" pitchFamily="2" charset="0"/>
              </a:rPr>
              <a:t>jdk</a:t>
            </a:r>
            <a:r>
              <a:rPr lang="en-US" sz="2000" dirty="0">
                <a:latin typeface="Titillium Web" panose="00000500000000000000" pitchFamily="2" charset="0"/>
              </a:rPr>
              <a:t> at: http://www.oracle.com/technetwork/java/javase/downloads/jdk8-downloads-2133151.html</a:t>
            </a:r>
          </a:p>
          <a:p>
            <a:pPr algn="just"/>
            <a:r>
              <a:rPr lang="en-US" sz="2000" dirty="0">
                <a:latin typeface="Titillium Web" panose="00000500000000000000" pitchFamily="2" charset="0"/>
              </a:rPr>
              <a:t>Install the JDK.</a:t>
            </a:r>
          </a:p>
          <a:p>
            <a:pPr algn="just"/>
            <a:r>
              <a:rPr lang="en-US" sz="2000" dirty="0">
                <a:latin typeface="Titillium Web" panose="00000500000000000000" pitchFamily="2" charset="0"/>
              </a:rPr>
              <a:t>Path setting your </a:t>
            </a:r>
            <a:r>
              <a:rPr lang="en-US" sz="2000" dirty="0" err="1">
                <a:latin typeface="Titillium Web" panose="00000500000000000000" pitchFamily="2" charset="0"/>
              </a:rPr>
              <a:t>jdk</a:t>
            </a:r>
            <a:r>
              <a:rPr lang="en-US" sz="2000" dirty="0">
                <a:latin typeface="Titillium Web" panose="00000500000000000000" pitchFamily="2" charset="0"/>
              </a:rPr>
              <a:t>.</a:t>
            </a:r>
            <a:endParaRPr lang="id-ID" dirty="0">
              <a:latin typeface="Titillium Web" panose="00000500000000000000" pitchFamily="2" charset="0"/>
            </a:endParaRPr>
          </a:p>
        </p:txBody>
      </p:sp>
      <p:sp>
        <p:nvSpPr>
          <p:cNvPr id="2" name="Title 1"/>
          <p:cNvSpPr>
            <a:spLocks noGrp="1"/>
          </p:cNvSpPr>
          <p:nvPr>
            <p:ph type="title"/>
          </p:nvPr>
        </p:nvSpPr>
        <p:spPr/>
        <p:txBody>
          <a:bodyPr>
            <a:normAutofit/>
          </a:bodyPr>
          <a:lstStyle/>
          <a:p>
            <a:r>
              <a:rPr lang="en-US" dirty="0">
                <a:latin typeface="Titillium Web" panose="00000500000000000000" pitchFamily="2" charset="0"/>
              </a:rPr>
              <a:t>Download JDK</a:t>
            </a:r>
          </a:p>
        </p:txBody>
      </p:sp>
      <p:sp>
        <p:nvSpPr>
          <p:cNvPr id="4" name="TextBox 3">
            <a:extLst>
              <a:ext uri="{FF2B5EF4-FFF2-40B4-BE49-F238E27FC236}">
                <a16:creationId xmlns:a16="http://schemas.microsoft.com/office/drawing/2014/main" id="{9C97FB23-F963-46FA-8C39-408A7439A614}"/>
              </a:ext>
            </a:extLst>
          </p:cNvPr>
          <p:cNvSpPr txBox="1"/>
          <p:nvPr/>
        </p:nvSpPr>
        <p:spPr>
          <a:xfrm>
            <a:off x="6871855" y="2535382"/>
            <a:ext cx="184731" cy="369332"/>
          </a:xfrm>
          <a:prstGeom prst="rect">
            <a:avLst/>
          </a:prstGeom>
          <a:noFill/>
        </p:spPr>
        <p:txBody>
          <a:bodyPr wrap="none" rtlCol="0">
            <a:spAutoFit/>
          </a:bodyPr>
          <a:lstStyle/>
          <a:p>
            <a:endParaRPr lang="en-US" dirty="0"/>
          </a:p>
        </p:txBody>
      </p:sp>
      <p:pic>
        <p:nvPicPr>
          <p:cNvPr id="5" name="Online Media 4" title="Section 2 Pemrograman Dasar : Seting Path JDK">
            <a:hlinkClick r:id="" action="ppaction://media"/>
            <a:extLst>
              <a:ext uri="{FF2B5EF4-FFF2-40B4-BE49-F238E27FC236}">
                <a16:creationId xmlns:a16="http://schemas.microsoft.com/office/drawing/2014/main" id="{6521E0F1-6552-447F-BFC7-FA0E81CA2985}"/>
              </a:ext>
            </a:extLst>
          </p:cNvPr>
          <p:cNvPicPr>
            <a:picLocks noRot="1" noChangeAspect="1"/>
          </p:cNvPicPr>
          <p:nvPr>
            <a:videoFile r:link="rId1"/>
          </p:nvPr>
        </p:nvPicPr>
        <p:blipFill>
          <a:blip r:embed="rId3"/>
          <a:stretch>
            <a:fillRect/>
          </a:stretch>
        </p:blipFill>
        <p:spPr>
          <a:xfrm>
            <a:off x="6350000" y="2572888"/>
            <a:ext cx="5661891" cy="3198968"/>
          </a:xfrm>
          <a:prstGeom prst="rect">
            <a:avLst/>
          </a:prstGeom>
        </p:spPr>
      </p:pic>
    </p:spTree>
    <p:extLst>
      <p:ext uri="{BB962C8B-B14F-4D97-AF65-F5344CB8AC3E}">
        <p14:creationId xmlns:p14="http://schemas.microsoft.com/office/powerpoint/2010/main" val="427744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950535-A623-464C-9321-2CA84165BA33}"/>
              </a:ext>
            </a:extLst>
          </p:cNvPr>
          <p:cNvSpPr>
            <a:spLocks noGrp="1"/>
          </p:cNvSpPr>
          <p:nvPr>
            <p:ph sz="half" idx="1"/>
          </p:nvPr>
        </p:nvSpPr>
        <p:spPr>
          <a:xfrm>
            <a:off x="3962400" y="2429163"/>
            <a:ext cx="7391400" cy="3747799"/>
          </a:xfrm>
        </p:spPr>
        <p:txBody>
          <a:bodyPr>
            <a:normAutofit lnSpcReduction="10000"/>
          </a:bodyPr>
          <a:lstStyle/>
          <a:p>
            <a:r>
              <a:rPr lang="en-US" sz="2400" i="0" dirty="0">
                <a:solidFill>
                  <a:srgbClr val="202124"/>
                </a:solidFill>
                <a:effectLst/>
                <a:latin typeface="Titillium Web" panose="00000500000000000000" pitchFamily="2" charset="0"/>
              </a:rPr>
              <a:t>Set up your workspace</a:t>
            </a:r>
          </a:p>
          <a:p>
            <a:r>
              <a:rPr lang="en-US" sz="2400" i="0" dirty="0">
                <a:solidFill>
                  <a:srgbClr val="202124"/>
                </a:solidFill>
                <a:effectLst/>
                <a:latin typeface="Titillium Web" panose="00000500000000000000" pitchFamily="2" charset="0"/>
              </a:rPr>
              <a:t>Write your app</a:t>
            </a:r>
            <a:endParaRPr lang="en-US" sz="2400" dirty="0">
              <a:solidFill>
                <a:srgbClr val="202124"/>
              </a:solidFill>
              <a:latin typeface="Titillium Web" panose="00000500000000000000" pitchFamily="2" charset="0"/>
            </a:endParaRPr>
          </a:p>
          <a:p>
            <a:r>
              <a:rPr lang="en-US" sz="2400" i="0" dirty="0">
                <a:solidFill>
                  <a:srgbClr val="202124"/>
                </a:solidFill>
                <a:effectLst/>
                <a:latin typeface="Titillium Web" panose="00000500000000000000" pitchFamily="2" charset="0"/>
              </a:rPr>
              <a:t>Build and run</a:t>
            </a:r>
          </a:p>
          <a:p>
            <a:r>
              <a:rPr lang="en-US" sz="2400" i="0" dirty="0">
                <a:solidFill>
                  <a:srgbClr val="202124"/>
                </a:solidFill>
                <a:effectLst/>
                <a:latin typeface="Titillium Web" panose="00000500000000000000" pitchFamily="2" charset="0"/>
              </a:rPr>
              <a:t>Debug, profile, and test</a:t>
            </a:r>
            <a:endParaRPr lang="en-US" sz="2400" dirty="0">
              <a:solidFill>
                <a:srgbClr val="202124"/>
              </a:solidFill>
              <a:latin typeface="Titillium Web" panose="00000500000000000000" pitchFamily="2" charset="0"/>
            </a:endParaRPr>
          </a:p>
          <a:p>
            <a:r>
              <a:rPr lang="en-US" sz="2400" i="0" dirty="0">
                <a:solidFill>
                  <a:srgbClr val="202124"/>
                </a:solidFill>
                <a:effectLst/>
                <a:latin typeface="Titillium Web" panose="00000500000000000000" pitchFamily="2" charset="0"/>
              </a:rPr>
              <a:t>Publish</a:t>
            </a:r>
          </a:p>
          <a:p>
            <a:endParaRPr lang="en-US" sz="2400" dirty="0">
              <a:solidFill>
                <a:srgbClr val="202124"/>
              </a:solidFill>
              <a:latin typeface="Titillium Web" panose="00000500000000000000" pitchFamily="2" charset="0"/>
            </a:endParaRPr>
          </a:p>
          <a:p>
            <a:endParaRPr lang="en-US" sz="2400" dirty="0">
              <a:solidFill>
                <a:srgbClr val="202124"/>
              </a:solidFill>
              <a:latin typeface="Titillium Web" panose="00000500000000000000" pitchFamily="2" charset="0"/>
            </a:endParaRPr>
          </a:p>
          <a:p>
            <a:endParaRPr lang="en-US" sz="2400" dirty="0">
              <a:solidFill>
                <a:srgbClr val="202124"/>
              </a:solidFill>
              <a:latin typeface="Titillium Web" panose="00000500000000000000" pitchFamily="2" charset="0"/>
            </a:endParaRPr>
          </a:p>
          <a:p>
            <a:pPr marL="0" indent="0" algn="r">
              <a:buNone/>
            </a:pPr>
            <a:r>
              <a:rPr lang="en-US" sz="1500" dirty="0">
                <a:latin typeface="Titillium Web" panose="00000500000000000000" pitchFamily="2" charset="0"/>
              </a:rPr>
              <a:t>https://developer.android.com/studio/workflow</a:t>
            </a:r>
          </a:p>
        </p:txBody>
      </p:sp>
      <p:sp>
        <p:nvSpPr>
          <p:cNvPr id="3" name="Title 2">
            <a:extLst>
              <a:ext uri="{FF2B5EF4-FFF2-40B4-BE49-F238E27FC236}">
                <a16:creationId xmlns:a16="http://schemas.microsoft.com/office/drawing/2014/main" id="{407038A3-27B3-471C-9DA0-BAF6B163B25D}"/>
              </a:ext>
            </a:extLst>
          </p:cNvPr>
          <p:cNvSpPr>
            <a:spLocks noGrp="1"/>
          </p:cNvSpPr>
          <p:nvPr>
            <p:ph type="title"/>
          </p:nvPr>
        </p:nvSpPr>
        <p:spPr/>
        <p:txBody>
          <a:bodyPr>
            <a:normAutofit/>
          </a:bodyPr>
          <a:lstStyle/>
          <a:p>
            <a:pPr algn="r"/>
            <a:r>
              <a:rPr lang="en-US" b="1" i="0" dirty="0">
                <a:effectLst/>
                <a:latin typeface="Titillium Web" panose="00000500000000000000" pitchFamily="2" charset="0"/>
              </a:rPr>
              <a:t>Developer workflow basics</a:t>
            </a:r>
            <a:endParaRPr lang="en-US" dirty="0">
              <a:latin typeface="Titillium Web" panose="00000500000000000000" pitchFamily="2" charset="0"/>
            </a:endParaRPr>
          </a:p>
        </p:txBody>
      </p:sp>
      <p:pic>
        <p:nvPicPr>
          <p:cNvPr id="2050" name="Picture 2">
            <a:extLst>
              <a:ext uri="{FF2B5EF4-FFF2-40B4-BE49-F238E27FC236}">
                <a16:creationId xmlns:a16="http://schemas.microsoft.com/office/drawing/2014/main" id="{2D85AE0E-0A17-4897-A4BB-7D429DC9B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532909" cy="69122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EBD67DA-5E5B-4A5B-BF1F-99E11256A7AC}"/>
              </a:ext>
            </a:extLst>
          </p:cNvPr>
          <p:cNvSpPr/>
          <p:nvPr/>
        </p:nvSpPr>
        <p:spPr>
          <a:xfrm>
            <a:off x="4772895" y="1854481"/>
            <a:ext cx="7391400" cy="1682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34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8885C7-1E1E-4D8B-B359-B9723CAB495E}"/>
              </a:ext>
            </a:extLst>
          </p:cNvPr>
          <p:cNvSpPr>
            <a:spLocks noGrp="1"/>
          </p:cNvSpPr>
          <p:nvPr>
            <p:ph sz="half" idx="1"/>
          </p:nvPr>
        </p:nvSpPr>
        <p:spPr>
          <a:xfrm>
            <a:off x="838200" y="2429163"/>
            <a:ext cx="10515600" cy="3957782"/>
          </a:xfrm>
        </p:spPr>
        <p:txBody>
          <a:bodyPr>
            <a:normAutofit lnSpcReduction="10000"/>
          </a:bodyPr>
          <a:lstStyle/>
          <a:p>
            <a:pPr algn="just"/>
            <a:r>
              <a:rPr lang="en-US" dirty="0">
                <a:latin typeface="Titillium Web" panose="00000500000000000000" pitchFamily="2" charset="0"/>
              </a:rPr>
              <a:t>In developing Android-based applications using the Java programming language.</a:t>
            </a:r>
          </a:p>
          <a:p>
            <a:pPr algn="just"/>
            <a:r>
              <a:rPr lang="en-US" dirty="0">
                <a:latin typeface="Titillium Web" panose="00000500000000000000" pitchFamily="2" charset="0"/>
              </a:rPr>
              <a:t>On May 7, 2019, Google officially used Kotlin for Android app development.</a:t>
            </a:r>
          </a:p>
          <a:p>
            <a:pPr algn="just"/>
            <a:r>
              <a:rPr lang="en-US" dirty="0">
                <a:latin typeface="Titillium Web" panose="00000500000000000000" pitchFamily="2" charset="0"/>
              </a:rPr>
              <a:t>Kotlin is developed by JetBrains. JetBrains is a software development company that is also the developer of the IntelliJ IDE (Integrated Development Environment).</a:t>
            </a:r>
          </a:p>
          <a:p>
            <a:pPr algn="just"/>
            <a:r>
              <a:rPr lang="en-US" dirty="0">
                <a:latin typeface="Titillium Web" panose="00000500000000000000" pitchFamily="2" charset="0"/>
              </a:rPr>
              <a:t>Difference between java and </a:t>
            </a:r>
            <a:r>
              <a:rPr lang="en-US" dirty="0" err="1">
                <a:latin typeface="Titillium Web" panose="00000500000000000000" pitchFamily="2" charset="0"/>
              </a:rPr>
              <a:t>kotlin</a:t>
            </a:r>
            <a:r>
              <a:rPr lang="en-US" dirty="0">
                <a:latin typeface="Titillium Web" panose="00000500000000000000" pitchFamily="2" charset="0"/>
              </a:rPr>
              <a:t>:</a:t>
            </a:r>
          </a:p>
          <a:p>
            <a:pPr marL="914400" indent="-457200" algn="just">
              <a:buFont typeface="+mj-lt"/>
              <a:buAutoNum type="alphaLcParenR"/>
            </a:pPr>
            <a:r>
              <a:rPr lang="en-US" i="0" dirty="0">
                <a:effectLst/>
                <a:latin typeface="Titillium Web" panose="00000500000000000000" pitchFamily="2" charset="0"/>
              </a:rPr>
              <a:t>Multi Platform</a:t>
            </a:r>
          </a:p>
          <a:p>
            <a:pPr marL="914400" indent="-457200" algn="just">
              <a:buFont typeface="+mj-lt"/>
              <a:buAutoNum type="alphaLcParenR"/>
            </a:pPr>
            <a:r>
              <a:rPr lang="en-US" dirty="0">
                <a:latin typeface="Titillium Web" panose="00000500000000000000" pitchFamily="2" charset="0"/>
              </a:rPr>
              <a:t>Compile Time</a:t>
            </a:r>
          </a:p>
          <a:p>
            <a:pPr marL="914400" indent="-457200" algn="just">
              <a:buFont typeface="+mj-lt"/>
              <a:buAutoNum type="alphaLcParenR"/>
            </a:pPr>
            <a:r>
              <a:rPr lang="en-US" i="0" dirty="0">
                <a:effectLst/>
                <a:latin typeface="Titillium Web" panose="00000500000000000000" pitchFamily="2" charset="0"/>
              </a:rPr>
              <a:t>Null Safety</a:t>
            </a:r>
          </a:p>
          <a:p>
            <a:pPr marL="914400" indent="-457200" algn="just">
              <a:buFont typeface="+mj-lt"/>
              <a:buAutoNum type="alphaLcParenR"/>
            </a:pPr>
            <a:r>
              <a:rPr lang="en-US" dirty="0">
                <a:latin typeface="Titillium Web" panose="00000500000000000000" pitchFamily="2" charset="0"/>
              </a:rPr>
              <a:t>Community</a:t>
            </a:r>
          </a:p>
          <a:p>
            <a:pPr marL="914400" indent="-457200" algn="just">
              <a:buFont typeface="+mj-lt"/>
              <a:buAutoNum type="alphaLcParenR"/>
            </a:pPr>
            <a:r>
              <a:rPr lang="en-US" dirty="0">
                <a:latin typeface="Titillium Web" panose="00000500000000000000" pitchFamily="2" charset="0"/>
              </a:rPr>
              <a:t>Writing Source Code</a:t>
            </a:r>
          </a:p>
          <a:p>
            <a:pPr marL="457200" indent="0" algn="r">
              <a:buNone/>
            </a:pPr>
            <a:r>
              <a:rPr lang="en-US" sz="1400" dirty="0">
                <a:latin typeface="Titillium Web" panose="00000500000000000000" pitchFamily="2" charset="0"/>
              </a:rPr>
              <a:t>https://www.dicoding.com/blog/java-atau-kotlin-untuk-android/</a:t>
            </a:r>
          </a:p>
        </p:txBody>
      </p:sp>
      <p:sp>
        <p:nvSpPr>
          <p:cNvPr id="3" name="Title 2">
            <a:extLst>
              <a:ext uri="{FF2B5EF4-FFF2-40B4-BE49-F238E27FC236}">
                <a16:creationId xmlns:a16="http://schemas.microsoft.com/office/drawing/2014/main" id="{52C5A01C-F978-4E9C-8C6E-7CC34BECFA22}"/>
              </a:ext>
            </a:extLst>
          </p:cNvPr>
          <p:cNvSpPr>
            <a:spLocks noGrp="1"/>
          </p:cNvSpPr>
          <p:nvPr>
            <p:ph type="title"/>
          </p:nvPr>
        </p:nvSpPr>
        <p:spPr/>
        <p:txBody>
          <a:bodyPr>
            <a:normAutofit/>
          </a:bodyPr>
          <a:lstStyle/>
          <a:p>
            <a:r>
              <a:rPr lang="en-US" sz="4000" dirty="0">
                <a:latin typeface="Titillium Web" panose="00000500000000000000" pitchFamily="2" charset="0"/>
              </a:rPr>
              <a:t>Programming Language in Android Studio</a:t>
            </a:r>
          </a:p>
        </p:txBody>
      </p:sp>
    </p:spTree>
    <p:extLst>
      <p:ext uri="{BB962C8B-B14F-4D97-AF65-F5344CB8AC3E}">
        <p14:creationId xmlns:p14="http://schemas.microsoft.com/office/powerpoint/2010/main" val="303342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4CFAEA-7807-48AB-BC92-0141314C12FF}"/>
              </a:ext>
            </a:extLst>
          </p:cNvPr>
          <p:cNvSpPr>
            <a:spLocks noGrp="1"/>
          </p:cNvSpPr>
          <p:nvPr>
            <p:ph type="title"/>
          </p:nvPr>
        </p:nvSpPr>
        <p:spPr/>
        <p:txBody>
          <a:bodyPr/>
          <a:lstStyle/>
          <a:p>
            <a:r>
              <a:rPr lang="en-US" dirty="0">
                <a:latin typeface="Titillium Web" panose="00000500000000000000" pitchFamily="2" charset="0"/>
              </a:rPr>
              <a:t>Java vs Kotlin</a:t>
            </a:r>
          </a:p>
        </p:txBody>
      </p:sp>
      <p:sp>
        <p:nvSpPr>
          <p:cNvPr id="5" name="Subtitle 4">
            <a:extLst>
              <a:ext uri="{FF2B5EF4-FFF2-40B4-BE49-F238E27FC236}">
                <a16:creationId xmlns:a16="http://schemas.microsoft.com/office/drawing/2014/main" id="{863ED858-E63A-43AE-BD31-807213D637CE}"/>
              </a:ext>
            </a:extLst>
          </p:cNvPr>
          <p:cNvSpPr>
            <a:spLocks noGrp="1"/>
          </p:cNvSpPr>
          <p:nvPr>
            <p:ph type="subTitle" idx="13"/>
          </p:nvPr>
        </p:nvSpPr>
        <p:spPr/>
        <p:txBody>
          <a:bodyPr/>
          <a:lstStyle/>
          <a:p>
            <a:endParaRPr lang="en-US"/>
          </a:p>
        </p:txBody>
      </p:sp>
      <p:sp>
        <p:nvSpPr>
          <p:cNvPr id="4" name="Content Placeholder 3">
            <a:extLst>
              <a:ext uri="{FF2B5EF4-FFF2-40B4-BE49-F238E27FC236}">
                <a16:creationId xmlns:a16="http://schemas.microsoft.com/office/drawing/2014/main" id="{9D680FA2-A5F1-47A1-A912-FD0D4B82803D}"/>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96BEFD2-EE1C-4AA4-A8B0-A8748F035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920" y="1085128"/>
            <a:ext cx="6357080" cy="532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712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Online Media 16" title="Kotlin vs Java | Java or Kotlin for Android Development | Kotlin Tutorial | Edureka">
            <a:hlinkClick r:id="" action="ppaction://media"/>
            <a:extLst>
              <a:ext uri="{FF2B5EF4-FFF2-40B4-BE49-F238E27FC236}">
                <a16:creationId xmlns:a16="http://schemas.microsoft.com/office/drawing/2014/main" id="{470859F8-2FBE-45A8-B7F2-7B68F83A5B6B}"/>
              </a:ext>
            </a:extLst>
          </p:cNvPr>
          <p:cNvPicPr>
            <a:picLocks noGrp="1" noRot="1" noChangeAspect="1"/>
          </p:cNvPicPr>
          <p:nvPr>
            <p:ph sz="half" idx="1"/>
            <a:videoFile r:link="rId1"/>
          </p:nvPr>
        </p:nvPicPr>
        <p:blipFill>
          <a:blip r:embed="rId3"/>
          <a:stretch>
            <a:fillRect/>
          </a:stretch>
        </p:blipFill>
        <p:spPr>
          <a:xfrm>
            <a:off x="2779713" y="2428875"/>
            <a:ext cx="6634162" cy="3748088"/>
          </a:xfrm>
          <a:prstGeom prst="rect">
            <a:avLst/>
          </a:prstGeom>
        </p:spPr>
      </p:pic>
      <p:sp>
        <p:nvSpPr>
          <p:cNvPr id="15" name="Title 14">
            <a:extLst>
              <a:ext uri="{FF2B5EF4-FFF2-40B4-BE49-F238E27FC236}">
                <a16:creationId xmlns:a16="http://schemas.microsoft.com/office/drawing/2014/main" id="{AC3DD6F3-7FA4-4C84-88A3-89FAEAA430E4}"/>
              </a:ext>
            </a:extLst>
          </p:cNvPr>
          <p:cNvSpPr>
            <a:spLocks noGrp="1"/>
          </p:cNvSpPr>
          <p:nvPr>
            <p:ph type="title"/>
          </p:nvPr>
        </p:nvSpPr>
        <p:spPr/>
        <p:txBody>
          <a:bodyPr/>
          <a:lstStyle/>
          <a:p>
            <a:r>
              <a:rPr lang="en-US" dirty="0">
                <a:latin typeface="Titillium Web" panose="00000500000000000000" pitchFamily="2" charset="0"/>
              </a:rPr>
              <a:t>Java or Kotlin</a:t>
            </a:r>
          </a:p>
        </p:txBody>
      </p:sp>
    </p:spTree>
    <p:extLst>
      <p:ext uri="{BB962C8B-B14F-4D97-AF65-F5344CB8AC3E}">
        <p14:creationId xmlns:p14="http://schemas.microsoft.com/office/powerpoint/2010/main" val="201708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7"/>
                </p:tgtEl>
              </p:cMediaNode>
            </p:video>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7"/>
                                        </p:tgtEl>
                                      </p:cBhvr>
                                    </p:cmd>
                                  </p:childTnLst>
                                </p:cTn>
                              </p:par>
                            </p:childTnLst>
                          </p:cTn>
                        </p:par>
                      </p:childTnLst>
                    </p:cTn>
                  </p:par>
                </p:childTnLst>
              </p:cTn>
              <p:nextCondLst>
                <p:cond evt="onClick" delay="0">
                  <p:tgtEl>
                    <p:spTgt spid="17"/>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EF70BC5-7843-4C18-B37A-6C7343AF960A}"/>
              </a:ext>
            </a:extLst>
          </p:cNvPr>
          <p:cNvSpPr>
            <a:spLocks noGrp="1"/>
          </p:cNvSpPr>
          <p:nvPr>
            <p:ph sz="half" idx="1"/>
          </p:nvPr>
        </p:nvSpPr>
        <p:spPr/>
        <p:txBody>
          <a:bodyPr>
            <a:normAutofit lnSpcReduction="10000"/>
          </a:bodyPr>
          <a:lstStyle/>
          <a:p>
            <a:pPr algn="l"/>
            <a:r>
              <a:rPr lang="en-US" b="0" i="0" dirty="0">
                <a:effectLst/>
                <a:latin typeface="Titillium Web" panose="00000500000000000000" pitchFamily="2" charset="0"/>
              </a:rPr>
              <a:t>The Android Emulator simulates Android devices on your computer so that you can test your application on a variety of devices and Android API levels without needing to have each physical device.</a:t>
            </a:r>
          </a:p>
          <a:p>
            <a:pPr algn="l"/>
            <a:r>
              <a:rPr lang="en-US" b="0" i="0" dirty="0">
                <a:effectLst/>
                <a:latin typeface="Titillium Web" panose="00000500000000000000" pitchFamily="2" charset="0"/>
              </a:rPr>
              <a:t>The emulator provides almost all of the capabilities of a real Android device. You can simulate incoming phone calls and text messages, specify the location of the device, simulate different network speeds, simulate rotation and other hardware sensors, access the Google Play Store, and much more.</a:t>
            </a:r>
          </a:p>
          <a:p>
            <a:pPr algn="l"/>
            <a:r>
              <a:rPr lang="en-US" b="0" i="0" dirty="0">
                <a:effectLst/>
                <a:latin typeface="Titillium Web" panose="00000500000000000000" pitchFamily="2" charset="0"/>
              </a:rPr>
              <a:t>Testing your app on the emulator is in some ways faster and easier than doing so on a physical device. For example, you can transfer data faster to the emulator than to a device connected over USB.</a:t>
            </a:r>
          </a:p>
          <a:p>
            <a:pPr algn="l"/>
            <a:r>
              <a:rPr lang="en-US" b="0" i="0" dirty="0">
                <a:effectLst/>
                <a:latin typeface="Titillium Web" panose="00000500000000000000" pitchFamily="2" charset="0"/>
              </a:rPr>
              <a:t>The emulator comes with predefined configurations for various Android phone, tablet, Wear OS, and Android TV devices.</a:t>
            </a:r>
          </a:p>
          <a:p>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0EB10737-3F5A-421F-9E28-FB3467101C11}"/>
              </a:ext>
            </a:extLst>
          </p:cNvPr>
          <p:cNvSpPr>
            <a:spLocks noGrp="1"/>
          </p:cNvSpPr>
          <p:nvPr>
            <p:ph type="title"/>
          </p:nvPr>
        </p:nvSpPr>
        <p:spPr/>
        <p:txBody>
          <a:bodyPr/>
          <a:lstStyle/>
          <a:p>
            <a:r>
              <a:rPr lang="en-US" i="0" dirty="0">
                <a:effectLst/>
                <a:latin typeface="Titillium Web" panose="00000500000000000000" pitchFamily="2" charset="0"/>
              </a:rPr>
              <a:t>The Android Emulator</a:t>
            </a:r>
            <a:endParaRPr lang="en-US" dirty="0">
              <a:latin typeface="Titillium Web" panose="00000500000000000000" pitchFamily="2" charset="0"/>
            </a:endParaRPr>
          </a:p>
        </p:txBody>
      </p:sp>
      <p:sp>
        <p:nvSpPr>
          <p:cNvPr id="5" name="TextBox 4">
            <a:extLst>
              <a:ext uri="{FF2B5EF4-FFF2-40B4-BE49-F238E27FC236}">
                <a16:creationId xmlns:a16="http://schemas.microsoft.com/office/drawing/2014/main" id="{579923FB-588E-487A-A395-D70D309C6B81}"/>
              </a:ext>
            </a:extLst>
          </p:cNvPr>
          <p:cNvSpPr txBox="1"/>
          <p:nvPr/>
        </p:nvSpPr>
        <p:spPr>
          <a:xfrm>
            <a:off x="8068755" y="6218615"/>
            <a:ext cx="4123245" cy="307777"/>
          </a:xfrm>
          <a:prstGeom prst="rect">
            <a:avLst/>
          </a:prstGeom>
          <a:noFill/>
        </p:spPr>
        <p:txBody>
          <a:bodyPr wrap="none" rtlCol="0">
            <a:spAutoFit/>
          </a:bodyPr>
          <a:lstStyle/>
          <a:p>
            <a:r>
              <a:rPr lang="en-US" sz="1400" dirty="0">
                <a:latin typeface="Titillium Web" panose="00000500000000000000" pitchFamily="2" charset="0"/>
              </a:rPr>
              <a:t>https://developer.android.com/studio/run/emulator</a:t>
            </a:r>
          </a:p>
        </p:txBody>
      </p:sp>
    </p:spTree>
    <p:extLst>
      <p:ext uri="{BB962C8B-B14F-4D97-AF65-F5344CB8AC3E}">
        <p14:creationId xmlns:p14="http://schemas.microsoft.com/office/powerpoint/2010/main" val="138018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7D972-8B7A-4B10-AE67-BBB868D48DCC}"/>
              </a:ext>
            </a:extLst>
          </p:cNvPr>
          <p:cNvSpPr>
            <a:spLocks noGrp="1"/>
          </p:cNvSpPr>
          <p:nvPr>
            <p:ph sz="half" idx="1"/>
          </p:nvPr>
        </p:nvSpPr>
        <p:spPr>
          <a:xfrm>
            <a:off x="838200" y="2286001"/>
            <a:ext cx="10515600" cy="3890962"/>
          </a:xfrm>
        </p:spPr>
        <p:txBody>
          <a:bodyPr>
            <a:normAutofit fontScale="92500" lnSpcReduction="10000"/>
          </a:bodyPr>
          <a:lstStyle/>
          <a:p>
            <a:pPr marL="457200" indent="-457200" algn="just">
              <a:buFont typeface="+mj-lt"/>
              <a:buAutoNum type="arabicPeriod"/>
            </a:pPr>
            <a:r>
              <a:rPr lang="en-US" sz="2400" b="0" i="0" dirty="0">
                <a:effectLst/>
                <a:latin typeface="Titillium Web" panose="00000500000000000000" pitchFamily="2" charset="0"/>
              </a:rPr>
              <a:t>Connect your device to your development machine with a USB cable. If you developed on Windows, you might need to install the appropriate USB Driver for your device.</a:t>
            </a:r>
          </a:p>
          <a:p>
            <a:pPr marL="457200" indent="-457200" algn="just">
              <a:buFont typeface="+mj-lt"/>
              <a:buAutoNum type="arabicPeriod"/>
            </a:pPr>
            <a:r>
              <a:rPr lang="en-US" sz="2400" b="0" i="0" dirty="0">
                <a:effectLst/>
                <a:latin typeface="Titillium Web" panose="00000500000000000000" pitchFamily="2" charset="0"/>
              </a:rPr>
              <a:t>Perform the following steps to enable </a:t>
            </a:r>
            <a:r>
              <a:rPr lang="en-US" sz="2400" b="1" i="0" dirty="0">
                <a:effectLst/>
                <a:latin typeface="Titillium Web" panose="00000500000000000000" pitchFamily="2" charset="0"/>
              </a:rPr>
              <a:t>USB debugging</a:t>
            </a:r>
            <a:r>
              <a:rPr lang="en-US" sz="2400" b="0" i="0" dirty="0">
                <a:effectLst/>
                <a:latin typeface="Titillium Web" panose="00000500000000000000" pitchFamily="2" charset="0"/>
              </a:rPr>
              <a:t> in the </a:t>
            </a:r>
            <a:r>
              <a:rPr lang="en-US" sz="2400" b="1" i="0" dirty="0">
                <a:effectLst/>
                <a:latin typeface="Titillium Web" panose="00000500000000000000" pitchFamily="2" charset="0"/>
              </a:rPr>
              <a:t>Developer options</a:t>
            </a:r>
            <a:r>
              <a:rPr lang="en-US" sz="2400" b="0" i="0" dirty="0">
                <a:effectLst/>
                <a:latin typeface="Titillium Web" panose="00000500000000000000" pitchFamily="2" charset="0"/>
              </a:rPr>
              <a:t> window:</a:t>
            </a:r>
          </a:p>
          <a:p>
            <a:pPr lvl="1" algn="just"/>
            <a:r>
              <a:rPr lang="en-US" sz="2400" b="0" i="0" dirty="0">
                <a:effectLst/>
                <a:latin typeface="Titillium Web" panose="00000500000000000000" pitchFamily="2" charset="0"/>
              </a:rPr>
              <a:t>Open the </a:t>
            </a:r>
            <a:r>
              <a:rPr lang="en-US" sz="2400" b="1" i="0" dirty="0">
                <a:effectLst/>
                <a:latin typeface="Titillium Web" panose="00000500000000000000" pitchFamily="2" charset="0"/>
              </a:rPr>
              <a:t>Settings</a:t>
            </a:r>
            <a:r>
              <a:rPr lang="en-US" sz="2400" b="0" i="0" dirty="0">
                <a:effectLst/>
                <a:latin typeface="Titillium Web" panose="00000500000000000000" pitchFamily="2" charset="0"/>
              </a:rPr>
              <a:t> app.</a:t>
            </a:r>
          </a:p>
          <a:p>
            <a:pPr lvl="1" algn="just"/>
            <a:r>
              <a:rPr lang="en-US" sz="2400" b="0" i="0" dirty="0">
                <a:effectLst/>
                <a:latin typeface="Titillium Web" panose="00000500000000000000" pitchFamily="2" charset="0"/>
              </a:rPr>
              <a:t>If your device uses Android v8.0 or higher, select </a:t>
            </a:r>
            <a:r>
              <a:rPr lang="en-US" sz="2400" b="1" i="0" dirty="0">
                <a:effectLst/>
                <a:latin typeface="Titillium Web" panose="00000500000000000000" pitchFamily="2" charset="0"/>
              </a:rPr>
              <a:t>System</a:t>
            </a:r>
            <a:r>
              <a:rPr lang="en-US" sz="2400" b="0" i="0" dirty="0">
                <a:effectLst/>
                <a:latin typeface="Titillium Web" panose="00000500000000000000" pitchFamily="2" charset="0"/>
              </a:rPr>
              <a:t>. Otherwise, proceed to the next step.</a:t>
            </a:r>
          </a:p>
          <a:p>
            <a:pPr lvl="1" algn="just"/>
            <a:r>
              <a:rPr lang="en-US" sz="2400" b="0" i="0" dirty="0">
                <a:effectLst/>
                <a:latin typeface="Titillium Web" panose="00000500000000000000" pitchFamily="2" charset="0"/>
              </a:rPr>
              <a:t>Scroll to the bottom and select </a:t>
            </a:r>
            <a:r>
              <a:rPr lang="en-US" sz="2400" b="1" i="0" dirty="0">
                <a:effectLst/>
                <a:latin typeface="Titillium Web" panose="00000500000000000000" pitchFamily="2" charset="0"/>
              </a:rPr>
              <a:t>About phone</a:t>
            </a:r>
            <a:r>
              <a:rPr lang="en-US" sz="2400" b="0" i="0" dirty="0">
                <a:effectLst/>
                <a:latin typeface="Titillium Web" panose="00000500000000000000" pitchFamily="2" charset="0"/>
              </a:rPr>
              <a:t>.</a:t>
            </a:r>
          </a:p>
          <a:p>
            <a:pPr lvl="1" algn="just"/>
            <a:r>
              <a:rPr lang="en-US" sz="2400" b="0" i="0" dirty="0">
                <a:effectLst/>
                <a:latin typeface="Titillium Web" panose="00000500000000000000" pitchFamily="2" charset="0"/>
              </a:rPr>
              <a:t>Scroll to the bottom and tap </a:t>
            </a:r>
            <a:r>
              <a:rPr lang="en-US" sz="2400" b="1" i="0" dirty="0">
                <a:effectLst/>
                <a:latin typeface="Titillium Web" panose="00000500000000000000" pitchFamily="2" charset="0"/>
              </a:rPr>
              <a:t>Build number</a:t>
            </a:r>
            <a:r>
              <a:rPr lang="en-US" sz="2400" b="0" i="0" dirty="0">
                <a:effectLst/>
                <a:latin typeface="Titillium Web" panose="00000500000000000000" pitchFamily="2" charset="0"/>
              </a:rPr>
              <a:t> seven times.</a:t>
            </a:r>
          </a:p>
          <a:p>
            <a:pPr lvl="1" algn="just"/>
            <a:r>
              <a:rPr lang="en-US" sz="2400" b="0" i="0" dirty="0">
                <a:effectLst/>
                <a:latin typeface="Titillium Web" panose="00000500000000000000" pitchFamily="2" charset="0"/>
              </a:rPr>
              <a:t>Return to the previous screen, scroll to the bottom, and tap </a:t>
            </a:r>
            <a:r>
              <a:rPr lang="en-US" sz="2400" b="1" i="0" dirty="0">
                <a:effectLst/>
                <a:latin typeface="Titillium Web" panose="00000500000000000000" pitchFamily="2" charset="0"/>
              </a:rPr>
              <a:t>Developer options</a:t>
            </a:r>
            <a:r>
              <a:rPr lang="en-US" sz="2400" b="0" i="0" dirty="0">
                <a:effectLst/>
                <a:latin typeface="Titillium Web" panose="00000500000000000000" pitchFamily="2" charset="0"/>
              </a:rPr>
              <a:t>.</a:t>
            </a:r>
          </a:p>
          <a:p>
            <a:pPr lvl="1" algn="just"/>
            <a:r>
              <a:rPr lang="en-US" sz="2400" b="0" i="0" dirty="0">
                <a:effectLst/>
                <a:latin typeface="Titillium Web" panose="00000500000000000000" pitchFamily="2" charset="0"/>
              </a:rPr>
              <a:t>In the </a:t>
            </a:r>
            <a:r>
              <a:rPr lang="en-US" sz="2400" b="1" i="0" dirty="0">
                <a:effectLst/>
                <a:latin typeface="Titillium Web" panose="00000500000000000000" pitchFamily="2" charset="0"/>
              </a:rPr>
              <a:t>Developer options</a:t>
            </a:r>
            <a:r>
              <a:rPr lang="en-US" sz="2400" b="0" i="0" dirty="0">
                <a:effectLst/>
                <a:latin typeface="Titillium Web" panose="00000500000000000000" pitchFamily="2" charset="0"/>
              </a:rPr>
              <a:t> window, scroll down to find and enable </a:t>
            </a:r>
            <a:r>
              <a:rPr lang="en-US" sz="2400" b="1" i="0" dirty="0">
                <a:effectLst/>
                <a:latin typeface="Titillium Web" panose="00000500000000000000" pitchFamily="2" charset="0"/>
              </a:rPr>
              <a:t>USB debugging</a:t>
            </a:r>
            <a:r>
              <a:rPr lang="en-US" sz="2400" b="0" i="0" dirty="0">
                <a:effectLst/>
                <a:latin typeface="Titillium Web" panose="00000500000000000000" pitchFamily="2" charset="0"/>
              </a:rPr>
              <a:t>.</a:t>
            </a:r>
          </a:p>
          <a:p>
            <a:pPr algn="just">
              <a:buFont typeface="+mj-lt"/>
              <a:buAutoNum type="arabicPeriod"/>
            </a:pPr>
            <a:endParaRPr lang="en-US" b="0" i="0" dirty="0">
              <a:effectLst/>
              <a:latin typeface="Roboto"/>
            </a:endParaRPr>
          </a:p>
        </p:txBody>
      </p:sp>
      <p:sp>
        <p:nvSpPr>
          <p:cNvPr id="3" name="Title 2">
            <a:extLst>
              <a:ext uri="{FF2B5EF4-FFF2-40B4-BE49-F238E27FC236}">
                <a16:creationId xmlns:a16="http://schemas.microsoft.com/office/drawing/2014/main" id="{41E74EE6-FFE1-4625-BE94-BB357E1FB048}"/>
              </a:ext>
            </a:extLst>
          </p:cNvPr>
          <p:cNvSpPr>
            <a:spLocks noGrp="1"/>
          </p:cNvSpPr>
          <p:nvPr>
            <p:ph type="title"/>
          </p:nvPr>
        </p:nvSpPr>
        <p:spPr/>
        <p:txBody>
          <a:bodyPr>
            <a:normAutofit/>
          </a:bodyPr>
          <a:lstStyle/>
          <a:p>
            <a:r>
              <a:rPr lang="en-US" b="1" i="0" dirty="0">
                <a:effectLst/>
                <a:latin typeface="Titillium Web" panose="00000500000000000000" pitchFamily="2" charset="0"/>
              </a:rPr>
              <a:t>Run your app - </a:t>
            </a:r>
            <a:r>
              <a:rPr lang="en-US" b="1" i="0" dirty="0">
                <a:solidFill>
                  <a:srgbClr val="202124"/>
                </a:solidFill>
                <a:effectLst/>
                <a:latin typeface="Titillium Web" panose="00000500000000000000" pitchFamily="2" charset="0"/>
              </a:rPr>
              <a:t>Run on a real device</a:t>
            </a:r>
            <a:endParaRPr lang="en-US" dirty="0">
              <a:latin typeface="Titillium Web" panose="00000500000000000000" pitchFamily="2" charset="0"/>
            </a:endParaRPr>
          </a:p>
        </p:txBody>
      </p:sp>
    </p:spTree>
    <p:extLst>
      <p:ext uri="{BB962C8B-B14F-4D97-AF65-F5344CB8AC3E}">
        <p14:creationId xmlns:p14="http://schemas.microsoft.com/office/powerpoint/2010/main" val="108941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25584D-1EA6-4FA5-BF18-FDA1B703930F}"/>
              </a:ext>
            </a:extLst>
          </p:cNvPr>
          <p:cNvSpPr>
            <a:spLocks noGrp="1"/>
          </p:cNvSpPr>
          <p:nvPr>
            <p:ph sz="half" idx="1"/>
          </p:nvPr>
        </p:nvSpPr>
        <p:spPr/>
        <p:txBody>
          <a:bodyPr/>
          <a:lstStyle/>
          <a:p>
            <a:pPr marL="457200" indent="-457200" algn="just">
              <a:buNone/>
            </a:pPr>
            <a:r>
              <a:rPr lang="en-US" sz="2000" b="0" i="0" dirty="0">
                <a:effectLst/>
                <a:latin typeface="Titillium Web" panose="00000500000000000000" pitchFamily="2" charset="0"/>
              </a:rPr>
              <a:t>3.	Run the app on your device as follows :</a:t>
            </a:r>
          </a:p>
          <a:p>
            <a:pPr marL="457200" indent="-457200" algn="just">
              <a:buFont typeface="+mj-lt"/>
              <a:buAutoNum type="alphaLcParenR"/>
            </a:pPr>
            <a:r>
              <a:rPr lang="en-US" sz="2000" b="0" i="0" dirty="0">
                <a:effectLst/>
                <a:latin typeface="Titillium Web" panose="00000500000000000000" pitchFamily="2" charset="0"/>
              </a:rPr>
              <a:t>In Android Studio, select your app from the run/debug configurations drop-down menu in the toolbar.</a:t>
            </a:r>
          </a:p>
          <a:p>
            <a:pPr marL="457200" indent="-457200" algn="just">
              <a:buFont typeface="+mj-lt"/>
              <a:buAutoNum type="alphaLcParenR"/>
            </a:pPr>
            <a:r>
              <a:rPr lang="en-US" sz="2000" b="0" i="0" dirty="0">
                <a:effectLst/>
                <a:latin typeface="Titillium Web" panose="00000500000000000000" pitchFamily="2" charset="0"/>
              </a:rPr>
              <a:t>In the toolbar, select the device that you want to run your app on from the target device drop-down menu.</a:t>
            </a:r>
          </a:p>
          <a:p>
            <a:pPr marL="0" indent="0" algn="just">
              <a:buNone/>
            </a:pPr>
            <a:r>
              <a:rPr lang="en-US" sz="2000" b="0" i="0" dirty="0">
                <a:effectLst/>
                <a:latin typeface="Titillium Web" panose="00000500000000000000" pitchFamily="2" charset="0"/>
              </a:rPr>
              <a:t>4.Click </a:t>
            </a:r>
            <a:r>
              <a:rPr lang="en-US" sz="2000" b="1" i="0" dirty="0">
                <a:effectLst/>
                <a:latin typeface="Titillium Web" panose="00000500000000000000" pitchFamily="2" charset="0"/>
              </a:rPr>
              <a:t>Run</a:t>
            </a:r>
            <a:endParaRPr lang="en-US" sz="2000" b="0" i="0" dirty="0">
              <a:effectLst/>
              <a:latin typeface="Titillium Web" panose="00000500000000000000" pitchFamily="2" charset="0"/>
            </a:endParaRPr>
          </a:p>
          <a:p>
            <a:endParaRPr lang="en-US" dirty="0"/>
          </a:p>
        </p:txBody>
      </p:sp>
      <p:sp>
        <p:nvSpPr>
          <p:cNvPr id="3" name="Title 2">
            <a:extLst>
              <a:ext uri="{FF2B5EF4-FFF2-40B4-BE49-F238E27FC236}">
                <a16:creationId xmlns:a16="http://schemas.microsoft.com/office/drawing/2014/main" id="{DA02F5D6-515A-46D7-A71D-81749D813672}"/>
              </a:ext>
            </a:extLst>
          </p:cNvPr>
          <p:cNvSpPr>
            <a:spLocks noGrp="1"/>
          </p:cNvSpPr>
          <p:nvPr>
            <p:ph type="title"/>
          </p:nvPr>
        </p:nvSpPr>
        <p:spPr/>
        <p:txBody>
          <a:bodyPr>
            <a:normAutofit fontScale="90000"/>
          </a:bodyPr>
          <a:lstStyle/>
          <a:p>
            <a:r>
              <a:rPr lang="en-US" b="1" i="0" dirty="0">
                <a:effectLst/>
                <a:latin typeface="Titillium Web" panose="00000500000000000000" pitchFamily="2" charset="0"/>
              </a:rPr>
              <a:t>Run your app - </a:t>
            </a:r>
            <a:r>
              <a:rPr lang="en-US" b="1" i="0" dirty="0">
                <a:solidFill>
                  <a:srgbClr val="202124"/>
                </a:solidFill>
                <a:effectLst/>
                <a:latin typeface="Titillium Web" panose="00000500000000000000" pitchFamily="2" charset="0"/>
              </a:rPr>
              <a:t>Run on a real device (Cont..)</a:t>
            </a:r>
            <a:endParaRPr lang="en-US" dirty="0"/>
          </a:p>
        </p:txBody>
      </p:sp>
      <p:sp>
        <p:nvSpPr>
          <p:cNvPr id="5" name="TextBox 4">
            <a:extLst>
              <a:ext uri="{FF2B5EF4-FFF2-40B4-BE49-F238E27FC236}">
                <a16:creationId xmlns:a16="http://schemas.microsoft.com/office/drawing/2014/main" id="{55109337-8D6E-40B1-B181-4F665CEF6C47}"/>
              </a:ext>
            </a:extLst>
          </p:cNvPr>
          <p:cNvSpPr txBox="1"/>
          <p:nvPr/>
        </p:nvSpPr>
        <p:spPr>
          <a:xfrm>
            <a:off x="7559000" y="6220818"/>
            <a:ext cx="4633000" cy="276999"/>
          </a:xfrm>
          <a:prstGeom prst="rect">
            <a:avLst/>
          </a:prstGeom>
          <a:noFill/>
        </p:spPr>
        <p:txBody>
          <a:bodyPr wrap="none" rtlCol="0">
            <a:spAutoFit/>
          </a:bodyPr>
          <a:lstStyle/>
          <a:p>
            <a:r>
              <a:rPr lang="en-US" sz="1200" dirty="0">
                <a:latin typeface="Titillium Web" panose="00000500000000000000" pitchFamily="2" charset="0"/>
              </a:rPr>
              <a:t>https://developer.android.com/training/basics/firstapp/running-app</a:t>
            </a:r>
            <a:endParaRPr lang="en-US" sz="1200" dirty="0"/>
          </a:p>
        </p:txBody>
      </p:sp>
    </p:spTree>
    <p:extLst>
      <p:ext uri="{BB962C8B-B14F-4D97-AF65-F5344CB8AC3E}">
        <p14:creationId xmlns:p14="http://schemas.microsoft.com/office/powerpoint/2010/main" val="90320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How To Run and Test App On Real Android Phone | 06 | Android Development Tutorial for Beginners">
            <a:hlinkClick r:id="" action="ppaction://media"/>
            <a:extLst>
              <a:ext uri="{FF2B5EF4-FFF2-40B4-BE49-F238E27FC236}">
                <a16:creationId xmlns:a16="http://schemas.microsoft.com/office/drawing/2014/main" id="{10EAA1B1-CF3B-4738-A467-46A6077A590C}"/>
              </a:ext>
            </a:extLst>
          </p:cNvPr>
          <p:cNvPicPr>
            <a:picLocks noGrp="1" noRot="1" noChangeAspect="1"/>
          </p:cNvPicPr>
          <p:nvPr>
            <p:ph sz="half" idx="1"/>
            <a:videoFile r:link="rId1"/>
          </p:nvPr>
        </p:nvPicPr>
        <p:blipFill>
          <a:blip r:embed="rId3"/>
          <a:stretch>
            <a:fillRect/>
          </a:stretch>
        </p:blipFill>
        <p:spPr>
          <a:xfrm>
            <a:off x="2779713" y="2428875"/>
            <a:ext cx="6634162" cy="3748088"/>
          </a:xfrm>
          <a:prstGeom prst="rect">
            <a:avLst/>
          </a:prstGeom>
        </p:spPr>
      </p:pic>
      <p:sp>
        <p:nvSpPr>
          <p:cNvPr id="3" name="Title 2">
            <a:extLst>
              <a:ext uri="{FF2B5EF4-FFF2-40B4-BE49-F238E27FC236}">
                <a16:creationId xmlns:a16="http://schemas.microsoft.com/office/drawing/2014/main" id="{51176017-260C-41FB-B237-D40810D0595B}"/>
              </a:ext>
            </a:extLst>
          </p:cNvPr>
          <p:cNvSpPr>
            <a:spLocks noGrp="1"/>
          </p:cNvSpPr>
          <p:nvPr>
            <p:ph type="title"/>
          </p:nvPr>
        </p:nvSpPr>
        <p:spPr/>
        <p:txBody>
          <a:bodyPr/>
          <a:lstStyle/>
          <a:p>
            <a:r>
              <a:rPr lang="en-US" dirty="0">
                <a:solidFill>
                  <a:srgbClr val="202124"/>
                </a:solidFill>
                <a:latin typeface="Titillium Web" panose="00000500000000000000" pitchFamily="2" charset="0"/>
              </a:rPr>
              <a:t>O</a:t>
            </a:r>
            <a:r>
              <a:rPr lang="en-US" b="1" i="0" dirty="0">
                <a:solidFill>
                  <a:srgbClr val="202124"/>
                </a:solidFill>
                <a:effectLst/>
                <a:latin typeface="Titillium Web" panose="00000500000000000000" pitchFamily="2" charset="0"/>
              </a:rPr>
              <a:t>n a real device </a:t>
            </a:r>
            <a:r>
              <a:rPr lang="en-US" b="1" i="0" dirty="0" err="1">
                <a:solidFill>
                  <a:srgbClr val="202124"/>
                </a:solidFill>
                <a:effectLst/>
                <a:latin typeface="Titillium Web" panose="00000500000000000000" pitchFamily="2" charset="0"/>
              </a:rPr>
              <a:t>Setings</a:t>
            </a:r>
            <a:endParaRPr lang="en-US" dirty="0"/>
          </a:p>
        </p:txBody>
      </p:sp>
    </p:spTree>
    <p:extLst>
      <p:ext uri="{BB962C8B-B14F-4D97-AF65-F5344CB8AC3E}">
        <p14:creationId xmlns:p14="http://schemas.microsoft.com/office/powerpoint/2010/main" val="243441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9FA76B-79B1-4553-8F36-EE8AC849A9D0}"/>
              </a:ext>
            </a:extLst>
          </p:cNvPr>
          <p:cNvSpPr>
            <a:spLocks noGrp="1"/>
          </p:cNvSpPr>
          <p:nvPr>
            <p:ph sz="half" idx="1"/>
          </p:nvPr>
        </p:nvSpPr>
        <p:spPr>
          <a:xfrm>
            <a:off x="838200" y="2867891"/>
            <a:ext cx="5257800" cy="2903965"/>
          </a:xfrm>
        </p:spPr>
        <p:txBody>
          <a:bodyPr>
            <a:normAutofit fontScale="77500" lnSpcReduction="20000"/>
          </a:bodyPr>
          <a:lstStyle/>
          <a:p>
            <a:pPr algn="just">
              <a:buFont typeface="+mj-lt"/>
              <a:buAutoNum type="arabicPeriod"/>
            </a:pPr>
            <a:r>
              <a:rPr lang="en-US" sz="2900" b="0" i="0" dirty="0">
                <a:solidFill>
                  <a:srgbClr val="202124"/>
                </a:solidFill>
                <a:effectLst/>
                <a:latin typeface="Titillium Web" panose="00000500000000000000" pitchFamily="2" charset="0"/>
              </a:rPr>
              <a:t>In Android Studio, </a:t>
            </a:r>
            <a:r>
              <a:rPr lang="en-US" sz="2900" b="0" i="0" u="none" strike="noStrike" dirty="0">
                <a:solidFill>
                  <a:srgbClr val="1A73E8"/>
                </a:solidFill>
                <a:effectLst/>
                <a:latin typeface="Titillium Web" panose="00000500000000000000" pitchFamily="2" charset="0"/>
                <a:hlinkClick r:id="rId2"/>
              </a:rPr>
              <a:t>create an Android Virtual Device (AVD)</a:t>
            </a:r>
            <a:r>
              <a:rPr lang="en-US" sz="2900" b="0" i="0" dirty="0">
                <a:solidFill>
                  <a:srgbClr val="202124"/>
                </a:solidFill>
                <a:effectLst/>
                <a:latin typeface="Titillium Web" panose="00000500000000000000" pitchFamily="2" charset="0"/>
              </a:rPr>
              <a:t> that the emulator can use to install and run your app.</a:t>
            </a:r>
          </a:p>
          <a:p>
            <a:pPr algn="just">
              <a:buFont typeface="+mj-lt"/>
              <a:buAutoNum type="arabicPeriod"/>
            </a:pPr>
            <a:r>
              <a:rPr lang="en-US" sz="2900" b="0" i="0" dirty="0">
                <a:solidFill>
                  <a:srgbClr val="202124"/>
                </a:solidFill>
                <a:effectLst/>
                <a:latin typeface="Titillium Web" panose="00000500000000000000" pitchFamily="2" charset="0"/>
              </a:rPr>
              <a:t>In the toolbar, select your app from the run/debug configurations drop-down menu.</a:t>
            </a:r>
          </a:p>
          <a:p>
            <a:pPr algn="just">
              <a:buFont typeface="+mj-lt"/>
              <a:buAutoNum type="arabicPeriod"/>
            </a:pPr>
            <a:r>
              <a:rPr lang="en-US" sz="2900" b="0" i="0" dirty="0">
                <a:solidFill>
                  <a:srgbClr val="202124"/>
                </a:solidFill>
                <a:effectLst/>
                <a:latin typeface="Titillium Web" panose="00000500000000000000" pitchFamily="2" charset="0"/>
              </a:rPr>
              <a:t>From the target device drop-down menu, select the AVD that you want to run your app on.</a:t>
            </a:r>
          </a:p>
          <a:p>
            <a:pPr algn="just">
              <a:buFont typeface="+mj-lt"/>
              <a:buAutoNum type="arabicPeriod"/>
            </a:pPr>
            <a:r>
              <a:rPr lang="en-US" sz="2900" b="0" i="0" dirty="0">
                <a:solidFill>
                  <a:srgbClr val="202124"/>
                </a:solidFill>
                <a:effectLst/>
                <a:latin typeface="Titillium Web" panose="00000500000000000000" pitchFamily="2" charset="0"/>
              </a:rPr>
              <a:t>Click </a:t>
            </a:r>
            <a:r>
              <a:rPr lang="en-US" sz="2900" b="1" i="0" dirty="0">
                <a:solidFill>
                  <a:srgbClr val="202124"/>
                </a:solidFill>
                <a:effectLst/>
                <a:latin typeface="Titillium Web" panose="00000500000000000000" pitchFamily="2" charset="0"/>
              </a:rPr>
              <a:t>Run</a:t>
            </a:r>
            <a:endParaRPr lang="en-US" sz="2900" b="0" i="0" dirty="0">
              <a:solidFill>
                <a:srgbClr val="202124"/>
              </a:solidFill>
              <a:effectLst/>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pPr marL="0" indent="0">
              <a:buNone/>
            </a:pPr>
            <a:endParaRPr lang="en-US"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a:p>
            <a:pPr marL="0" indent="0" algn="r">
              <a:buNone/>
            </a:pPr>
            <a:endParaRPr lang="en-US" sz="2500" dirty="0">
              <a:latin typeface="Titillium Web" panose="00000500000000000000" pitchFamily="2" charset="0"/>
            </a:endParaRPr>
          </a:p>
        </p:txBody>
      </p:sp>
      <p:sp>
        <p:nvSpPr>
          <p:cNvPr id="3" name="Title 2">
            <a:extLst>
              <a:ext uri="{FF2B5EF4-FFF2-40B4-BE49-F238E27FC236}">
                <a16:creationId xmlns:a16="http://schemas.microsoft.com/office/drawing/2014/main" id="{28C1F506-C4A0-418C-B7AE-0A8DE766AD08}"/>
              </a:ext>
            </a:extLst>
          </p:cNvPr>
          <p:cNvSpPr>
            <a:spLocks noGrp="1"/>
          </p:cNvSpPr>
          <p:nvPr>
            <p:ph type="title"/>
          </p:nvPr>
        </p:nvSpPr>
        <p:spPr/>
        <p:txBody>
          <a:bodyPr/>
          <a:lstStyle/>
          <a:p>
            <a:pPr algn="l"/>
            <a:r>
              <a:rPr lang="en-US" b="1" i="0" dirty="0">
                <a:solidFill>
                  <a:srgbClr val="202124"/>
                </a:solidFill>
                <a:effectLst/>
                <a:latin typeface="Titillium Web" panose="00000500000000000000" pitchFamily="2" charset="0"/>
              </a:rPr>
              <a:t>Run on an emulator</a:t>
            </a:r>
          </a:p>
        </p:txBody>
      </p:sp>
      <p:pic>
        <p:nvPicPr>
          <p:cNvPr id="1026" name="Picture 2" descr="Target device drop-down menu.">
            <a:extLst>
              <a:ext uri="{FF2B5EF4-FFF2-40B4-BE49-F238E27FC236}">
                <a16:creationId xmlns:a16="http://schemas.microsoft.com/office/drawing/2014/main" id="{4E141D92-3E81-4D14-85D7-6EBDA6511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38" y="1623700"/>
            <a:ext cx="7864011" cy="41767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0AEAF4-0468-44B1-82F7-ECEAA91D3063}"/>
              </a:ext>
            </a:extLst>
          </p:cNvPr>
          <p:cNvSpPr txBox="1"/>
          <p:nvPr/>
        </p:nvSpPr>
        <p:spPr>
          <a:xfrm>
            <a:off x="7559000" y="6220818"/>
            <a:ext cx="4633000" cy="276999"/>
          </a:xfrm>
          <a:prstGeom prst="rect">
            <a:avLst/>
          </a:prstGeom>
          <a:noFill/>
        </p:spPr>
        <p:txBody>
          <a:bodyPr wrap="none" rtlCol="0">
            <a:spAutoFit/>
          </a:bodyPr>
          <a:lstStyle/>
          <a:p>
            <a:r>
              <a:rPr lang="en-US" sz="1200" dirty="0">
                <a:latin typeface="Titillium Web" panose="00000500000000000000" pitchFamily="2" charset="0"/>
              </a:rPr>
              <a:t>https://developer.android.com/training/basics/firstapp/running-app</a:t>
            </a:r>
            <a:endParaRPr lang="en-US" sz="1200" dirty="0"/>
          </a:p>
        </p:txBody>
      </p:sp>
    </p:spTree>
    <p:extLst>
      <p:ext uri="{BB962C8B-B14F-4D97-AF65-F5344CB8AC3E}">
        <p14:creationId xmlns:p14="http://schemas.microsoft.com/office/powerpoint/2010/main" val="242937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nline Media 6" title="Introduction to Android Studio">
            <a:hlinkClick r:id="" action="ppaction://media"/>
            <a:extLst>
              <a:ext uri="{FF2B5EF4-FFF2-40B4-BE49-F238E27FC236}">
                <a16:creationId xmlns:a16="http://schemas.microsoft.com/office/drawing/2014/main" id="{804DFB9B-CAE2-44C9-9F7D-4F930609A9B7}"/>
              </a:ext>
            </a:extLst>
          </p:cNvPr>
          <p:cNvPicPr>
            <a:picLocks noGrp="1" noRot="1" noChangeAspect="1"/>
          </p:cNvPicPr>
          <p:nvPr>
            <p:ph sz="half" idx="1"/>
            <a:videoFile r:link="rId1"/>
          </p:nvPr>
        </p:nvPicPr>
        <p:blipFill>
          <a:blip r:embed="rId3"/>
          <a:stretch>
            <a:fillRect/>
          </a:stretch>
        </p:blipFill>
        <p:spPr>
          <a:xfrm>
            <a:off x="2779713" y="2428875"/>
            <a:ext cx="6634162" cy="3748088"/>
          </a:xfrm>
          <a:prstGeom prst="rect">
            <a:avLst/>
          </a:prstGeom>
        </p:spPr>
      </p:pic>
      <p:sp>
        <p:nvSpPr>
          <p:cNvPr id="5" name="Title 4">
            <a:extLst>
              <a:ext uri="{FF2B5EF4-FFF2-40B4-BE49-F238E27FC236}">
                <a16:creationId xmlns:a16="http://schemas.microsoft.com/office/drawing/2014/main" id="{48F24550-53B6-4C97-8053-D37836686D2F}"/>
              </a:ext>
            </a:extLst>
          </p:cNvPr>
          <p:cNvSpPr>
            <a:spLocks noGrp="1"/>
          </p:cNvSpPr>
          <p:nvPr>
            <p:ph type="title"/>
          </p:nvPr>
        </p:nvSpPr>
        <p:spPr/>
        <p:txBody>
          <a:bodyPr>
            <a:normAutofit/>
          </a:bodyPr>
          <a:lstStyle/>
          <a:p>
            <a:r>
              <a:rPr lang="en-US" i="0" dirty="0">
                <a:effectLst/>
                <a:latin typeface="Titillium Web" panose="00000500000000000000" pitchFamily="2" charset="0"/>
              </a:rPr>
              <a:t>Introduction to Android Studio</a:t>
            </a:r>
            <a:endParaRPr lang="en-US" dirty="0">
              <a:latin typeface="Titillium Web" panose="00000500000000000000" pitchFamily="2" charset="0"/>
            </a:endParaRPr>
          </a:p>
        </p:txBody>
      </p:sp>
    </p:spTree>
    <p:extLst>
      <p:ext uri="{BB962C8B-B14F-4D97-AF65-F5344CB8AC3E}">
        <p14:creationId xmlns:p14="http://schemas.microsoft.com/office/powerpoint/2010/main" val="237864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How to Create Virtual Device (AVD) Emulator Android Studio and Run App - 2019">
            <a:hlinkClick r:id="" action="ppaction://media"/>
            <a:extLst>
              <a:ext uri="{FF2B5EF4-FFF2-40B4-BE49-F238E27FC236}">
                <a16:creationId xmlns:a16="http://schemas.microsoft.com/office/drawing/2014/main" id="{AD2F26C2-84B3-40B1-A56F-D4B6C257B5E6}"/>
              </a:ext>
            </a:extLst>
          </p:cNvPr>
          <p:cNvPicPr>
            <a:picLocks noGrp="1" noRot="1" noChangeAspect="1"/>
          </p:cNvPicPr>
          <p:nvPr>
            <p:ph sz="half" idx="1"/>
            <a:videoFile r:link="rId1"/>
          </p:nvPr>
        </p:nvPicPr>
        <p:blipFill>
          <a:blip r:embed="rId3"/>
          <a:stretch>
            <a:fillRect/>
          </a:stretch>
        </p:blipFill>
        <p:spPr>
          <a:xfrm>
            <a:off x="2779713" y="2428875"/>
            <a:ext cx="6634162" cy="3748088"/>
          </a:xfrm>
          <a:prstGeom prst="rect">
            <a:avLst/>
          </a:prstGeom>
        </p:spPr>
      </p:pic>
      <p:sp>
        <p:nvSpPr>
          <p:cNvPr id="3" name="Title 2">
            <a:extLst>
              <a:ext uri="{FF2B5EF4-FFF2-40B4-BE49-F238E27FC236}">
                <a16:creationId xmlns:a16="http://schemas.microsoft.com/office/drawing/2014/main" id="{DD089BBD-D0F3-4F33-97C5-615920779A36}"/>
              </a:ext>
            </a:extLst>
          </p:cNvPr>
          <p:cNvSpPr>
            <a:spLocks noGrp="1"/>
          </p:cNvSpPr>
          <p:nvPr>
            <p:ph type="title"/>
          </p:nvPr>
        </p:nvSpPr>
        <p:spPr>
          <a:xfrm>
            <a:off x="838200" y="831273"/>
            <a:ext cx="10515600" cy="1773382"/>
          </a:xfrm>
        </p:spPr>
        <p:txBody>
          <a:bodyPr>
            <a:normAutofit fontScale="90000"/>
          </a:bodyPr>
          <a:lstStyle/>
          <a:p>
            <a:r>
              <a:rPr lang="en-US" i="0" dirty="0">
                <a:effectLst/>
                <a:latin typeface="Titillium Web" panose="00000500000000000000" pitchFamily="2" charset="0"/>
              </a:rPr>
              <a:t>Create Virtual Device (AVD) Emulator Android Studio and Run App</a:t>
            </a:r>
            <a:br>
              <a:rPr lang="en-US" b="0" i="0" dirty="0">
                <a:effectLst/>
                <a:latin typeface="Roboto"/>
              </a:rPr>
            </a:br>
            <a:endParaRPr lang="en-US" dirty="0"/>
          </a:p>
        </p:txBody>
      </p:sp>
    </p:spTree>
    <p:extLst>
      <p:ext uri="{BB962C8B-B14F-4D97-AF65-F5344CB8AC3E}">
        <p14:creationId xmlns:p14="http://schemas.microsoft.com/office/powerpoint/2010/main" val="81970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id-ID" dirty="0">
                <a:latin typeface="Titillium Web" panose="00000500000000000000" pitchFamily="2" charset="0"/>
              </a:rPr>
              <a:t>Visit and download </a:t>
            </a:r>
          </a:p>
          <a:p>
            <a:pPr marL="0" indent="0">
              <a:buNone/>
            </a:pPr>
            <a:r>
              <a:rPr lang="id-ID" dirty="0">
                <a:latin typeface="Titillium Web" panose="00000500000000000000" pitchFamily="2" charset="0"/>
                <a:hlinkClick r:id="rId2"/>
              </a:rPr>
              <a:t>https://developer.android.com/studio/index.html</a:t>
            </a:r>
            <a:endParaRPr lang="id-ID" dirty="0">
              <a:latin typeface="Titillium Web" panose="00000500000000000000" pitchFamily="2" charset="0"/>
            </a:endParaRPr>
          </a:p>
          <a:p>
            <a:r>
              <a:rPr lang="id-ID" dirty="0">
                <a:latin typeface="Titillium Web" panose="00000500000000000000" pitchFamily="2" charset="0"/>
              </a:rPr>
              <a:t>Instaling Android Studio</a:t>
            </a:r>
          </a:p>
          <a:p>
            <a:pPr marL="0" indent="0">
              <a:buNone/>
            </a:pPr>
            <a:endParaRPr lang="id-ID" dirty="0">
              <a:latin typeface="Titillium Web" panose="00000500000000000000" pitchFamily="2" charset="0"/>
            </a:endParaRPr>
          </a:p>
          <a:p>
            <a:pPr marL="0" indent="0">
              <a:buNone/>
            </a:pPr>
            <a:endParaRPr lang="id-ID" dirty="0">
              <a:latin typeface="Titillium Web" panose="00000500000000000000" pitchFamily="2" charset="0"/>
            </a:endParaRPr>
          </a:p>
        </p:txBody>
      </p:sp>
      <p:sp>
        <p:nvSpPr>
          <p:cNvPr id="2" name="Title 1"/>
          <p:cNvSpPr>
            <a:spLocks noGrp="1"/>
          </p:cNvSpPr>
          <p:nvPr>
            <p:ph type="title"/>
          </p:nvPr>
        </p:nvSpPr>
        <p:spPr/>
        <p:txBody>
          <a:bodyPr>
            <a:normAutofit/>
          </a:bodyPr>
          <a:lstStyle/>
          <a:p>
            <a:r>
              <a:rPr lang="id-ID" dirty="0">
                <a:latin typeface="Titillium Web" panose="00000500000000000000" pitchFamily="2" charset="0"/>
              </a:rPr>
              <a:t>Downloading The Android Studio Package</a:t>
            </a:r>
            <a:endParaRPr lang="en-US" dirty="0">
              <a:latin typeface="Titillium Web" panose="00000500000000000000" pitchFamily="2" charset="0"/>
            </a:endParaRPr>
          </a:p>
        </p:txBody>
      </p:sp>
      <p:pic>
        <p:nvPicPr>
          <p:cNvPr id="4098" name="Picture 2" descr="https://www.tutorialspoint.com/android/images/studi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025" y="2362240"/>
            <a:ext cx="5006048" cy="3881643"/>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6811617" y="6535270"/>
            <a:ext cx="4268759" cy="40341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lumMod val="50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b="1" dirty="0" err="1">
                <a:solidFill>
                  <a:schemeClr val="bg1"/>
                </a:solidFill>
                <a:latin typeface="Tekton Pro Ext" panose="020F0605020208020904" pitchFamily="34" charset="0"/>
                <a:cs typeface="Arial" panose="020B0604020202020204" pitchFamily="34" charset="0"/>
              </a:rPr>
              <a:t>Pemrograman</a:t>
            </a:r>
            <a:r>
              <a:rPr lang="id-ID" sz="1400" b="1" dirty="0">
                <a:solidFill>
                  <a:schemeClr val="bg1"/>
                </a:solidFill>
                <a:latin typeface="Tekton Pro Ext" panose="020F0605020208020904" pitchFamily="34" charset="0"/>
                <a:cs typeface="Arial" panose="020B0604020202020204" pitchFamily="34" charset="0"/>
              </a:rPr>
              <a:t> Mobile</a:t>
            </a:r>
            <a:r>
              <a:rPr lang="en-US" sz="1400" b="1" dirty="0">
                <a:solidFill>
                  <a:schemeClr val="bg1"/>
                </a:solidFill>
                <a:latin typeface="Tekton Pro Ext" panose="020F0605020208020904" pitchFamily="34" charset="0"/>
                <a:cs typeface="Arial" panose="020B0604020202020204" pitchFamily="34" charset="0"/>
              </a:rPr>
              <a:t> (CS30</a:t>
            </a:r>
            <a:r>
              <a:rPr lang="id-ID" sz="1400" b="1" dirty="0">
                <a:solidFill>
                  <a:schemeClr val="bg1"/>
                </a:solidFill>
                <a:latin typeface="Tekton Pro Ext" panose="020F0605020208020904" pitchFamily="34" charset="0"/>
                <a:cs typeface="Arial" panose="020B0604020202020204" pitchFamily="34" charset="0"/>
              </a:rPr>
              <a:t>7</a:t>
            </a:r>
            <a:r>
              <a:rPr lang="en-US" sz="1400" b="1" dirty="0">
                <a:solidFill>
                  <a:schemeClr val="bg1"/>
                </a:solidFill>
                <a:latin typeface="Tekton Pro Ext" panose="020F0605020208020904" pitchFamily="34" charset="0"/>
                <a:cs typeface="Arial" panose="020B0604020202020204" pitchFamily="34" charset="0"/>
              </a:rPr>
              <a:t>) Chapter </a:t>
            </a:r>
            <a:r>
              <a:rPr lang="id-ID" sz="1400" b="1" dirty="0">
                <a:solidFill>
                  <a:schemeClr val="bg1"/>
                </a:solidFill>
                <a:latin typeface="Tekton Pro Ext" panose="020F0605020208020904" pitchFamily="34" charset="0"/>
                <a:cs typeface="Arial" panose="020B0604020202020204" pitchFamily="34" charset="0"/>
              </a:rPr>
              <a:t>2</a:t>
            </a:r>
            <a:endParaRPr lang="en-US" sz="1400" b="1" dirty="0">
              <a:solidFill>
                <a:schemeClr val="bg1"/>
              </a:solidFill>
              <a:latin typeface="Tekton Pro Ext" panose="020F0605020208020904" pitchFamily="34" charset="0"/>
              <a:cs typeface="Arial" panose="020B0604020202020204" pitchFamily="34" charset="0"/>
            </a:endParaRPr>
          </a:p>
        </p:txBody>
      </p:sp>
    </p:spTree>
    <p:extLst>
      <p:ext uri="{BB962C8B-B14F-4D97-AF65-F5344CB8AC3E}">
        <p14:creationId xmlns:p14="http://schemas.microsoft.com/office/powerpoint/2010/main" val="2401737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78674" y="2262908"/>
            <a:ext cx="10515600" cy="3747799"/>
          </a:xfrm>
        </p:spPr>
        <p:txBody>
          <a:bodyPr/>
          <a:lstStyle/>
          <a:p>
            <a:pPr algn="just"/>
            <a:r>
              <a:rPr lang="en-US" dirty="0">
                <a:latin typeface="Titillium Web" panose="00000500000000000000" pitchFamily="2" charset="0"/>
              </a:rPr>
              <a:t>Wait for the installation process to complete.</a:t>
            </a:r>
          </a:p>
          <a:p>
            <a:pPr algn="just"/>
            <a:r>
              <a:rPr lang="en-US" dirty="0">
                <a:latin typeface="Titillium Web" panose="00000500000000000000" pitchFamily="2" charset="0"/>
              </a:rPr>
              <a:t>The first time Android Studio is run, a dialog will appear providing options to import settings from the previous Android version.</a:t>
            </a:r>
          </a:p>
          <a:p>
            <a:pPr algn="just"/>
            <a:r>
              <a:rPr lang="en-US" dirty="0">
                <a:latin typeface="Titillium Web" panose="00000500000000000000" pitchFamily="2" charset="0"/>
              </a:rPr>
              <a:t>If this is the first time you are installing then select "I don't have a previous version of Android Studio or I don't want to import my settings" and click the OK button.</a:t>
            </a:r>
            <a:endParaRPr lang="id-ID" dirty="0">
              <a:latin typeface="Titillium Web" panose="00000500000000000000" pitchFamily="2" charset="0"/>
            </a:endParaRPr>
          </a:p>
        </p:txBody>
      </p:sp>
      <p:sp>
        <p:nvSpPr>
          <p:cNvPr id="2" name="Title 1">
            <a:extLst>
              <a:ext uri="{FF2B5EF4-FFF2-40B4-BE49-F238E27FC236}">
                <a16:creationId xmlns:a16="http://schemas.microsoft.com/office/drawing/2014/main" id="{C9ADABEC-3F50-480F-B786-522F0A284007}"/>
              </a:ext>
            </a:extLst>
          </p:cNvPr>
          <p:cNvSpPr>
            <a:spLocks noGrp="1"/>
          </p:cNvSpPr>
          <p:nvPr>
            <p:ph type="title"/>
          </p:nvPr>
        </p:nvSpPr>
        <p:spPr/>
        <p:txBody>
          <a:bodyPr/>
          <a:lstStyle/>
          <a:p>
            <a:r>
              <a:rPr lang="id-ID" dirty="0">
                <a:latin typeface="Titillium Web" panose="00000500000000000000" pitchFamily="2" charset="0"/>
              </a:rPr>
              <a:t>Instaling</a:t>
            </a:r>
            <a:r>
              <a:rPr lang="en-US" dirty="0">
                <a:latin typeface="Titillium Web" panose="00000500000000000000" pitchFamily="2" charset="0"/>
              </a:rPr>
              <a:t> Progress</a:t>
            </a:r>
            <a:endParaRPr lang="en-US" dirty="0"/>
          </a:p>
        </p:txBody>
      </p:sp>
      <p:pic>
        <p:nvPicPr>
          <p:cNvPr id="5122" name="Picture 2" descr="https://3.bp.blogspot.com/-BNJtStWOWYg/Vy8NpQJ0nlI/AAAAAAAAA7c/KoB812BRyiU_gGvwupufn1_dshxdKkkngCLcB/s1600/2%2Bimport%2Bset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65" y="3973647"/>
            <a:ext cx="5584471" cy="244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165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a:latin typeface="Titillium Web" panose="00000500000000000000" pitchFamily="2" charset="0"/>
              </a:rPr>
              <a:t>Please install the downloaded Android Studio.</a:t>
            </a:r>
          </a:p>
          <a:p>
            <a:pPr algn="just"/>
            <a:r>
              <a:rPr lang="en-US" dirty="0">
                <a:latin typeface="Titillium Web" panose="00000500000000000000" pitchFamily="2" charset="0"/>
              </a:rPr>
              <a:t>Please wait for </a:t>
            </a:r>
            <a:r>
              <a:rPr lang="en-US" dirty="0" err="1">
                <a:latin typeface="Titillium Web" panose="00000500000000000000" pitchFamily="2" charset="0"/>
              </a:rPr>
              <a:t>Aandroid</a:t>
            </a:r>
            <a:r>
              <a:rPr lang="en-US" dirty="0">
                <a:latin typeface="Titillium Web" panose="00000500000000000000" pitchFamily="2" charset="0"/>
              </a:rPr>
              <a:t> Studio to update Gradle.</a:t>
            </a:r>
          </a:p>
          <a:p>
            <a:pPr algn="just"/>
            <a:r>
              <a:rPr lang="en-US" dirty="0">
                <a:latin typeface="Titillium Web" panose="00000500000000000000" pitchFamily="2" charset="0"/>
              </a:rPr>
              <a:t>For the first time, Android Studio must be connected to the internet to update Gradle.</a:t>
            </a:r>
          </a:p>
          <a:p>
            <a:pPr algn="just"/>
            <a:r>
              <a:rPr lang="en-US" dirty="0">
                <a:latin typeface="Titillium Web" panose="00000500000000000000" pitchFamily="2" charset="0"/>
              </a:rPr>
              <a:t>Happy waiting and good luck</a:t>
            </a:r>
            <a:endParaRPr lang="id-ID" dirty="0">
              <a:latin typeface="Titillium Web" panose="00000500000000000000" pitchFamily="2" charset="0"/>
            </a:endParaRPr>
          </a:p>
        </p:txBody>
      </p:sp>
      <p:sp>
        <p:nvSpPr>
          <p:cNvPr id="2" name="Title 1">
            <a:extLst>
              <a:ext uri="{FF2B5EF4-FFF2-40B4-BE49-F238E27FC236}">
                <a16:creationId xmlns:a16="http://schemas.microsoft.com/office/drawing/2014/main" id="{2F1C5967-6A12-438B-8D34-7C405A0143AC}"/>
              </a:ext>
            </a:extLst>
          </p:cNvPr>
          <p:cNvSpPr>
            <a:spLocks noGrp="1"/>
          </p:cNvSpPr>
          <p:nvPr>
            <p:ph type="title"/>
          </p:nvPr>
        </p:nvSpPr>
        <p:spPr/>
        <p:txBody>
          <a:bodyPr/>
          <a:lstStyle/>
          <a:p>
            <a:r>
              <a:rPr lang="en-US" dirty="0">
                <a:latin typeface="Titillium Web" panose="00000500000000000000" pitchFamily="2" charset="0"/>
              </a:rPr>
              <a:t>Finish Progress</a:t>
            </a:r>
            <a:endParaRPr lang="en-US" dirty="0"/>
          </a:p>
        </p:txBody>
      </p:sp>
      <p:pic>
        <p:nvPicPr>
          <p:cNvPr id="6146" name="Picture 2" descr="http://2.bp.blogspot.com/-5HefTzohwJs/VPz4EEX3IkI/AAAAAAAANd8/lociel7unYg/s1600/11-01%2B~%2BGIF%2B~%2BPlease%2BWai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181" y="4007521"/>
            <a:ext cx="5009323" cy="187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65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Penginstalan Android Studio 3.5 Oleh Mahasiswa Pradita Institute">
            <a:hlinkClick r:id="" action="ppaction://media"/>
            <a:extLst>
              <a:ext uri="{FF2B5EF4-FFF2-40B4-BE49-F238E27FC236}">
                <a16:creationId xmlns:a16="http://schemas.microsoft.com/office/drawing/2014/main" id="{2C6D53E0-D44F-41BD-AD81-3AE96A76187C}"/>
              </a:ext>
            </a:extLst>
          </p:cNvPr>
          <p:cNvPicPr>
            <a:picLocks noGrp="1" noRot="1" noChangeAspect="1"/>
          </p:cNvPicPr>
          <p:nvPr>
            <p:ph sz="half" idx="1"/>
            <a:videoFile r:link="rId1"/>
          </p:nvPr>
        </p:nvPicPr>
        <p:blipFill>
          <a:blip r:embed="rId3"/>
          <a:stretch>
            <a:fillRect/>
          </a:stretch>
        </p:blipFill>
        <p:spPr>
          <a:xfrm>
            <a:off x="2779713" y="2428875"/>
            <a:ext cx="6634162" cy="3748088"/>
          </a:xfrm>
          <a:prstGeom prst="rect">
            <a:avLst/>
          </a:prstGeom>
        </p:spPr>
      </p:pic>
      <p:sp>
        <p:nvSpPr>
          <p:cNvPr id="3" name="Title 2">
            <a:extLst>
              <a:ext uri="{FF2B5EF4-FFF2-40B4-BE49-F238E27FC236}">
                <a16:creationId xmlns:a16="http://schemas.microsoft.com/office/drawing/2014/main" id="{ADAAA052-F74F-4EB2-A945-40208E46383A}"/>
              </a:ext>
            </a:extLst>
          </p:cNvPr>
          <p:cNvSpPr>
            <a:spLocks noGrp="1"/>
          </p:cNvSpPr>
          <p:nvPr>
            <p:ph type="title"/>
          </p:nvPr>
        </p:nvSpPr>
        <p:spPr/>
        <p:txBody>
          <a:bodyPr/>
          <a:lstStyle/>
          <a:p>
            <a:r>
              <a:rPr lang="en-US" dirty="0">
                <a:latin typeface="Titillium Web" panose="00000500000000000000" pitchFamily="2" charset="0"/>
              </a:rPr>
              <a:t>Android Studio Installing </a:t>
            </a:r>
          </a:p>
        </p:txBody>
      </p:sp>
    </p:spTree>
    <p:extLst>
      <p:ext uri="{BB962C8B-B14F-4D97-AF65-F5344CB8AC3E}">
        <p14:creationId xmlns:p14="http://schemas.microsoft.com/office/powerpoint/2010/main" val="369271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A6D6E-3B86-40D0-BD06-728CFACD4848}"/>
              </a:ext>
            </a:extLst>
          </p:cNvPr>
          <p:cNvSpPr>
            <a:spLocks noGrp="1"/>
          </p:cNvSpPr>
          <p:nvPr>
            <p:ph sz="half" idx="1"/>
          </p:nvPr>
        </p:nvSpPr>
        <p:spPr/>
        <p:txBody>
          <a:bodyPr/>
          <a:lstStyle/>
          <a:p>
            <a:endParaRPr lang="en-US"/>
          </a:p>
        </p:txBody>
      </p:sp>
      <p:sp>
        <p:nvSpPr>
          <p:cNvPr id="2" name="Title 1"/>
          <p:cNvSpPr>
            <a:spLocks noGrp="1"/>
          </p:cNvSpPr>
          <p:nvPr>
            <p:ph type="title"/>
          </p:nvPr>
        </p:nvSpPr>
        <p:spPr/>
        <p:txBody>
          <a:bodyPr/>
          <a:lstStyle/>
          <a:p>
            <a:r>
              <a:rPr lang="id-ID" dirty="0">
                <a:latin typeface="Titillium Web" panose="00000500000000000000" pitchFamily="2" charset="0"/>
              </a:rPr>
              <a:t>Start Android Studio</a:t>
            </a:r>
          </a:p>
        </p:txBody>
      </p:sp>
      <p:pic>
        <p:nvPicPr>
          <p:cNvPr id="7170" name="Picture 2" descr="http://idledev.com/wp-content/uploads/2015/03/welcome-to-android-stud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591" y="2531443"/>
            <a:ext cx="4363416" cy="354566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theappguruz.com/app/uploads/2015/12/create-new-proj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7118" y="2531443"/>
            <a:ext cx="5105759" cy="3545666"/>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5519171" y="4064523"/>
            <a:ext cx="728870" cy="47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006889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8A967-2767-47DB-99B6-CCDAD87C26B6}"/>
              </a:ext>
            </a:extLst>
          </p:cNvPr>
          <p:cNvSpPr>
            <a:spLocks noGrp="1"/>
          </p:cNvSpPr>
          <p:nvPr>
            <p:ph sz="half" idx="1"/>
          </p:nvPr>
        </p:nvSpPr>
        <p:spPr/>
        <p:txBody>
          <a:bodyPr/>
          <a:lstStyle/>
          <a:p>
            <a:endParaRPr lang="en-US"/>
          </a:p>
        </p:txBody>
      </p:sp>
      <p:sp>
        <p:nvSpPr>
          <p:cNvPr id="2" name="Title 1"/>
          <p:cNvSpPr>
            <a:spLocks noGrp="1"/>
          </p:cNvSpPr>
          <p:nvPr>
            <p:ph type="title"/>
          </p:nvPr>
        </p:nvSpPr>
        <p:spPr/>
        <p:txBody>
          <a:bodyPr/>
          <a:lstStyle/>
          <a:p>
            <a:r>
              <a:rPr lang="id-ID" dirty="0"/>
              <a:t>Start Android Studio</a:t>
            </a:r>
          </a:p>
        </p:txBody>
      </p:sp>
      <p:sp>
        <p:nvSpPr>
          <p:cNvPr id="5" name="Right Arrow 4"/>
          <p:cNvSpPr/>
          <p:nvPr/>
        </p:nvSpPr>
        <p:spPr>
          <a:xfrm>
            <a:off x="5695561" y="3996327"/>
            <a:ext cx="728870" cy="47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194" name="Picture 2" descr="http://www.theappguruz.com/app/uploads/2015/12/target-android-dev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2429163"/>
            <a:ext cx="4933260" cy="34258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i.stack.imgur.com/0W7T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205" y="2429163"/>
            <a:ext cx="5301609" cy="3290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689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B23F0-AF5C-46D4-8AEA-C688456044C3}"/>
              </a:ext>
            </a:extLst>
          </p:cNvPr>
          <p:cNvSpPr>
            <a:spLocks noGrp="1"/>
          </p:cNvSpPr>
          <p:nvPr>
            <p:ph sz="half" idx="1"/>
          </p:nvPr>
        </p:nvSpPr>
        <p:spPr/>
        <p:txBody>
          <a:bodyPr/>
          <a:lstStyle/>
          <a:p>
            <a:endParaRPr lang="en-US"/>
          </a:p>
        </p:txBody>
      </p:sp>
      <p:sp>
        <p:nvSpPr>
          <p:cNvPr id="2" name="Title 1"/>
          <p:cNvSpPr>
            <a:spLocks noGrp="1"/>
          </p:cNvSpPr>
          <p:nvPr>
            <p:ph type="title"/>
          </p:nvPr>
        </p:nvSpPr>
        <p:spPr/>
        <p:txBody>
          <a:bodyPr/>
          <a:lstStyle/>
          <a:p>
            <a:r>
              <a:rPr lang="id-ID" dirty="0">
                <a:latin typeface="Titillium Web" panose="00000500000000000000" pitchFamily="2" charset="0"/>
              </a:rPr>
              <a:t>Start Android Studio</a:t>
            </a:r>
          </a:p>
        </p:txBody>
      </p:sp>
      <p:sp>
        <p:nvSpPr>
          <p:cNvPr id="5" name="Right Arrow 4"/>
          <p:cNvSpPr/>
          <p:nvPr/>
        </p:nvSpPr>
        <p:spPr>
          <a:xfrm>
            <a:off x="5971995" y="4084770"/>
            <a:ext cx="728870" cy="47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218" name="Picture 2" descr="http://learnandroidapps.com/wp-content/uploads/2015/03/customize-the-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98502"/>
            <a:ext cx="5053011" cy="303180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code2care.org/pages/building-library-gradle-project-info-downloading-services-gradle-org/images/Stuck%20Building%20library%20Gradle%20Project%20Inf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413" y="3689776"/>
            <a:ext cx="5275497" cy="131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808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Titillium Web" panose="00000500000000000000" pitchFamily="2" charset="0"/>
              </a:rPr>
              <a:t>Practice</a:t>
            </a:r>
          </a:p>
        </p:txBody>
      </p:sp>
      <p:pic>
        <p:nvPicPr>
          <p:cNvPr id="10242" name="Picture 2" descr="https://mobileacademycamp.files.wordpress.com/2016/02/7c671-screenshot2b25285225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410" y="1747592"/>
            <a:ext cx="8515584" cy="478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745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5112BA-77F1-47C2-BC18-E857A8B9E52F}"/>
              </a:ext>
            </a:extLst>
          </p:cNvPr>
          <p:cNvSpPr>
            <a:spLocks noGrp="1"/>
          </p:cNvSpPr>
          <p:nvPr>
            <p:ph sz="half" idx="1"/>
          </p:nvPr>
        </p:nvSpPr>
        <p:spPr/>
        <p:txBody>
          <a:bodyPr/>
          <a:lstStyle/>
          <a:p>
            <a:r>
              <a:rPr lang="en-US" dirty="0">
                <a:latin typeface="Titillium Web" panose="00000500000000000000" pitchFamily="2" charset="0"/>
              </a:rPr>
              <a:t>What are the results?</a:t>
            </a:r>
          </a:p>
          <a:p>
            <a:r>
              <a:rPr lang="en-US" dirty="0">
                <a:latin typeface="Titillium Web" panose="00000500000000000000" pitchFamily="2" charset="0"/>
              </a:rPr>
              <a:t>What is the difference between using emulators and real devices?</a:t>
            </a:r>
          </a:p>
        </p:txBody>
      </p:sp>
      <p:sp>
        <p:nvSpPr>
          <p:cNvPr id="3" name="Title 2">
            <a:extLst>
              <a:ext uri="{FF2B5EF4-FFF2-40B4-BE49-F238E27FC236}">
                <a16:creationId xmlns:a16="http://schemas.microsoft.com/office/drawing/2014/main" id="{4F9EC243-5401-4110-8411-5B51788AB9B3}"/>
              </a:ext>
            </a:extLst>
          </p:cNvPr>
          <p:cNvSpPr>
            <a:spLocks noGrp="1"/>
          </p:cNvSpPr>
          <p:nvPr>
            <p:ph type="title"/>
          </p:nvPr>
        </p:nvSpPr>
        <p:spPr/>
        <p:txBody>
          <a:bodyPr/>
          <a:lstStyle/>
          <a:p>
            <a:r>
              <a:rPr lang="en-US" dirty="0">
                <a:latin typeface="Titillium Web" panose="00000500000000000000" pitchFamily="2" charset="0"/>
              </a:rPr>
              <a:t>Run App</a:t>
            </a:r>
          </a:p>
        </p:txBody>
      </p:sp>
    </p:spTree>
    <p:extLst>
      <p:ext uri="{BB962C8B-B14F-4D97-AF65-F5344CB8AC3E}">
        <p14:creationId xmlns:p14="http://schemas.microsoft.com/office/powerpoint/2010/main" val="309726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r>
              <a:rPr lang="en-US" dirty="0">
                <a:latin typeface="Titillium Web" panose="00000500000000000000" pitchFamily="2" charset="0"/>
              </a:rPr>
              <a:t>Android studio is an IDE used for Android application development</a:t>
            </a:r>
          </a:p>
          <a:p>
            <a:pPr algn="just"/>
            <a:r>
              <a:rPr lang="en-US" dirty="0">
                <a:latin typeface="Titillium Web" panose="00000500000000000000" pitchFamily="2" charset="0"/>
              </a:rPr>
              <a:t>Developed by Google.</a:t>
            </a:r>
          </a:p>
          <a:p>
            <a:pPr algn="just"/>
            <a:r>
              <a:rPr lang="en-US" dirty="0">
                <a:latin typeface="Titillium Web" panose="00000500000000000000" pitchFamily="2" charset="0"/>
              </a:rPr>
              <a:t>Android studio is a development of the Eclipse IDE, and is based on the popular Java IDE, IntelliJ IDEA.</a:t>
            </a:r>
          </a:p>
          <a:p>
            <a:pPr algn="just"/>
            <a:r>
              <a:rPr lang="en-US" dirty="0">
                <a:latin typeface="Titillium Web" panose="00000500000000000000" pitchFamily="2" charset="0"/>
              </a:rPr>
              <a:t>Android studio replaces Eclipse as the official IDE for</a:t>
            </a:r>
          </a:p>
          <a:p>
            <a:pPr algn="just"/>
            <a:r>
              <a:rPr lang="en-US" dirty="0">
                <a:latin typeface="Titillium Web" panose="00000500000000000000" pitchFamily="2" charset="0"/>
              </a:rPr>
              <a:t>Android application development.</a:t>
            </a:r>
            <a:endParaRPr lang="id-ID" dirty="0">
              <a:latin typeface="Titillium Web" panose="00000500000000000000" pitchFamily="2" charset="0"/>
            </a:endParaRPr>
          </a:p>
        </p:txBody>
      </p:sp>
      <p:sp>
        <p:nvSpPr>
          <p:cNvPr id="2" name="Title 1"/>
          <p:cNvSpPr>
            <a:spLocks noGrp="1"/>
          </p:cNvSpPr>
          <p:nvPr>
            <p:ph type="title"/>
          </p:nvPr>
        </p:nvSpPr>
        <p:spPr/>
        <p:txBody>
          <a:bodyPr/>
          <a:lstStyle/>
          <a:p>
            <a:r>
              <a:rPr lang="en-US" dirty="0">
                <a:latin typeface="Titillium Web" panose="00000500000000000000" pitchFamily="2" charset="0"/>
              </a:rPr>
              <a:t>Why Android Studio ?</a:t>
            </a:r>
          </a:p>
        </p:txBody>
      </p:sp>
      <p:pic>
        <p:nvPicPr>
          <p:cNvPr id="1026" name="Picture 2" descr="https://i.ytimg.com/vi/Ix51IklItNg/hq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0418" y="3965188"/>
            <a:ext cx="3426775" cy="2570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09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C696B-EF43-4AFD-9D8B-8AFB06B7717E}"/>
              </a:ext>
            </a:extLst>
          </p:cNvPr>
          <p:cNvSpPr>
            <a:spLocks noGrp="1"/>
          </p:cNvSpPr>
          <p:nvPr>
            <p:ph sz="half" idx="1"/>
          </p:nvPr>
        </p:nvSpPr>
        <p:spPr/>
        <p:txBody>
          <a:bodyPr/>
          <a:lstStyle/>
          <a:p>
            <a:r>
              <a:rPr lang="en-US" dirty="0">
                <a:latin typeface="Titillium Web" panose="00000500000000000000" pitchFamily="2" charset="0"/>
                <a:hlinkClick r:id="rId2"/>
              </a:rPr>
              <a:t>https://developer.android.com/studio/install?hl=id</a:t>
            </a:r>
            <a:endParaRPr lang="en-US" dirty="0">
              <a:latin typeface="Titillium Web" panose="00000500000000000000" pitchFamily="2" charset="0"/>
            </a:endParaRPr>
          </a:p>
          <a:p>
            <a:r>
              <a:rPr lang="en-US" sz="2000" dirty="0">
                <a:latin typeface="Titillium Web" panose="00000500000000000000" pitchFamily="2" charset="0"/>
                <a:hlinkClick r:id="rId3"/>
              </a:rPr>
              <a:t>https://developer.android.com/training/basics/firstapp/running-app</a:t>
            </a:r>
            <a:endParaRPr lang="en-US" sz="2000" dirty="0">
              <a:latin typeface="Titillium Web" panose="00000500000000000000" pitchFamily="2" charset="0"/>
            </a:endParaRPr>
          </a:p>
          <a:p>
            <a:endParaRPr lang="en-US" sz="2000" dirty="0">
              <a:latin typeface="Titillium Web" panose="00000500000000000000" pitchFamily="2" charset="0"/>
            </a:endParaRPr>
          </a:p>
          <a:p>
            <a:endParaRPr lang="en-US" dirty="0">
              <a:latin typeface="Titillium Web" panose="00000500000000000000" pitchFamily="2" charset="0"/>
            </a:endParaRPr>
          </a:p>
          <a:p>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3C192564-69EA-4D1E-B3CC-E94219FF1592}"/>
              </a:ext>
            </a:extLst>
          </p:cNvPr>
          <p:cNvSpPr>
            <a:spLocks noGrp="1"/>
          </p:cNvSpPr>
          <p:nvPr>
            <p:ph type="title"/>
          </p:nvPr>
        </p:nvSpPr>
        <p:spPr/>
        <p:txBody>
          <a:bodyPr/>
          <a:lstStyle/>
          <a:p>
            <a:r>
              <a:rPr lang="en-US" dirty="0">
                <a:latin typeface="Titillium Web" panose="00000500000000000000" pitchFamily="2" charset="0"/>
              </a:rPr>
              <a:t>References</a:t>
            </a:r>
          </a:p>
        </p:txBody>
      </p:sp>
    </p:spTree>
    <p:extLst>
      <p:ext uri="{BB962C8B-B14F-4D97-AF65-F5344CB8AC3E}">
        <p14:creationId xmlns:p14="http://schemas.microsoft.com/office/powerpoint/2010/main" val="280935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838200" y="6128367"/>
            <a:ext cx="10515600" cy="355560"/>
          </a:xfrm>
        </p:spPr>
        <p:txBody>
          <a:bodyPr>
            <a:normAutofit/>
          </a:bodyPr>
          <a:lstStyle/>
          <a:p>
            <a:pPr marL="0" indent="0" algn="ctr">
              <a:buNone/>
            </a:pPr>
            <a:r>
              <a:rPr lang="id-ID" sz="1400" dirty="0"/>
              <a:t>http://jancok.com/uploads/posts/t/l-154.jpg</a:t>
            </a:r>
          </a:p>
        </p:txBody>
      </p:sp>
      <p:sp>
        <p:nvSpPr>
          <p:cNvPr id="3" name="Title 2">
            <a:extLst>
              <a:ext uri="{FF2B5EF4-FFF2-40B4-BE49-F238E27FC236}">
                <a16:creationId xmlns:a16="http://schemas.microsoft.com/office/drawing/2014/main" id="{0576924F-ACCE-4446-8106-1102F0818065}"/>
              </a:ext>
            </a:extLst>
          </p:cNvPr>
          <p:cNvSpPr>
            <a:spLocks noGrp="1"/>
          </p:cNvSpPr>
          <p:nvPr>
            <p:ph type="title"/>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140" y="1024334"/>
            <a:ext cx="4744785" cy="5104033"/>
          </a:xfrm>
          <a:prstGeom prst="rect">
            <a:avLst/>
          </a:prstGeom>
        </p:spPr>
      </p:pic>
    </p:spTree>
    <p:extLst>
      <p:ext uri="{BB962C8B-B14F-4D97-AF65-F5344CB8AC3E}">
        <p14:creationId xmlns:p14="http://schemas.microsoft.com/office/powerpoint/2010/main" val="769492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EEDC16-A828-4A3E-A83F-17F9AD8FE26A}"/>
              </a:ext>
            </a:extLst>
          </p:cNvPr>
          <p:cNvSpPr>
            <a:spLocks noGrp="1"/>
          </p:cNvSpPr>
          <p:nvPr>
            <p:ph type="title"/>
          </p:nvPr>
        </p:nvSpPr>
        <p:spPr/>
        <p:txBody>
          <a:bodyPr/>
          <a:lstStyle/>
          <a:p>
            <a:r>
              <a:rPr lang="en-US" dirty="0">
                <a:latin typeface="Titillium Web" panose="00000500000000000000" pitchFamily="2" charset="0"/>
              </a:rPr>
              <a:t>Thank You</a:t>
            </a:r>
          </a:p>
        </p:txBody>
      </p:sp>
      <p:sp>
        <p:nvSpPr>
          <p:cNvPr id="6" name="Text Placeholder 5">
            <a:extLst>
              <a:ext uri="{FF2B5EF4-FFF2-40B4-BE49-F238E27FC236}">
                <a16:creationId xmlns:a16="http://schemas.microsoft.com/office/drawing/2014/main" id="{4BE1DEE0-593B-4F93-8E45-E3C67B388B70}"/>
              </a:ext>
            </a:extLst>
          </p:cNvPr>
          <p:cNvSpPr>
            <a:spLocks noGrp="1"/>
          </p:cNvSpPr>
          <p:nvPr>
            <p:ph type="body" sz="quarter" idx="11"/>
          </p:nvPr>
        </p:nvSpPr>
        <p:spPr/>
        <p:txBody>
          <a:bodyPr>
            <a:normAutofit fontScale="92500" lnSpcReduction="10000"/>
          </a:bodyPr>
          <a:lstStyle/>
          <a:p>
            <a:r>
              <a:rPr lang="en-US" dirty="0">
                <a:latin typeface="Titillium Web" panose="00000500000000000000" pitchFamily="2" charset="0"/>
              </a:rPr>
              <a:t>See you next week</a:t>
            </a:r>
          </a:p>
        </p:txBody>
      </p:sp>
      <p:pic>
        <p:nvPicPr>
          <p:cNvPr id="10242" name="Picture 2">
            <a:extLst>
              <a:ext uri="{FF2B5EF4-FFF2-40B4-BE49-F238E27FC236}">
                <a16:creationId xmlns:a16="http://schemas.microsoft.com/office/drawing/2014/main" id="{C5CF474A-41F1-48F1-91B8-329E2708B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658" y="755072"/>
            <a:ext cx="5807652" cy="579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72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r>
              <a:rPr lang="en-US" sz="2000" dirty="0">
                <a:latin typeface="Titillium Web" panose="00000500000000000000" pitchFamily="2" charset="0"/>
              </a:rPr>
              <a:t>If Eclipse uses Ant, Android studio uses Gradle as the build environment.</a:t>
            </a:r>
          </a:p>
          <a:p>
            <a:pPr algn="just"/>
            <a:r>
              <a:rPr lang="en-US" sz="2000" dirty="0">
                <a:latin typeface="Titillium Web" panose="00000500000000000000" pitchFamily="2" charset="0"/>
              </a:rPr>
              <a:t>Gradle is a build tool used in Android Studio, to compile / run Application projects that are being developed, based on settings or configurations in the Gradle Script section.</a:t>
            </a:r>
          </a:p>
          <a:p>
            <a:pPr algn="just"/>
            <a:r>
              <a:rPr lang="en-US" sz="2000" dirty="0">
                <a:latin typeface="Titillium Web" panose="00000500000000000000" pitchFamily="2" charset="0"/>
              </a:rPr>
              <a:t>If the Eclipse build tool used is Ant, Gradle is a development built from Ant, Maven, and the </a:t>
            </a:r>
            <a:r>
              <a:rPr lang="en-US" sz="2000" dirty="0" err="1">
                <a:latin typeface="Titillium Web" panose="00000500000000000000" pitchFamily="2" charset="0"/>
              </a:rPr>
              <a:t>lvy</a:t>
            </a:r>
            <a:r>
              <a:rPr lang="en-US" sz="2000" dirty="0">
                <a:latin typeface="Titillium Web" panose="00000500000000000000" pitchFamily="2" charset="0"/>
              </a:rPr>
              <a:t> repositories.</a:t>
            </a:r>
            <a:endParaRPr lang="id-ID" sz="2000" dirty="0">
              <a:latin typeface="Titillium Web" panose="00000500000000000000" pitchFamily="2" charset="0"/>
            </a:endParaRPr>
          </a:p>
        </p:txBody>
      </p:sp>
      <p:sp>
        <p:nvSpPr>
          <p:cNvPr id="2" name="Title 1"/>
          <p:cNvSpPr>
            <a:spLocks noGrp="1"/>
          </p:cNvSpPr>
          <p:nvPr>
            <p:ph type="title"/>
          </p:nvPr>
        </p:nvSpPr>
        <p:spPr/>
        <p:txBody>
          <a:bodyPr/>
          <a:lstStyle/>
          <a:p>
            <a:r>
              <a:rPr lang="id-ID" dirty="0">
                <a:latin typeface="Titillium Web" panose="00000500000000000000" pitchFamily="2" charset="0"/>
              </a:rPr>
              <a:t>What is Gradle ?</a:t>
            </a:r>
          </a:p>
        </p:txBody>
      </p:sp>
      <p:pic>
        <p:nvPicPr>
          <p:cNvPr id="2050" name="Picture 2" descr="http://user-image.logdown.io/user/3890/blog/3945/post/293735/gH5eHkGPTfCBDgMF4Ue6_Android%20Studio%20and%20Grad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196" y="3897230"/>
            <a:ext cx="4864884" cy="2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24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429163"/>
            <a:ext cx="10023764" cy="3747799"/>
          </a:xfrm>
        </p:spPr>
        <p:txBody>
          <a:bodyPr>
            <a:normAutofit/>
          </a:bodyPr>
          <a:lstStyle/>
          <a:p>
            <a:pPr algn="just">
              <a:buFont typeface="Arial" panose="020B0604020202020204" pitchFamily="34" charset="0"/>
              <a:buChar char="•"/>
            </a:pPr>
            <a:r>
              <a:rPr lang="en-US" sz="2400" b="0" i="0" dirty="0">
                <a:solidFill>
                  <a:srgbClr val="414141"/>
                </a:solidFill>
                <a:effectLst/>
                <a:latin typeface="Titillium Web" panose="00000500000000000000" pitchFamily="2" charset="0"/>
              </a:rPr>
              <a:t>Microsoft® Windows® 7/8/10 (64-bit)</a:t>
            </a:r>
          </a:p>
          <a:p>
            <a:pPr algn="just">
              <a:buFont typeface="Arial" panose="020B0604020202020204" pitchFamily="34" charset="0"/>
              <a:buChar char="•"/>
            </a:pPr>
            <a:r>
              <a:rPr lang="en-US" sz="2400" b="0" i="0" dirty="0">
                <a:solidFill>
                  <a:srgbClr val="414141"/>
                </a:solidFill>
                <a:effectLst/>
                <a:latin typeface="Titillium Web" panose="00000500000000000000" pitchFamily="2" charset="0"/>
              </a:rPr>
              <a:t>4 GB RAM minimum, 8 GB RAM recommended</a:t>
            </a:r>
          </a:p>
          <a:p>
            <a:pPr algn="just">
              <a:buFont typeface="Arial" panose="020B0604020202020204" pitchFamily="34" charset="0"/>
              <a:buChar char="•"/>
            </a:pPr>
            <a:r>
              <a:rPr lang="en-US" sz="2400" b="0" i="0" dirty="0">
                <a:solidFill>
                  <a:srgbClr val="414141"/>
                </a:solidFill>
                <a:effectLst/>
                <a:latin typeface="Titillium Web" panose="00000500000000000000" pitchFamily="2" charset="0"/>
              </a:rPr>
              <a:t>2 GB of available disk space minimum, 4 GB Recommended (500 MB for IDE + 1.5 GB for Android SDK and emulator system image).</a:t>
            </a:r>
          </a:p>
          <a:p>
            <a:pPr algn="just">
              <a:buFont typeface="Arial" panose="020B0604020202020204" pitchFamily="34" charset="0"/>
              <a:buChar char="•"/>
            </a:pPr>
            <a:r>
              <a:rPr lang="en-US" sz="2400" b="0" i="0" dirty="0">
                <a:solidFill>
                  <a:srgbClr val="414141"/>
                </a:solidFill>
                <a:effectLst/>
                <a:latin typeface="Titillium Web" panose="00000500000000000000" pitchFamily="2" charset="0"/>
              </a:rPr>
              <a:t>1280 x 800 minimum screen resolution</a:t>
            </a:r>
          </a:p>
        </p:txBody>
      </p:sp>
      <p:sp>
        <p:nvSpPr>
          <p:cNvPr id="8" name="Title 7">
            <a:extLst>
              <a:ext uri="{FF2B5EF4-FFF2-40B4-BE49-F238E27FC236}">
                <a16:creationId xmlns:a16="http://schemas.microsoft.com/office/drawing/2014/main" id="{D7306CDA-0EA6-43C9-8AAD-04B0478E91AA}"/>
              </a:ext>
            </a:extLst>
          </p:cNvPr>
          <p:cNvSpPr>
            <a:spLocks noGrp="1"/>
          </p:cNvSpPr>
          <p:nvPr>
            <p:ph type="title"/>
          </p:nvPr>
        </p:nvSpPr>
        <p:spPr/>
        <p:txBody>
          <a:bodyPr>
            <a:normAutofit/>
          </a:bodyPr>
          <a:lstStyle/>
          <a:p>
            <a:r>
              <a:rPr lang="en-US" b="1" i="0" dirty="0">
                <a:effectLst/>
                <a:latin typeface="Titillium Web" panose="00000500000000000000" pitchFamily="2" charset="0"/>
              </a:rPr>
              <a:t>System requirements - </a:t>
            </a:r>
            <a:r>
              <a:rPr lang="en-US" dirty="0">
                <a:latin typeface="Titillium Web" panose="00000500000000000000" pitchFamily="2" charset="0"/>
              </a:rPr>
              <a:t>Windows</a:t>
            </a:r>
          </a:p>
        </p:txBody>
      </p:sp>
    </p:spTree>
    <p:extLst>
      <p:ext uri="{BB962C8B-B14F-4D97-AF65-F5344CB8AC3E}">
        <p14:creationId xmlns:p14="http://schemas.microsoft.com/office/powerpoint/2010/main" val="366295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buFont typeface="Arial" panose="020B0604020202020204" pitchFamily="34" charset="0"/>
              <a:buChar char="•"/>
            </a:pPr>
            <a:r>
              <a:rPr lang="en-US" sz="2400" b="0" i="0" dirty="0">
                <a:solidFill>
                  <a:srgbClr val="414141"/>
                </a:solidFill>
                <a:effectLst/>
                <a:latin typeface="Titillium Web" panose="00000500000000000000" pitchFamily="2" charset="0"/>
              </a:rPr>
              <a:t>Mac® OS X® 10.10 (Yosemite) or higher, up to 10.14 (macOS Mojave)</a:t>
            </a:r>
          </a:p>
          <a:p>
            <a:pPr algn="just">
              <a:buFont typeface="Arial" panose="020B0604020202020204" pitchFamily="34" charset="0"/>
              <a:buChar char="•"/>
            </a:pPr>
            <a:r>
              <a:rPr lang="en-US" sz="2400" b="0" i="0" dirty="0">
                <a:solidFill>
                  <a:srgbClr val="414141"/>
                </a:solidFill>
                <a:effectLst/>
                <a:latin typeface="Titillium Web" panose="00000500000000000000" pitchFamily="2" charset="0"/>
              </a:rPr>
              <a:t>4 GB RAM minimum, 8 GB RAM recommended</a:t>
            </a:r>
          </a:p>
          <a:p>
            <a:pPr algn="just">
              <a:buFont typeface="Arial" panose="020B0604020202020204" pitchFamily="34" charset="0"/>
              <a:buChar char="•"/>
            </a:pPr>
            <a:r>
              <a:rPr lang="en-US" sz="2400" b="0" i="0" dirty="0">
                <a:solidFill>
                  <a:srgbClr val="414141"/>
                </a:solidFill>
                <a:effectLst/>
                <a:latin typeface="Titillium Web" panose="00000500000000000000" pitchFamily="2" charset="0"/>
              </a:rPr>
              <a:t>2 GB of available disk space minimum, 4 GB Recommended (500 MB for IDE + 1.5 GB for Android SDK and emulator system image)</a:t>
            </a:r>
          </a:p>
          <a:p>
            <a:pPr algn="just">
              <a:buFont typeface="Arial" panose="020B0604020202020204" pitchFamily="34" charset="0"/>
              <a:buChar char="•"/>
            </a:pPr>
            <a:r>
              <a:rPr lang="en-US" sz="2400" b="0" i="0" dirty="0">
                <a:solidFill>
                  <a:srgbClr val="414141"/>
                </a:solidFill>
                <a:effectLst/>
                <a:latin typeface="Titillium Web" panose="00000500000000000000" pitchFamily="2" charset="0"/>
              </a:rPr>
              <a:t>1280 x 800 minimum screen resolution</a:t>
            </a:r>
          </a:p>
        </p:txBody>
      </p:sp>
      <p:sp>
        <p:nvSpPr>
          <p:cNvPr id="2" name="Title 1"/>
          <p:cNvSpPr>
            <a:spLocks noGrp="1"/>
          </p:cNvSpPr>
          <p:nvPr>
            <p:ph type="title"/>
          </p:nvPr>
        </p:nvSpPr>
        <p:spPr/>
        <p:txBody>
          <a:bodyPr>
            <a:normAutofit/>
          </a:bodyPr>
          <a:lstStyle/>
          <a:p>
            <a:r>
              <a:rPr lang="en-US" dirty="0">
                <a:latin typeface="Titillium Web" panose="00000500000000000000" pitchFamily="2" charset="0"/>
              </a:rPr>
              <a:t>System Requirements - </a:t>
            </a:r>
            <a:r>
              <a:rPr lang="en-US" dirty="0">
                <a:effectLst/>
                <a:latin typeface="Titillium Web" panose="00000500000000000000" pitchFamily="2" charset="0"/>
              </a:rPr>
              <a:t>Mac</a:t>
            </a:r>
            <a:endParaRPr lang="en-US" dirty="0">
              <a:latin typeface="Titillium Web" panose="00000500000000000000" pitchFamily="2" charset="0"/>
            </a:endParaRPr>
          </a:p>
        </p:txBody>
      </p:sp>
    </p:spTree>
    <p:extLst>
      <p:ext uri="{BB962C8B-B14F-4D97-AF65-F5344CB8AC3E}">
        <p14:creationId xmlns:p14="http://schemas.microsoft.com/office/powerpoint/2010/main" val="263252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just">
              <a:buFont typeface="Arial" panose="020B0604020202020204" pitchFamily="34" charset="0"/>
              <a:buChar char="•"/>
            </a:pPr>
            <a:r>
              <a:rPr lang="en-US" b="0" i="0" dirty="0">
                <a:solidFill>
                  <a:srgbClr val="414141"/>
                </a:solidFill>
                <a:effectLst/>
                <a:latin typeface="Titillium Web" panose="00000500000000000000" pitchFamily="2" charset="0"/>
              </a:rPr>
              <a:t>GNOME or KDE </a:t>
            </a:r>
            <a:r>
              <a:rPr lang="en-US" b="0" i="0" dirty="0" err="1">
                <a:solidFill>
                  <a:srgbClr val="414141"/>
                </a:solidFill>
                <a:effectLst/>
                <a:latin typeface="Titillium Web" panose="00000500000000000000" pitchFamily="2" charset="0"/>
              </a:rPr>
              <a:t>desktop</a:t>
            </a:r>
            <a:r>
              <a:rPr lang="en-US" b="0" i="1" dirty="0" err="1">
                <a:solidFill>
                  <a:srgbClr val="414141"/>
                </a:solidFill>
                <a:effectLst/>
                <a:latin typeface="Titillium Web" panose="00000500000000000000" pitchFamily="2" charset="0"/>
              </a:rPr>
              <a:t>Tested</a:t>
            </a:r>
            <a:r>
              <a:rPr lang="en-US" b="0" i="1" dirty="0">
                <a:solidFill>
                  <a:srgbClr val="414141"/>
                </a:solidFill>
                <a:effectLst/>
                <a:latin typeface="Titillium Web" panose="00000500000000000000" pitchFamily="2" charset="0"/>
              </a:rPr>
              <a:t> on </a:t>
            </a:r>
            <a:r>
              <a:rPr lang="en-US" b="0" i="1" dirty="0" err="1">
                <a:solidFill>
                  <a:srgbClr val="414141"/>
                </a:solidFill>
                <a:effectLst/>
                <a:latin typeface="Titillium Web" panose="00000500000000000000" pitchFamily="2" charset="0"/>
              </a:rPr>
              <a:t>gLinux</a:t>
            </a:r>
            <a:r>
              <a:rPr lang="en-US" b="0" i="1" dirty="0">
                <a:solidFill>
                  <a:srgbClr val="414141"/>
                </a:solidFill>
                <a:effectLst/>
                <a:latin typeface="Titillium Web" panose="00000500000000000000" pitchFamily="2" charset="0"/>
              </a:rPr>
              <a:t> based on Debian.</a:t>
            </a:r>
            <a:endParaRPr lang="en-US" b="0" i="0" dirty="0">
              <a:solidFill>
                <a:srgbClr val="414141"/>
              </a:solidFill>
              <a:effectLst/>
              <a:latin typeface="Titillium Web" panose="00000500000000000000" pitchFamily="2" charset="0"/>
            </a:endParaRPr>
          </a:p>
          <a:p>
            <a:pPr algn="just">
              <a:buFont typeface="Arial" panose="020B0604020202020204" pitchFamily="34" charset="0"/>
              <a:buChar char="•"/>
            </a:pPr>
            <a:r>
              <a:rPr lang="en-US" b="0" i="0" dirty="0">
                <a:solidFill>
                  <a:srgbClr val="414141"/>
                </a:solidFill>
                <a:effectLst/>
                <a:latin typeface="Titillium Web" panose="00000500000000000000" pitchFamily="2" charset="0"/>
              </a:rPr>
              <a:t>64-bit distribution capable of running 32-bit applications</a:t>
            </a:r>
          </a:p>
          <a:p>
            <a:pPr algn="just">
              <a:buFont typeface="Arial" panose="020B0604020202020204" pitchFamily="34" charset="0"/>
              <a:buChar char="•"/>
            </a:pPr>
            <a:r>
              <a:rPr lang="en-US" b="0" i="0" dirty="0">
                <a:solidFill>
                  <a:srgbClr val="414141"/>
                </a:solidFill>
                <a:effectLst/>
                <a:latin typeface="Titillium Web" panose="00000500000000000000" pitchFamily="2" charset="0"/>
              </a:rPr>
              <a:t>GNU C Library (</a:t>
            </a:r>
            <a:r>
              <a:rPr lang="en-US" b="0" i="0" dirty="0" err="1">
                <a:solidFill>
                  <a:srgbClr val="414141"/>
                </a:solidFill>
                <a:effectLst/>
                <a:latin typeface="Titillium Web" panose="00000500000000000000" pitchFamily="2" charset="0"/>
              </a:rPr>
              <a:t>glibc</a:t>
            </a:r>
            <a:r>
              <a:rPr lang="en-US" b="0" i="0" dirty="0">
                <a:solidFill>
                  <a:srgbClr val="414141"/>
                </a:solidFill>
                <a:effectLst/>
                <a:latin typeface="Titillium Web" panose="00000500000000000000" pitchFamily="2" charset="0"/>
              </a:rPr>
              <a:t>) 2.19 or later</a:t>
            </a:r>
          </a:p>
          <a:p>
            <a:pPr algn="just">
              <a:buFont typeface="Arial" panose="020B0604020202020204" pitchFamily="34" charset="0"/>
              <a:buChar char="•"/>
            </a:pPr>
            <a:r>
              <a:rPr lang="en-US" b="0" i="0" dirty="0">
                <a:solidFill>
                  <a:srgbClr val="414141"/>
                </a:solidFill>
                <a:effectLst/>
                <a:latin typeface="Titillium Web" panose="00000500000000000000" pitchFamily="2" charset="0"/>
              </a:rPr>
              <a:t>4 GB RAM minimum, 8 GB RAM recommended</a:t>
            </a:r>
          </a:p>
          <a:p>
            <a:pPr algn="just">
              <a:buFont typeface="Arial" panose="020B0604020202020204" pitchFamily="34" charset="0"/>
              <a:buChar char="•"/>
            </a:pPr>
            <a:r>
              <a:rPr lang="en-US" b="0" i="0" dirty="0">
                <a:solidFill>
                  <a:srgbClr val="414141"/>
                </a:solidFill>
                <a:effectLst/>
                <a:latin typeface="Titillium Web" panose="00000500000000000000" pitchFamily="2" charset="0"/>
              </a:rPr>
              <a:t>2 GB of available disk space minimum, 4 GB Recommended (500 MB for IDE + 1.5 GB for Android SDK and emulator system image)</a:t>
            </a:r>
          </a:p>
          <a:p>
            <a:pPr algn="just">
              <a:buFont typeface="Arial" panose="020B0604020202020204" pitchFamily="34" charset="0"/>
              <a:buChar char="•"/>
            </a:pPr>
            <a:r>
              <a:rPr lang="en-US" b="0" i="0" dirty="0">
                <a:solidFill>
                  <a:srgbClr val="414141"/>
                </a:solidFill>
                <a:effectLst/>
                <a:latin typeface="Titillium Web" panose="00000500000000000000" pitchFamily="2" charset="0"/>
              </a:rPr>
              <a:t>1280 x 800 minimum screen resolution</a:t>
            </a:r>
          </a:p>
        </p:txBody>
      </p:sp>
      <p:sp>
        <p:nvSpPr>
          <p:cNvPr id="2" name="Title 1"/>
          <p:cNvSpPr>
            <a:spLocks noGrp="1"/>
          </p:cNvSpPr>
          <p:nvPr>
            <p:ph type="title"/>
          </p:nvPr>
        </p:nvSpPr>
        <p:spPr/>
        <p:txBody>
          <a:bodyPr>
            <a:normAutofit/>
          </a:bodyPr>
          <a:lstStyle/>
          <a:p>
            <a:r>
              <a:rPr lang="en-US" dirty="0">
                <a:latin typeface="Titillium Web" panose="00000500000000000000" pitchFamily="2" charset="0"/>
              </a:rPr>
              <a:t>System Requirements - </a:t>
            </a:r>
            <a:r>
              <a:rPr lang="en-US" dirty="0">
                <a:solidFill>
                  <a:srgbClr val="202124"/>
                </a:solidFill>
                <a:effectLst/>
                <a:latin typeface="Titillium Web" panose="00000500000000000000" pitchFamily="2" charset="0"/>
              </a:rPr>
              <a:t>Linux</a:t>
            </a:r>
            <a:endParaRPr lang="en-US" dirty="0">
              <a:latin typeface="Titillium Web" panose="00000500000000000000" pitchFamily="2" charset="0"/>
            </a:endParaRPr>
          </a:p>
        </p:txBody>
      </p:sp>
    </p:spTree>
    <p:extLst>
      <p:ext uri="{BB962C8B-B14F-4D97-AF65-F5344CB8AC3E}">
        <p14:creationId xmlns:p14="http://schemas.microsoft.com/office/powerpoint/2010/main" val="2534969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l">
              <a:buFont typeface="Arial" panose="020B0604020202020204" pitchFamily="34" charset="0"/>
              <a:buChar char="•"/>
            </a:pPr>
            <a:r>
              <a:rPr lang="en-US" b="0" i="0" dirty="0">
                <a:solidFill>
                  <a:srgbClr val="414141"/>
                </a:solidFill>
                <a:effectLst/>
                <a:latin typeface="Titillium Web" panose="00000500000000000000" pitchFamily="2" charset="0"/>
              </a:rPr>
              <a:t>8 GB RAM or more recommended</a:t>
            </a:r>
          </a:p>
          <a:p>
            <a:pPr algn="l">
              <a:buFont typeface="Arial" panose="020B0604020202020204" pitchFamily="34" charset="0"/>
              <a:buChar char="•"/>
            </a:pPr>
            <a:r>
              <a:rPr lang="en-US" b="0" i="0" dirty="0">
                <a:solidFill>
                  <a:srgbClr val="414141"/>
                </a:solidFill>
                <a:effectLst/>
                <a:latin typeface="Titillium Web" panose="00000500000000000000" pitchFamily="2" charset="0"/>
              </a:rPr>
              <a:t>4 GB of available disk space minimum</a:t>
            </a:r>
          </a:p>
          <a:p>
            <a:pPr algn="l">
              <a:buFont typeface="Arial" panose="020B0604020202020204" pitchFamily="34" charset="0"/>
              <a:buChar char="•"/>
            </a:pPr>
            <a:r>
              <a:rPr lang="en-US" b="0" i="0" dirty="0">
                <a:solidFill>
                  <a:srgbClr val="414141"/>
                </a:solidFill>
                <a:effectLst/>
                <a:latin typeface="Titillium Web" panose="00000500000000000000" pitchFamily="2" charset="0"/>
              </a:rPr>
              <a:t>1280 x 800 minimum screen resolution</a:t>
            </a:r>
          </a:p>
          <a:p>
            <a:pPr algn="l">
              <a:buFont typeface="Arial" panose="020B0604020202020204" pitchFamily="34" charset="0"/>
              <a:buChar char="•"/>
            </a:pPr>
            <a:r>
              <a:rPr lang="en-US" b="0" i="0" dirty="0">
                <a:solidFill>
                  <a:srgbClr val="414141"/>
                </a:solidFill>
                <a:effectLst/>
                <a:latin typeface="Titillium Web" panose="00000500000000000000" pitchFamily="2" charset="0"/>
              </a:rPr>
              <a:t>Intel i5 or higher (U series or higher) recommended</a:t>
            </a:r>
          </a:p>
        </p:txBody>
      </p:sp>
      <p:sp>
        <p:nvSpPr>
          <p:cNvPr id="2" name="Title 1"/>
          <p:cNvSpPr>
            <a:spLocks noGrp="1"/>
          </p:cNvSpPr>
          <p:nvPr>
            <p:ph type="title"/>
          </p:nvPr>
        </p:nvSpPr>
        <p:spPr/>
        <p:txBody>
          <a:bodyPr>
            <a:normAutofit/>
          </a:bodyPr>
          <a:lstStyle/>
          <a:p>
            <a:r>
              <a:rPr lang="en-US" dirty="0">
                <a:latin typeface="Titillium Web" panose="00000500000000000000" pitchFamily="2" charset="0"/>
              </a:rPr>
              <a:t>System Requirements - </a:t>
            </a:r>
            <a:r>
              <a:rPr lang="en-US" dirty="0">
                <a:effectLst/>
                <a:latin typeface="Titillium Web" panose="00000500000000000000" pitchFamily="2" charset="0"/>
              </a:rPr>
              <a:t>Chrome OS</a:t>
            </a:r>
            <a:endParaRPr lang="en-US" dirty="0">
              <a:latin typeface="Titillium Web" panose="00000500000000000000" pitchFamily="2" charset="0"/>
            </a:endParaRPr>
          </a:p>
        </p:txBody>
      </p:sp>
    </p:spTree>
    <p:extLst>
      <p:ext uri="{BB962C8B-B14F-4D97-AF65-F5344CB8AC3E}">
        <p14:creationId xmlns:p14="http://schemas.microsoft.com/office/powerpoint/2010/main" val="96866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81CB65-FB23-4213-8224-41BE450DAF66}"/>
              </a:ext>
            </a:extLst>
          </p:cNvPr>
          <p:cNvSpPr>
            <a:spLocks noGrp="1"/>
          </p:cNvSpPr>
          <p:nvPr>
            <p:ph sz="half" idx="1"/>
          </p:nvPr>
        </p:nvSpPr>
        <p:spPr>
          <a:xfrm>
            <a:off x="838200" y="2429163"/>
            <a:ext cx="5049982" cy="3747799"/>
          </a:xfrm>
        </p:spPr>
        <p:txBody>
          <a:bodyPr>
            <a:normAutofit/>
          </a:bodyPr>
          <a:lstStyle/>
          <a:p>
            <a:pPr algn="just"/>
            <a:r>
              <a:rPr lang="en-US" b="0" i="0" dirty="0">
                <a:solidFill>
                  <a:srgbClr val="333333"/>
                </a:solidFill>
                <a:effectLst/>
                <a:latin typeface="Titillium Web" panose="00000500000000000000" pitchFamily="2" charset="0"/>
              </a:rPr>
              <a:t>The Java Development Kit (JDK) is a software development environment used for developing Java applications and applets.</a:t>
            </a:r>
          </a:p>
          <a:p>
            <a:pPr algn="just"/>
            <a:r>
              <a:rPr lang="en-US" b="0" i="0" dirty="0">
                <a:solidFill>
                  <a:srgbClr val="333333"/>
                </a:solidFill>
                <a:effectLst/>
                <a:latin typeface="Titillium Web" panose="00000500000000000000" pitchFamily="2" charset="0"/>
              </a:rPr>
              <a:t>It includes the Java Runtime Environment (JRE), an interpreter/loader (java), a compiler (</a:t>
            </a:r>
            <a:r>
              <a:rPr lang="en-US" b="0" i="0" dirty="0" err="1">
                <a:solidFill>
                  <a:srgbClr val="333333"/>
                </a:solidFill>
                <a:effectLst/>
                <a:latin typeface="Titillium Web" panose="00000500000000000000" pitchFamily="2" charset="0"/>
              </a:rPr>
              <a:t>javac</a:t>
            </a:r>
            <a:r>
              <a:rPr lang="en-US" b="0" i="0" dirty="0">
                <a:solidFill>
                  <a:srgbClr val="333333"/>
                </a:solidFill>
                <a:effectLst/>
                <a:latin typeface="Titillium Web" panose="00000500000000000000" pitchFamily="2" charset="0"/>
              </a:rPr>
              <a:t>), an archiver (jar), a documentation generator (</a:t>
            </a:r>
            <a:r>
              <a:rPr lang="en-US" b="0" i="0" dirty="0" err="1">
                <a:solidFill>
                  <a:srgbClr val="333333"/>
                </a:solidFill>
                <a:effectLst/>
                <a:latin typeface="Titillium Web" panose="00000500000000000000" pitchFamily="2" charset="0"/>
              </a:rPr>
              <a:t>javadoc</a:t>
            </a:r>
            <a:r>
              <a:rPr lang="en-US" b="0" i="0" dirty="0">
                <a:solidFill>
                  <a:srgbClr val="333333"/>
                </a:solidFill>
                <a:effectLst/>
                <a:latin typeface="Titillium Web" panose="00000500000000000000" pitchFamily="2" charset="0"/>
              </a:rPr>
              <a:t>) and other tools needed in Java development.</a:t>
            </a:r>
          </a:p>
          <a:p>
            <a:endParaRPr lang="en-US" dirty="0">
              <a:latin typeface="Titillium Web" panose="00000500000000000000" pitchFamily="2" charset="0"/>
            </a:endParaRPr>
          </a:p>
        </p:txBody>
      </p:sp>
      <p:sp>
        <p:nvSpPr>
          <p:cNvPr id="3" name="Title 2">
            <a:extLst>
              <a:ext uri="{FF2B5EF4-FFF2-40B4-BE49-F238E27FC236}">
                <a16:creationId xmlns:a16="http://schemas.microsoft.com/office/drawing/2014/main" id="{B269AB78-6D15-4580-8AEC-A4FD68432A46}"/>
              </a:ext>
            </a:extLst>
          </p:cNvPr>
          <p:cNvSpPr>
            <a:spLocks noGrp="1"/>
          </p:cNvSpPr>
          <p:nvPr>
            <p:ph type="title"/>
          </p:nvPr>
        </p:nvSpPr>
        <p:spPr/>
        <p:txBody>
          <a:bodyPr/>
          <a:lstStyle/>
          <a:p>
            <a:r>
              <a:rPr lang="en-US" dirty="0">
                <a:latin typeface="Titillium Web" panose="00000500000000000000" pitchFamily="2" charset="0"/>
              </a:rPr>
              <a:t>Java Development Kit (JDK)</a:t>
            </a:r>
          </a:p>
        </p:txBody>
      </p:sp>
      <p:pic>
        <p:nvPicPr>
          <p:cNvPr id="4" name="Picture 2" descr="http://www.objis.com/formation-java/IMG/bmp/plateforme.bmp">
            <a:extLst>
              <a:ext uri="{FF2B5EF4-FFF2-40B4-BE49-F238E27FC236}">
                <a16:creationId xmlns:a16="http://schemas.microsoft.com/office/drawing/2014/main" id="{7E4B5EB7-9989-49D2-B628-B2DFAF29D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820" y="2211547"/>
            <a:ext cx="5770872" cy="418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517159"/>
      </p:ext>
    </p:extLst>
  </p:cSld>
  <p:clrMapOvr>
    <a:masterClrMapping/>
  </p:clrMapOvr>
</p:sld>
</file>

<file path=ppt/theme/theme1.xml><?xml version="1.0" encoding="utf-8"?>
<a:theme xmlns:a="http://schemas.openxmlformats.org/drawingml/2006/main" name="PraditaUniv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ditaUniv1" id="{C716DA62-E810-438C-9D08-61780D039C62}" vid="{55F23035-F3FB-42A3-BF13-197D18F51B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PraditaUniv1</Template>
  <TotalTime>1136</TotalTime>
  <Words>1312</Words>
  <Application>Microsoft Office PowerPoint</Application>
  <PresentationFormat>Widescreen</PresentationFormat>
  <Paragraphs>131</Paragraphs>
  <Slides>32</Slides>
  <Notes>0</Notes>
  <HiddenSlides>0</HiddenSlides>
  <MMClips>6</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Roboto</vt:lpstr>
      <vt:lpstr>Tekton Pro Ext</vt:lpstr>
      <vt:lpstr>Titillium Web</vt:lpstr>
      <vt:lpstr>Wingdings</vt:lpstr>
      <vt:lpstr>PraditaUniv1</vt:lpstr>
      <vt:lpstr>Android Studio IDE Settings</vt:lpstr>
      <vt:lpstr>Introduction to Android Studio</vt:lpstr>
      <vt:lpstr>Why Android Studio ?</vt:lpstr>
      <vt:lpstr>What is Gradle ?</vt:lpstr>
      <vt:lpstr>System requirements - Windows</vt:lpstr>
      <vt:lpstr>System Requirements - Mac</vt:lpstr>
      <vt:lpstr>System Requirements - Linux</vt:lpstr>
      <vt:lpstr>System Requirements - Chrome OS</vt:lpstr>
      <vt:lpstr>Java Development Kit (JDK)</vt:lpstr>
      <vt:lpstr>Download JDK</vt:lpstr>
      <vt:lpstr>Developer workflow basics</vt:lpstr>
      <vt:lpstr>Programming Language in Android Studio</vt:lpstr>
      <vt:lpstr>Java vs Kotlin</vt:lpstr>
      <vt:lpstr>Java or Kotlin</vt:lpstr>
      <vt:lpstr>The Android Emulator</vt:lpstr>
      <vt:lpstr>Run your app - Run on a real device</vt:lpstr>
      <vt:lpstr>Run your app - Run on a real device (Cont..)</vt:lpstr>
      <vt:lpstr>On a real device Setings</vt:lpstr>
      <vt:lpstr>Run on an emulator</vt:lpstr>
      <vt:lpstr>Create Virtual Device (AVD) Emulator Android Studio and Run App </vt:lpstr>
      <vt:lpstr>Downloading The Android Studio Package</vt:lpstr>
      <vt:lpstr>Instaling Progress</vt:lpstr>
      <vt:lpstr>Finish Progress</vt:lpstr>
      <vt:lpstr>Android Studio Installing </vt:lpstr>
      <vt:lpstr>Start Android Studio</vt:lpstr>
      <vt:lpstr>Start Android Studio</vt:lpstr>
      <vt:lpstr>Start Android Studio</vt:lpstr>
      <vt:lpstr>Practice</vt:lpstr>
      <vt:lpstr>Run App</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mom</dc:creator>
  <cp:lastModifiedBy>User</cp:lastModifiedBy>
  <cp:revision>124</cp:revision>
  <dcterms:created xsi:type="dcterms:W3CDTF">2020-01-16T01:47:34Z</dcterms:created>
  <dcterms:modified xsi:type="dcterms:W3CDTF">2021-01-15T10:06:53Z</dcterms:modified>
</cp:coreProperties>
</file>