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68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4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74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1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5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4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0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8C19-AACF-41C4-9A3A-013A4FF23614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B29A-2A09-4020-BAEB-C5F21D190D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1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8" y="914400"/>
            <a:ext cx="11197270" cy="49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98" y="676410"/>
            <a:ext cx="10710182" cy="51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0306" y="484094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das tabelas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0306" y="999565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Clientes: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8" y="1675840"/>
            <a:ext cx="2707341" cy="16151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03" y="785940"/>
            <a:ext cx="6924675" cy="2505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9" y="3437154"/>
            <a:ext cx="6243918" cy="31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0306" y="484094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das tabelas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0306" y="999565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Prestadores: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515036"/>
            <a:ext cx="2990850" cy="1638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381" y="1097946"/>
            <a:ext cx="7029450" cy="14097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81" y="2696136"/>
            <a:ext cx="7115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2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0306" y="484094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das tabelas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0306" y="999565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Serviço: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695450"/>
            <a:ext cx="3657600" cy="2552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68" y="1695450"/>
            <a:ext cx="6591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0306" y="484094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das tabelas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0306" y="999565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Ordem de Serviço: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744196"/>
            <a:ext cx="4988859" cy="24944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030" y="1744196"/>
            <a:ext cx="4905375" cy="971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6" y="4446494"/>
            <a:ext cx="6534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0306" y="484094"/>
            <a:ext cx="199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0306" y="999565"/>
            <a:ext cx="591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Pesquisar serviços realizados por ordem se serviço: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86" y="1750639"/>
            <a:ext cx="69723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23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Emerson</dc:creator>
  <cp:lastModifiedBy>Emerson</cp:lastModifiedBy>
  <cp:revision>5</cp:revision>
  <dcterms:created xsi:type="dcterms:W3CDTF">2024-10-12T20:55:20Z</dcterms:created>
  <dcterms:modified xsi:type="dcterms:W3CDTF">2024-10-13T19:25:35Z</dcterms:modified>
</cp:coreProperties>
</file>