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000"/>
  </p:normalViewPr>
  <p:slideViewPr>
    <p:cSldViewPr snapToGrid="0" snapToObjects="1">
      <p:cViewPr varScale="1">
        <p:scale>
          <a:sx n="97" d="100"/>
          <a:sy n="97" d="100"/>
        </p:scale>
        <p:origin x="2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C9C76-FE73-314B-AC39-3A033EDC7482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90D9D-E345-8046-9CE0-36534F3C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6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Proficiency talking points:</a:t>
            </a:r>
          </a:p>
          <a:p>
            <a:r>
              <a:rPr lang="en-US" dirty="0"/>
              <a:t>1) description of source data</a:t>
            </a:r>
          </a:p>
          <a:p>
            <a:r>
              <a:rPr lang="en-US" dirty="0"/>
              <a:t>2) description of the data exploration phase of the project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began with creating an ERD to plan our tables but determined joining the tables with SQL would not be beneficial we switched to using Python and Jupyter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9D91-EB33-5342-89EB-291FE146BF7F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3844-42EA-114E-8CCD-C38D4CF6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1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9D91-EB33-5342-89EB-291FE146BF7F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3844-42EA-114E-8CCD-C38D4CF6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1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9D91-EB33-5342-89EB-291FE146BF7F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3844-42EA-114E-8CCD-C38D4CF6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9D91-EB33-5342-89EB-291FE146BF7F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3844-42EA-114E-8CCD-C38D4CF6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2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9D91-EB33-5342-89EB-291FE146BF7F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3844-42EA-114E-8CCD-C38D4CF6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3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9D91-EB33-5342-89EB-291FE146BF7F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3844-42EA-114E-8CCD-C38D4CF6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8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9D91-EB33-5342-89EB-291FE146BF7F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3844-42EA-114E-8CCD-C38D4CF6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9D91-EB33-5342-89EB-291FE146BF7F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3844-42EA-114E-8CCD-C38D4CF6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6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9D91-EB33-5342-89EB-291FE146BF7F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3844-42EA-114E-8CCD-C38D4CF6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0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9D91-EB33-5342-89EB-291FE146BF7F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3844-42EA-114E-8CCD-C38D4CF6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9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9D91-EB33-5342-89EB-291FE146BF7F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3844-42EA-114E-8CCD-C38D4CF6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6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9D91-EB33-5342-89EB-291FE146BF7F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D3844-42EA-114E-8CCD-C38D4CF6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1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0EBF92-3548-BAB6-12CE-1B506B54BB5A}"/>
              </a:ext>
            </a:extLst>
          </p:cNvPr>
          <p:cNvSpPr/>
          <p:nvPr/>
        </p:nvSpPr>
        <p:spPr>
          <a:xfrm>
            <a:off x="-6718" y="13543"/>
            <a:ext cx="9144000" cy="966141"/>
          </a:xfrm>
          <a:prstGeom prst="rect">
            <a:avLst/>
          </a:prstGeom>
          <a:solidFill>
            <a:schemeClr val="accent5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B3425-AF3E-5512-FC28-CDA8B955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32" y="228847"/>
            <a:ext cx="7886700" cy="535531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latin typeface="Univers" panose="020B0503020202020204" pitchFamily="34" charset="0"/>
                <a:ea typeface="+mn-ea"/>
                <a:cs typeface="+mn-cs"/>
              </a:rPr>
              <a:t>Data Exploration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C30ED-E925-4DD4-645F-E3D09225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1B08C-57ED-367A-3F84-BAE50D75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09" y="1454555"/>
            <a:ext cx="5565057" cy="378289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4ED8C-A644-811C-E10A-3BFF4A141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554" y="4583775"/>
            <a:ext cx="6029894" cy="15572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189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54</Words>
  <Application>Microsoft Macintosh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Univers</vt:lpstr>
      <vt:lpstr>Office Theme</vt:lpstr>
      <vt:lpstr>Data Exploration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</dc:title>
  <dc:creator>Holly Smith</dc:creator>
  <cp:lastModifiedBy>Holly Smith</cp:lastModifiedBy>
  <cp:revision>2</cp:revision>
  <dcterms:created xsi:type="dcterms:W3CDTF">2022-08-01T20:47:49Z</dcterms:created>
  <dcterms:modified xsi:type="dcterms:W3CDTF">2022-08-01T20:49:55Z</dcterms:modified>
</cp:coreProperties>
</file>