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4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2557"/>
  </p:normalViewPr>
  <p:slideViewPr>
    <p:cSldViewPr snapToGrid="0" snapToObjects="1">
      <p:cViewPr varScale="1">
        <p:scale>
          <a:sx n="107" d="100"/>
          <a:sy n="107" d="100"/>
        </p:scale>
        <p:origin x="2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4A85-E97D-8D46-AE09-C99190F9CEEC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F028-C478-D54F-8C7A-7C1AEC1E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4E33-8BBF-DF4B-98AF-AD494D9A9966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443D-B1F1-D344-916C-7FF99E60976B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448B-D5E6-3344-AD40-414CA3FF713F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6546-60F8-B44C-BBBE-FA068E71FA45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E97E-0FF4-5445-9462-0C188C902C69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F01C-9E2E-944F-9AB5-715EF3AAA344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B55-69E8-1040-BD03-91188FAF78B9}" type="datetime1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D86-7F9B-6B4C-BD7D-EDB4BAC2C4B8}" type="datetime1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22E9-5DA8-6C4F-8032-96CD493855F7}" type="datetime1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4C-793A-F945-8743-A14177D24BAB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F483-F0D0-DF4F-9C32-F6D4BA66F8BC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7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ADA-80EC-F647-BBFC-22160969BD3A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0796-37C9-E032-61E3-16326DA4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8640"/>
            <a:ext cx="7886700" cy="54553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Model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3EC35-BFDD-C5AE-B5C2-5D2F27F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0BCB6-33E9-473F-9EF3-3834639052A1}"/>
              </a:ext>
            </a:extLst>
          </p:cNvPr>
          <p:cNvSpPr txBox="1"/>
          <p:nvPr/>
        </p:nvSpPr>
        <p:spPr>
          <a:xfrm>
            <a:off x="201881" y="1163783"/>
            <a:ext cx="8313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uses historical pricing and trading volume to predict future share prices for the top 10 electric vehicle companies and potential growth for Polestar.</a:t>
            </a:r>
          </a:p>
          <a:p>
            <a:endParaRPr lang="en-US" dirty="0"/>
          </a:p>
          <a:p>
            <a:r>
              <a:rPr lang="en-US" dirty="0"/>
              <a:t>Step 1 Pull pricing from Yahoo Finance API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2 Predict future pricing for each EV stock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FDF64-353F-498C-1959-11E3F4FC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3" y="2372756"/>
            <a:ext cx="4251366" cy="72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ABF00-7286-E1F8-C5D6-7C24648AD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3" y="3842898"/>
            <a:ext cx="3621973" cy="26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909-403B-C24F-E53C-C976224E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8026-11A4-DD40-4278-6039915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DFFB0-8A37-6AFC-385E-48FC973520FA}"/>
              </a:ext>
            </a:extLst>
          </p:cNvPr>
          <p:cNvSpPr txBox="1"/>
          <p:nvPr/>
        </p:nvSpPr>
        <p:spPr>
          <a:xfrm>
            <a:off x="760021" y="1343325"/>
            <a:ext cx="5595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Predict future share price based on trading volume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9AEDB-3671-C8C8-A813-3B3C52D7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8953996" cy="4226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594E8-7F9B-0248-400C-DA01DB953F61}"/>
              </a:ext>
            </a:extLst>
          </p:cNvPr>
          <p:cNvSpPr txBox="1"/>
          <p:nvPr/>
        </p:nvSpPr>
        <p:spPr>
          <a:xfrm>
            <a:off x="568531" y="6065444"/>
            <a:ext cx="767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en-US" sz="1200" dirty="0"/>
              <a:t>There is a correlation between price and volume but accuracy rate is very low</a:t>
            </a:r>
            <a:r>
              <a:rPr lang="en-US" sz="105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381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7366</TotalTime>
  <Words>76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Model Analysis</vt:lpstr>
      <vt:lpstr>Model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Smith</dc:creator>
  <cp:lastModifiedBy>Tracey Fitzpatrick</cp:lastModifiedBy>
  <cp:revision>15</cp:revision>
  <dcterms:created xsi:type="dcterms:W3CDTF">2022-07-19T16:42:27Z</dcterms:created>
  <dcterms:modified xsi:type="dcterms:W3CDTF">2022-07-30T20:37:04Z</dcterms:modified>
</cp:coreProperties>
</file>