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/>
    <p:restoredTop sz="94669"/>
  </p:normalViewPr>
  <p:slideViewPr>
    <p:cSldViewPr snapToGrid="0" snapToObjects="1">
      <p:cViewPr>
        <p:scale>
          <a:sx n="86" d="100"/>
          <a:sy n="86" d="100"/>
        </p:scale>
        <p:origin x="13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56A86EA-030C-A54B-B230-8B25923EC36C}" type="datetimeFigureOut">
              <a:rPr lang="es-ES_tradnl" smtClean="0"/>
              <a:t>14/6/21</a:t>
            </a:fld>
            <a:endParaRPr lang="es-ES_trad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29C5A2-F100-8545-8DB4-6057E988C4A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5995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86EA-030C-A54B-B230-8B25923EC36C}" type="datetimeFigureOut">
              <a:rPr lang="es-ES_tradnl" smtClean="0"/>
              <a:t>14/6/21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C5A2-F100-8545-8DB4-6057E988C4A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643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86EA-030C-A54B-B230-8B25923EC36C}" type="datetimeFigureOut">
              <a:rPr lang="es-ES_tradnl" smtClean="0"/>
              <a:t>14/6/21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C5A2-F100-8545-8DB4-6057E988C4A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940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86EA-030C-A54B-B230-8B25923EC36C}" type="datetimeFigureOut">
              <a:rPr lang="es-ES_tradnl" smtClean="0"/>
              <a:t>14/6/21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C5A2-F100-8545-8DB4-6057E988C4A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06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6A86EA-030C-A54B-B230-8B25923EC36C}" type="datetimeFigureOut">
              <a:rPr lang="es-ES_tradnl" smtClean="0"/>
              <a:t>14/6/21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29C5A2-F100-8545-8DB4-6057E988C4A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419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86EA-030C-A54B-B230-8B25923EC36C}" type="datetimeFigureOut">
              <a:rPr lang="es-ES_tradnl" smtClean="0"/>
              <a:t>14/6/21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C5A2-F100-8545-8DB4-6057E988C4A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5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86EA-030C-A54B-B230-8B25923EC36C}" type="datetimeFigureOut">
              <a:rPr lang="es-ES_tradnl" smtClean="0"/>
              <a:t>14/6/21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C5A2-F100-8545-8DB4-6057E988C4A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549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86EA-030C-A54B-B230-8B25923EC36C}" type="datetimeFigureOut">
              <a:rPr lang="es-ES_tradnl" smtClean="0"/>
              <a:t>14/6/21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C5A2-F100-8545-8DB4-6057E988C4A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694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86EA-030C-A54B-B230-8B25923EC36C}" type="datetimeFigureOut">
              <a:rPr lang="es-ES_tradnl" smtClean="0"/>
              <a:t>14/6/21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C5A2-F100-8545-8DB4-6057E988C4A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60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86EA-030C-A54B-B230-8B25923EC36C}" type="datetimeFigureOut">
              <a:rPr lang="es-ES_tradnl" smtClean="0"/>
              <a:t>14/6/21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29C5A2-F100-8545-8DB4-6057E988C4A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858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56A86EA-030C-A54B-B230-8B25923EC36C}" type="datetimeFigureOut">
              <a:rPr lang="es-ES_tradnl" smtClean="0"/>
              <a:t>14/6/21</a:t>
            </a:fld>
            <a:endParaRPr lang="es-ES_trad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29C5A2-F100-8545-8DB4-6057E988C4A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85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6A86EA-030C-A54B-B230-8B25923EC36C}" type="datetimeFigureOut">
              <a:rPr lang="es-ES_tradnl" smtClean="0"/>
              <a:t>14/6/21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29C5A2-F100-8545-8DB4-6057E988C4A0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68521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59E22-2138-314C-A0D0-512B6BAE8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833141"/>
            <a:ext cx="9068586" cy="1708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_tradnl" sz="2000" b="1" dirty="0"/>
              <a:t>universidad Politécnica salesiana</a:t>
            </a:r>
            <a:br>
              <a:rPr lang="es-ES_tradnl" sz="1600" dirty="0"/>
            </a:br>
            <a:br>
              <a:rPr lang="es-ES_tradnl" sz="1600" dirty="0"/>
            </a:br>
            <a:r>
              <a:rPr lang="es-ES_tradnl" sz="1600" b="1" dirty="0"/>
              <a:t>Estudiante:</a:t>
            </a:r>
            <a:br>
              <a:rPr lang="es-ES_tradnl" sz="1600" dirty="0"/>
            </a:br>
            <a:r>
              <a:rPr lang="es-ES_tradnl" sz="1600" dirty="0"/>
              <a:t>Kelly  Paltin</a:t>
            </a:r>
            <a:br>
              <a:rPr lang="es-ES_tradnl" sz="1600" dirty="0"/>
            </a:br>
            <a:br>
              <a:rPr lang="es-ES_tradnl" sz="1600" dirty="0"/>
            </a:br>
            <a:r>
              <a:rPr lang="es-ES_tradnl" sz="1600" b="1" dirty="0"/>
              <a:t>asignatura:</a:t>
            </a:r>
            <a:br>
              <a:rPr lang="es-ES_tradnl" sz="1600" dirty="0"/>
            </a:br>
            <a:r>
              <a:rPr lang="es-ES_tradnl" sz="1600" dirty="0"/>
              <a:t>programación  orientada  a objetos</a:t>
            </a:r>
            <a:br>
              <a:rPr lang="es-ES_tradnl" sz="1600" dirty="0"/>
            </a:br>
            <a:br>
              <a:rPr lang="es-ES_tradnl" sz="1600" dirty="0"/>
            </a:br>
            <a:r>
              <a:rPr lang="es-ES_tradnl" sz="1600" b="1" dirty="0"/>
              <a:t>tema:</a:t>
            </a:r>
            <a:br>
              <a:rPr lang="es-ES_tradnl" sz="1600" dirty="0"/>
            </a:br>
            <a:r>
              <a:rPr lang="es-ES_tradnl" sz="1600" dirty="0"/>
              <a:t>diseño  de  interfaces</a:t>
            </a:r>
            <a:br>
              <a:rPr lang="es-ES_tradnl" sz="1600" dirty="0"/>
            </a:br>
            <a:br>
              <a:rPr lang="es-ES_tradnl" sz="1600" dirty="0"/>
            </a:br>
            <a:r>
              <a:rPr lang="es-ES_tradnl" sz="1600" b="1" dirty="0"/>
              <a:t>docente:</a:t>
            </a:r>
            <a:br>
              <a:rPr lang="es-ES_tradnl" sz="1600" dirty="0"/>
            </a:br>
            <a:r>
              <a:rPr lang="es-ES_tradnl" sz="1600" dirty="0"/>
              <a:t>diego  quisi</a:t>
            </a:r>
            <a:br>
              <a:rPr lang="es-ES_tradnl" sz="1600" dirty="0"/>
            </a:br>
            <a:br>
              <a:rPr lang="es-ES_tradnl" sz="1600" b="1" dirty="0"/>
            </a:br>
            <a:r>
              <a:rPr lang="es-ES_tradnl" sz="1600" b="1" dirty="0"/>
              <a:t>fecha:</a:t>
            </a:r>
            <a:br>
              <a:rPr lang="es-ES_tradnl" sz="1600" dirty="0"/>
            </a:br>
            <a:r>
              <a:rPr lang="es-ES_tradnl" sz="1600" dirty="0"/>
              <a:t>15  de  junio  de  2021</a:t>
            </a:r>
            <a:br>
              <a:rPr lang="es-ES_tradnl" sz="1600" dirty="0"/>
            </a:br>
            <a:br>
              <a:rPr lang="es-ES_tradnl" sz="1600" dirty="0"/>
            </a:b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301743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F73D99B4-B425-BC40-8C5B-EC9E082287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696" y="237744"/>
            <a:ext cx="11722608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438E2C3D-2A89-DA46-9992-8DA944B55C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23">
            <a:extLst>
              <a:ext uri="{FF2B5EF4-FFF2-40B4-BE49-F238E27FC236}">
                <a16:creationId xmlns:a16="http://schemas.microsoft.com/office/drawing/2014/main" id="{9C822B7C-9F7E-2943-A874-E370B10081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696" y="237744"/>
            <a:ext cx="11722608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8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4">
            <a:extLst>
              <a:ext uri="{FF2B5EF4-FFF2-40B4-BE49-F238E27FC236}">
                <a16:creationId xmlns:a16="http://schemas.microsoft.com/office/drawing/2014/main" id="{93701C74-CE8F-294C-B272-831F61AE9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9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329EB75B-E539-FB4F-855F-2D1F717239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696" y="237744"/>
            <a:ext cx="11722608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5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6">
            <a:extLst>
              <a:ext uri="{FF2B5EF4-FFF2-40B4-BE49-F238E27FC236}">
                <a16:creationId xmlns:a16="http://schemas.microsoft.com/office/drawing/2014/main" id="{D1596CEE-6935-4644-8AA5-E7D9761AF9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0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EA411D-6E28-4C57-A156-E765F96C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27">
            <a:extLst>
              <a:ext uri="{FF2B5EF4-FFF2-40B4-BE49-F238E27FC236}">
                <a16:creationId xmlns:a16="http://schemas.microsoft.com/office/drawing/2014/main" id="{BA9A3C7C-1B7F-FF4A-B596-9D39388005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2210" y="472018"/>
            <a:ext cx="6250819" cy="3531167"/>
          </a:xfrm>
          <a:prstGeom prst="rect">
            <a:avLst/>
          </a:prstGeom>
        </p:spPr>
      </p:pic>
      <p:pic>
        <p:nvPicPr>
          <p:cNvPr id="5" name="Picture 28">
            <a:extLst>
              <a:ext uri="{FF2B5EF4-FFF2-40B4-BE49-F238E27FC236}">
                <a16:creationId xmlns:a16="http://schemas.microsoft.com/office/drawing/2014/main" id="{3F317F41-8795-5F44-8D65-D869B7301E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06485" y="2943946"/>
            <a:ext cx="6250819" cy="36763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63A3B5-A335-9842-BE5C-C068462FD347}"/>
              </a:ext>
            </a:extLst>
          </p:cNvPr>
          <p:cNvSpPr txBox="1"/>
          <p:nvPr/>
        </p:nvSpPr>
        <p:spPr>
          <a:xfrm>
            <a:off x="6958730" y="1314562"/>
            <a:ext cx="4851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Con este ícono nos permite pasar desde el Wireframe Theme hasta el Mockup Theme.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1828F6-7F52-9842-B1E6-0603B3D4336C}"/>
              </a:ext>
            </a:extLst>
          </p:cNvPr>
          <p:cNvSpPr txBox="1"/>
          <p:nvPr/>
        </p:nvSpPr>
        <p:spPr>
          <a:xfrm>
            <a:off x="632985" y="4782101"/>
            <a:ext cx="4675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Este cambio permite pasar desde una organización previa siendo el boceto a una representación visual más exacta del diseño. </a:t>
            </a:r>
          </a:p>
        </p:txBody>
      </p:sp>
    </p:spTree>
    <p:extLst>
      <p:ext uri="{BB962C8B-B14F-4D97-AF65-F5344CB8AC3E}">
        <p14:creationId xmlns:p14="http://schemas.microsoft.com/office/powerpoint/2010/main" val="214369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>
            <a:extLst>
              <a:ext uri="{FF2B5EF4-FFF2-40B4-BE49-F238E27FC236}">
                <a16:creationId xmlns:a16="http://schemas.microsoft.com/office/drawing/2014/main" id="{172137A3-51A2-2F46-8C99-35FCC885D8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870" y="464594"/>
            <a:ext cx="5397641" cy="2883902"/>
          </a:xfrm>
          <a:prstGeom prst="rect">
            <a:avLst/>
          </a:prstGeom>
        </p:spPr>
      </p:pic>
      <p:pic>
        <p:nvPicPr>
          <p:cNvPr id="5" name="Picture 36">
            <a:extLst>
              <a:ext uri="{FF2B5EF4-FFF2-40B4-BE49-F238E27FC236}">
                <a16:creationId xmlns:a16="http://schemas.microsoft.com/office/drawing/2014/main" id="{F5C5D336-970F-0246-A84F-BF54762448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5024" y="464594"/>
            <a:ext cx="5533106" cy="2883902"/>
          </a:xfrm>
          <a:prstGeom prst="rect">
            <a:avLst/>
          </a:prstGeom>
        </p:spPr>
      </p:pic>
      <p:pic>
        <p:nvPicPr>
          <p:cNvPr id="7" name="Picture 37">
            <a:extLst>
              <a:ext uri="{FF2B5EF4-FFF2-40B4-BE49-F238E27FC236}">
                <a16:creationId xmlns:a16="http://schemas.microsoft.com/office/drawing/2014/main" id="{BAC7B77F-BE35-9247-A55B-B6CA61EF335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4848" y="3509504"/>
            <a:ext cx="5476663" cy="2883902"/>
          </a:xfrm>
          <a:prstGeom prst="rect">
            <a:avLst/>
          </a:prstGeom>
        </p:spPr>
      </p:pic>
      <p:pic>
        <p:nvPicPr>
          <p:cNvPr id="8" name="Picture 38">
            <a:extLst>
              <a:ext uri="{FF2B5EF4-FFF2-40B4-BE49-F238E27FC236}">
                <a16:creationId xmlns:a16="http://schemas.microsoft.com/office/drawing/2014/main" id="{274E0DCF-0C49-B741-BEA8-746C5E3EA37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75024" y="3509504"/>
            <a:ext cx="5533106" cy="28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1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>
            <a:extLst>
              <a:ext uri="{FF2B5EF4-FFF2-40B4-BE49-F238E27FC236}">
                <a16:creationId xmlns:a16="http://schemas.microsoft.com/office/drawing/2014/main" id="{AC19EA34-6DBA-F24C-A00E-31B5392C46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870" y="504045"/>
            <a:ext cx="5612130" cy="3156585"/>
          </a:xfrm>
          <a:prstGeom prst="rect">
            <a:avLst/>
          </a:prstGeom>
        </p:spPr>
      </p:pic>
      <p:pic>
        <p:nvPicPr>
          <p:cNvPr id="5" name="Picture 44">
            <a:extLst>
              <a:ext uri="{FF2B5EF4-FFF2-40B4-BE49-F238E27FC236}">
                <a16:creationId xmlns:a16="http://schemas.microsoft.com/office/drawing/2014/main" id="{39565B5E-3D11-FE4D-ABAE-FE780BDB17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197370"/>
            <a:ext cx="5612130" cy="31565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9B05007-E72C-8449-8100-FDFF767D7383}"/>
              </a:ext>
            </a:extLst>
          </p:cNvPr>
          <p:cNvSpPr txBox="1"/>
          <p:nvPr/>
        </p:nvSpPr>
        <p:spPr>
          <a:xfrm>
            <a:off x="6275518" y="1170265"/>
            <a:ext cx="5432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En el preview se demuestra el resultado completo de como se vería la presentación, la visualización de todos los iconos y la funcionalidad de cada uno.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5774CD-BEA6-6C4F-A4F9-C2AC759F8EC0}"/>
              </a:ext>
            </a:extLst>
          </p:cNvPr>
          <p:cNvSpPr txBox="1"/>
          <p:nvPr/>
        </p:nvSpPr>
        <p:spPr>
          <a:xfrm>
            <a:off x="1088898" y="4268628"/>
            <a:ext cx="4402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Para finalizar, tenemos la opción de exportar el proyecto tanto en la computadora de la manera que desea y también da la opción de exportarlo en un Dropbox. </a:t>
            </a:r>
          </a:p>
        </p:txBody>
      </p:sp>
    </p:spTree>
    <p:extLst>
      <p:ext uri="{BB962C8B-B14F-4D97-AF65-F5344CB8AC3E}">
        <p14:creationId xmlns:p14="http://schemas.microsoft.com/office/powerpoint/2010/main" val="382735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CDE9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295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F593A-CB3D-1146-B381-5EFA17E5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05" y="1887795"/>
            <a:ext cx="9673306" cy="273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7200" cap="all" spc="-100" dirty="0">
                <a:solidFill>
                  <a:schemeClr val="tx1"/>
                </a:solidFill>
              </a:rPr>
              <a:t>¡GRACIAS!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78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F6246-FB76-7F40-95A3-6265A968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62406"/>
          </a:xfrm>
        </p:spPr>
        <p:txBody>
          <a:bodyPr>
            <a:normAutofit/>
          </a:bodyPr>
          <a:lstStyle/>
          <a:p>
            <a:pPr algn="ctr"/>
            <a:r>
              <a:rPr lang="es-ES_tradnl" b="1" dirty="0"/>
              <a:t>iPlotz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5F7D-A119-EA42-BE37-E2EA31F6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875" y="2193497"/>
            <a:ext cx="7124700" cy="36823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_tradnl" dirty="0"/>
              <a:t>iPlotz es una aplicación especializada en el prototipado que permite crear rápidamente maquetas y esquemas de alambre navegables.</a:t>
            </a:r>
          </a:p>
          <a:p>
            <a:pPr>
              <a:lnSpc>
                <a:spcPct val="90000"/>
              </a:lnSpc>
            </a:pPr>
            <a:r>
              <a:rPr lang="es-ES_tradnl" dirty="0"/>
              <a:t>Crear un proyecto, agregar páginas de estructura metálica con componentes de diseño y discutir sus creaciones con otros. </a:t>
            </a:r>
          </a:p>
          <a:p>
            <a:pPr>
              <a:lnSpc>
                <a:spcPct val="90000"/>
              </a:lnSpc>
            </a:pPr>
            <a:r>
              <a:rPr lang="es-ES_tradnl" dirty="0"/>
              <a:t>Con iPlotz se puede crear wireframes navegables y seleccionables para crear la experiencia de un sitio web real o una aplicación de software. Se puede invitar a otros a comentar los diseños y podrá administrar las tareas para que los desarrolladores y diseñadores creen el proyecto. </a:t>
            </a:r>
          </a:p>
        </p:txBody>
      </p:sp>
      <p:pic>
        <p:nvPicPr>
          <p:cNvPr id="1026" name="Picture 2" descr="iPlotz: Wireframing, prototyping and mockups - PSD Mockups">
            <a:extLst>
              <a:ext uri="{FF2B5EF4-FFF2-40B4-BE49-F238E27FC236}">
                <a16:creationId xmlns:a16="http://schemas.microsoft.com/office/drawing/2014/main" id="{ACFF1515-EC2D-4A45-B796-1CA8EAAE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5479" y="2193497"/>
            <a:ext cx="3019646" cy="301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1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5873A-DDDF-FD40-9DD7-6A784DD8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6706"/>
            <a:ext cx="10058400" cy="1119704"/>
          </a:xfrm>
        </p:spPr>
        <p:txBody>
          <a:bodyPr/>
          <a:lstStyle/>
          <a:p>
            <a:pPr algn="ctr"/>
            <a:r>
              <a:rPr lang="es-ES_tradnl" b="1" dirty="0"/>
              <a:t>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32EE1-2A40-8746-9332-D12CD543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25" y="1711320"/>
            <a:ext cx="10058401" cy="2083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/>
              <a:t>Compatibilidad</a:t>
            </a:r>
          </a:p>
          <a:p>
            <a:r>
              <a:rPr lang="es-ES_tradnl" dirty="0"/>
              <a:t>Funciona en Windows, Mac o Linux con navegadores habilitados para flash.</a:t>
            </a:r>
          </a:p>
          <a:p>
            <a:r>
              <a:rPr lang="es-ES_tradnl" dirty="0"/>
              <a:t>iPlotz ha creado aplicaciones de visor para ver y navegar maquetas en dispositivos móviles y es disponible de descargar en Android y iOS.</a:t>
            </a:r>
          </a:p>
          <a:p>
            <a:endParaRPr lang="es-ES_tradnl" dirty="0"/>
          </a:p>
        </p:txBody>
      </p:sp>
      <p:pic>
        <p:nvPicPr>
          <p:cNvPr id="3076" name="Picture 4" descr="iPlotz: wireframing, mockups and prototyping for websites and applications">
            <a:extLst>
              <a:ext uri="{FF2B5EF4-FFF2-40B4-BE49-F238E27FC236}">
                <a16:creationId xmlns:a16="http://schemas.microsoft.com/office/drawing/2014/main" id="{35E31675-2DCE-8043-A40E-B9469114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043" y="3308018"/>
            <a:ext cx="4923913" cy="322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99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B68A2-0CE5-BA46-B29E-26C27AEC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355" y="438005"/>
            <a:ext cx="4430928" cy="1426850"/>
          </a:xfrm>
        </p:spPr>
        <p:txBody>
          <a:bodyPr>
            <a:normAutofit/>
          </a:bodyPr>
          <a:lstStyle/>
          <a:p>
            <a:r>
              <a:rPr lang="es-ES_tradnl" b="1" dirty="0"/>
              <a:t>Funcionalidad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2E39C-26E0-7E49-83D5-EBA43D1B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19" y="1864855"/>
            <a:ext cx="5429394" cy="484519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_tradnl" sz="1400" b="1" dirty="0"/>
              <a:t>Wireframing</a:t>
            </a:r>
          </a:p>
          <a:p>
            <a:pPr>
              <a:lnSpc>
                <a:spcPct val="90000"/>
              </a:lnSpc>
            </a:pPr>
            <a:r>
              <a:rPr lang="es-ES_tradnl" sz="1400" dirty="0"/>
              <a:t>Agregar, eliminar, cambiar el nombre de varias páginas para su mapa del sitio. </a:t>
            </a:r>
          </a:p>
          <a:p>
            <a:pPr>
              <a:lnSpc>
                <a:spcPct val="90000"/>
              </a:lnSpc>
            </a:pPr>
            <a:r>
              <a:rPr lang="es-ES_tradnl" sz="1400" dirty="0"/>
              <a:t>Arrastrar y soltar componentes en una página de tamaño variable, vincúlelos o agregar enlaces de puntos de acceso a otras páginas o páginas web externas. </a:t>
            </a:r>
          </a:p>
          <a:p>
            <a:pPr>
              <a:lnSpc>
                <a:spcPct val="90000"/>
              </a:lnSpc>
            </a:pPr>
            <a:r>
              <a:rPr lang="es-ES_tradnl" sz="1400" dirty="0"/>
              <a:t>Subir, arrastrar y soltar tus propias imágenes en una página. </a:t>
            </a:r>
          </a:p>
          <a:p>
            <a:pPr>
              <a:lnSpc>
                <a:spcPct val="90000"/>
              </a:lnSpc>
            </a:pPr>
            <a:r>
              <a:rPr lang="es-ES_tradnl" sz="1400" dirty="0"/>
              <a:t>Exportar páginas como png, jpg o pdf.</a:t>
            </a:r>
          </a:p>
          <a:p>
            <a:pPr>
              <a:lnSpc>
                <a:spcPct val="90000"/>
              </a:lnSpc>
            </a:pPr>
            <a:endParaRPr lang="es-ES_tradnl" sz="1400" dirty="0"/>
          </a:p>
          <a:p>
            <a:pPr marL="0" indent="0">
              <a:lnSpc>
                <a:spcPct val="90000"/>
              </a:lnSpc>
              <a:buNone/>
            </a:pPr>
            <a:r>
              <a:rPr lang="es-ES_tradnl" sz="1400" b="1" dirty="0"/>
              <a:t>Colaboración</a:t>
            </a:r>
          </a:p>
          <a:p>
            <a:pPr>
              <a:lnSpc>
                <a:spcPct val="90000"/>
              </a:lnSpc>
            </a:pPr>
            <a:r>
              <a:rPr lang="es-ES_tradnl" sz="1400" dirty="0"/>
              <a:t>Invitar a otros a comentar en las páginas. </a:t>
            </a:r>
          </a:p>
          <a:p>
            <a:pPr>
              <a:lnSpc>
                <a:spcPct val="90000"/>
              </a:lnSpc>
            </a:pPr>
            <a:r>
              <a:rPr lang="es-ES_tradnl" sz="1400" dirty="0"/>
              <a:t>Compartir los derechos de edición con otros en proyectos, para que ellos también puedan modificar los wireframes.</a:t>
            </a:r>
          </a:p>
          <a:p>
            <a:pPr>
              <a:lnSpc>
                <a:spcPct val="90000"/>
              </a:lnSpc>
            </a:pPr>
            <a:endParaRPr lang="es-ES_tradnl" sz="1100" dirty="0"/>
          </a:p>
        </p:txBody>
      </p:sp>
      <p:pic>
        <p:nvPicPr>
          <p:cNvPr id="4102" name="Picture 6" descr="Wireframes Magazine » iPlotz 1.5">
            <a:extLst>
              <a:ext uri="{FF2B5EF4-FFF2-40B4-BE49-F238E27FC236}">
                <a16:creationId xmlns:a16="http://schemas.microsoft.com/office/drawing/2014/main" id="{B0A91D1C-5D50-B744-9B00-644AFEEBE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7" y="2373023"/>
            <a:ext cx="5336710" cy="310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1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4CE08-2F5A-E142-A4A3-4D177980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81149"/>
            <a:ext cx="5029200" cy="5153891"/>
          </a:xfrm>
        </p:spPr>
        <p:txBody>
          <a:bodyPr/>
          <a:lstStyle/>
          <a:p>
            <a:pPr marL="0" indent="0">
              <a:buNone/>
            </a:pPr>
            <a:r>
              <a:rPr lang="es-ES_tradnl" sz="2400" b="1" dirty="0"/>
              <a:t>Ventajas:</a:t>
            </a:r>
          </a:p>
          <a:p>
            <a:r>
              <a:rPr lang="es-ES_tradnl" dirty="0"/>
              <a:t>Es una herramienta fácil y sencillo de utilizar. </a:t>
            </a:r>
          </a:p>
          <a:p>
            <a:r>
              <a:rPr lang="es-ES_tradnl" dirty="0"/>
              <a:t>Cuenta con una gran variedad de símbolos GUI que proporciona botones listos para el uso, barras de desplazamiento, barras de menús y otros objetos que se pueden utilizar en el diseño de los prototipados.</a:t>
            </a:r>
          </a:p>
          <a:p>
            <a:r>
              <a:rPr lang="es-ES_tradnl" dirty="0"/>
              <a:t>Es una herramienta que cuenta con una versión gratuita; para un wireframe de hasta cinco páginas.</a:t>
            </a:r>
          </a:p>
          <a:p>
            <a:r>
              <a:rPr lang="es-EC" dirty="0"/>
              <a:t>Se destaca por su utilidad de asignación de Tareas (Tasks) a los que conforman el grupo de trabajo.</a:t>
            </a:r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D637AE-60D1-004B-B4EF-C986FAD542C8}"/>
              </a:ext>
            </a:extLst>
          </p:cNvPr>
          <p:cNvSpPr txBox="1"/>
          <p:nvPr/>
        </p:nvSpPr>
        <p:spPr>
          <a:xfrm>
            <a:off x="6367549" y="881149"/>
            <a:ext cx="5029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/>
              <a:t>Desventajas:</a:t>
            </a:r>
          </a:p>
          <a:p>
            <a:endParaRPr lang="es-ES_trad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iPlotz rara vez se actualiza y esto es muy desfavorable, la tecnología evoluciona cada día, este software se ha quedado atrás.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En la versión móvil, las herramientas no vienen completas y es lenta.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Los precios y los planes para el software no son los más favorables.</a:t>
            </a:r>
          </a:p>
        </p:txBody>
      </p:sp>
    </p:spTree>
    <p:extLst>
      <p:ext uri="{BB962C8B-B14F-4D97-AF65-F5344CB8AC3E}">
        <p14:creationId xmlns:p14="http://schemas.microsoft.com/office/powerpoint/2010/main" val="335267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99DDB0-F27A-44CC-8E62-15E86AF9E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811" y="403509"/>
            <a:ext cx="4087368" cy="6050982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E6873C-4EF5-2640-B354-8F252088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68575"/>
            <a:ext cx="3765200" cy="1731713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sz="4400" dirty="0">
                <a:solidFill>
                  <a:schemeClr val="bg1"/>
                </a:solidFill>
              </a:rPr>
              <a:t>Desarrollo de un Proyecto en iPlotz</a:t>
            </a:r>
          </a:p>
        </p:txBody>
      </p:sp>
      <p:pic>
        <p:nvPicPr>
          <p:cNvPr id="18" name="Picture 14">
            <a:extLst>
              <a:ext uri="{FF2B5EF4-FFF2-40B4-BE49-F238E27FC236}">
                <a16:creationId xmlns:a16="http://schemas.microsoft.com/office/drawing/2014/main" id="{4C5C3446-EA1A-1A4B-B276-F83C797A9B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37689" y="3632910"/>
            <a:ext cx="5612130" cy="3156585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FA0859C-1540-A646-9A28-EECCC516A7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47686" y="272415"/>
            <a:ext cx="5612130" cy="315658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9518A48-F056-344A-8030-A6E1BDEED7A9}"/>
              </a:ext>
            </a:extLst>
          </p:cNvPr>
          <p:cNvSpPr txBox="1"/>
          <p:nvPr/>
        </p:nvSpPr>
        <p:spPr>
          <a:xfrm>
            <a:off x="400811" y="2345716"/>
            <a:ext cx="4087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Primeramente, desde el sitio oficial de iPlotz localizamos las opciones de descargar y elegimos la que es compatibles para nuestro dispositivo, seguimos el proceso de instalación.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9B27B17-9C7C-0149-8638-102C2E8ADECB}"/>
              </a:ext>
            </a:extLst>
          </p:cNvPr>
          <p:cNvSpPr txBox="1"/>
          <p:nvPr/>
        </p:nvSpPr>
        <p:spPr>
          <a:xfrm>
            <a:off x="400811" y="4123104"/>
            <a:ext cx="4087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Luego, abrimos la aplicación y nos aparecerá la siguiente pantalla y comenzamos a abrir un nuevo proyecto para nuestro wireframe que deseamos, y comenzamos a desarrollarlo con todos las herramientas presentes a continuación. </a:t>
            </a:r>
          </a:p>
        </p:txBody>
      </p:sp>
    </p:spTree>
    <p:extLst>
      <p:ext uri="{BB962C8B-B14F-4D97-AF65-F5344CB8AC3E}">
        <p14:creationId xmlns:p14="http://schemas.microsoft.com/office/powerpoint/2010/main" val="2420927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49CF9E33-F0FD-A74A-9079-6E4F0FDF20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0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BD51D29A-ADF8-CC4A-9C39-AAA1AE2F4F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696" y="237744"/>
            <a:ext cx="11722608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7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B3EB7E0C-8624-8C44-9858-744F25D076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51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{793B0845-00F9-CA46-A006-CE95558DFF81}tf10001067</Template>
  <TotalTime>1486</TotalTime>
  <Words>577</Words>
  <Application>Microsoft Macintosh PowerPoint</Application>
  <PresentationFormat>Panorámica</PresentationFormat>
  <Paragraphs>40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Savon</vt:lpstr>
      <vt:lpstr>universidad Politécnica salesiana  Estudiante: Kelly  Paltin  asignatura: programación  orientada  a objetos  tema: diseño  de  interfaces  docente: diego  quisi  fecha: 15  de  junio  de  2021  </vt:lpstr>
      <vt:lpstr>iPlotz</vt:lpstr>
      <vt:lpstr>Funcionalidad</vt:lpstr>
      <vt:lpstr>Funcionalidad</vt:lpstr>
      <vt:lpstr>Presentación de PowerPoint</vt:lpstr>
      <vt:lpstr>Desarrollo de un Proyecto en iPlotz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Politécnica salesiana  Estudiante: Kelly Paltin  asignatura: programación orientada hacia objetos  tema: diseño de interfaces  docente: diego quisi  fecha: 15 de junio de 2021  </dc:title>
  <dc:creator>Est. Kelly Denise Paltin Guzman</dc:creator>
  <cp:lastModifiedBy>Est. Kelly Denise Paltin Guzman</cp:lastModifiedBy>
  <cp:revision>39</cp:revision>
  <dcterms:created xsi:type="dcterms:W3CDTF">2021-06-15T02:36:05Z</dcterms:created>
  <dcterms:modified xsi:type="dcterms:W3CDTF">2021-06-16T03:22:18Z</dcterms:modified>
</cp:coreProperties>
</file>