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0" r:id="rId1"/>
  </p:sldMasterIdLst>
  <p:notesMasterIdLst>
    <p:notesMasterId r:id="rId20"/>
  </p:notesMasterIdLst>
  <p:sldIdLst>
    <p:sldId id="256" r:id="rId2"/>
    <p:sldId id="259" r:id="rId3"/>
    <p:sldId id="260" r:id="rId4"/>
    <p:sldId id="261" r:id="rId5"/>
    <p:sldId id="262" r:id="rId6"/>
    <p:sldId id="273" r:id="rId7"/>
    <p:sldId id="264" r:id="rId8"/>
    <p:sldId id="271" r:id="rId9"/>
    <p:sldId id="263" r:id="rId10"/>
    <p:sldId id="258" r:id="rId11"/>
    <p:sldId id="272" r:id="rId12"/>
    <p:sldId id="267" r:id="rId13"/>
    <p:sldId id="266" r:id="rId14"/>
    <p:sldId id="268" r:id="rId15"/>
    <p:sldId id="269" r:id="rId16"/>
    <p:sldId id="270" r:id="rId17"/>
    <p:sldId id="274" r:id="rId18"/>
    <p:sldId id="27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E0BFDA-092F-4A91-BA86-FB41DC023B12}" v="1994" dt="2019-03-14T01:57:42.5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lly Doyle" userId="8761b4eccadadbf0" providerId="LiveId" clId="{F9E0BFDA-092F-4A91-BA86-FB41DC023B12}"/>
    <pc:docChg chg="undo redo custSel mod addSld delSld modSld">
      <pc:chgData name="Kelly Doyle" userId="8761b4eccadadbf0" providerId="LiveId" clId="{F9E0BFDA-092F-4A91-BA86-FB41DC023B12}" dt="2019-03-14T01:57:42.516" v="1910" actId="20577"/>
      <pc:docMkLst>
        <pc:docMk/>
      </pc:docMkLst>
      <pc:sldChg chg="addSp delSp modSp mod">
        <pc:chgData name="Kelly Doyle" userId="8761b4eccadadbf0" providerId="LiveId" clId="{F9E0BFDA-092F-4A91-BA86-FB41DC023B12}" dt="2019-03-13T03:56:45.165" v="979"/>
        <pc:sldMkLst>
          <pc:docMk/>
          <pc:sldMk cId="623659563" sldId="258"/>
        </pc:sldMkLst>
        <pc:spChg chg="mod">
          <ac:chgData name="Kelly Doyle" userId="8761b4eccadadbf0" providerId="LiveId" clId="{F9E0BFDA-092F-4A91-BA86-FB41DC023B12}" dt="2019-03-13T03:14:50.831" v="436" actId="20577"/>
          <ac:spMkLst>
            <pc:docMk/>
            <pc:sldMk cId="623659563" sldId="258"/>
            <ac:spMk id="2" creationId="{372338B6-491B-406A-B59C-D8F2669D4A0C}"/>
          </ac:spMkLst>
        </pc:spChg>
        <pc:spChg chg="add mod">
          <ac:chgData name="Kelly Doyle" userId="8761b4eccadadbf0" providerId="LiveId" clId="{F9E0BFDA-092F-4A91-BA86-FB41DC023B12}" dt="2019-03-13T02:25:48.700" v="66" actId="404"/>
          <ac:spMkLst>
            <pc:docMk/>
            <pc:sldMk cId="623659563" sldId="258"/>
            <ac:spMk id="10" creationId="{EA1D234D-4313-43C4-82E2-B7924138A6EE}"/>
          </ac:spMkLst>
        </pc:spChg>
        <pc:graphicFrameChg chg="del mod">
          <ac:chgData name="Kelly Doyle" userId="8761b4eccadadbf0" providerId="LiveId" clId="{F9E0BFDA-092F-4A91-BA86-FB41DC023B12}" dt="2019-03-13T03:45:19.674" v="740" actId="478"/>
          <ac:graphicFrameMkLst>
            <pc:docMk/>
            <pc:sldMk cId="623659563" sldId="258"/>
            <ac:graphicFrameMk id="12" creationId="{0C2E1E4C-973C-4286-8D39-7C80F06DBAE9}"/>
          </ac:graphicFrameMkLst>
        </pc:graphicFrameChg>
        <pc:graphicFrameChg chg="del mod">
          <ac:chgData name="Kelly Doyle" userId="8761b4eccadadbf0" providerId="LiveId" clId="{F9E0BFDA-092F-4A91-BA86-FB41DC023B12}" dt="2019-03-13T03:47:35.062" v="751" actId="478"/>
          <ac:graphicFrameMkLst>
            <pc:docMk/>
            <pc:sldMk cId="623659563" sldId="258"/>
            <ac:graphicFrameMk id="16" creationId="{9B1DFAFC-F01C-4664-B22D-31C3E26204F3}"/>
          </ac:graphicFrameMkLst>
        </pc:graphicFrameChg>
        <pc:graphicFrameChg chg="mod">
          <ac:chgData name="Kelly Doyle" userId="8761b4eccadadbf0" providerId="LiveId" clId="{F9E0BFDA-092F-4A91-BA86-FB41DC023B12}" dt="2019-03-13T03:49:26.993" v="765" actId="14100"/>
          <ac:graphicFrameMkLst>
            <pc:docMk/>
            <pc:sldMk cId="623659563" sldId="258"/>
            <ac:graphicFrameMk id="18" creationId="{CE817488-8367-4303-A57C-C3EBAE1DB404}"/>
          </ac:graphicFrameMkLst>
        </pc:graphicFrameChg>
        <pc:graphicFrameChg chg="add del">
          <ac:chgData name="Kelly Doyle" userId="8761b4eccadadbf0" providerId="LiveId" clId="{F9E0BFDA-092F-4A91-BA86-FB41DC023B12}" dt="2019-03-13T02:25:01.996" v="22" actId="478"/>
          <ac:graphicFrameMkLst>
            <pc:docMk/>
            <pc:sldMk cId="623659563" sldId="258"/>
            <ac:graphicFrameMk id="20" creationId="{DD95F710-5446-4D84-930D-20A0EEBD2671}"/>
          </ac:graphicFrameMkLst>
        </pc:graphicFrameChg>
        <pc:graphicFrameChg chg="add del mod">
          <ac:chgData name="Kelly Doyle" userId="8761b4eccadadbf0" providerId="LiveId" clId="{F9E0BFDA-092F-4A91-BA86-FB41DC023B12}" dt="2019-03-13T03:35:02.539" v="640" actId="478"/>
          <ac:graphicFrameMkLst>
            <pc:docMk/>
            <pc:sldMk cId="623659563" sldId="258"/>
            <ac:graphicFrameMk id="21" creationId="{0D7B8B12-87FA-4FA4-B63C-F46BA0E88981}"/>
          </ac:graphicFrameMkLst>
        </pc:graphicFrameChg>
        <pc:graphicFrameChg chg="add del mod">
          <ac:chgData name="Kelly Doyle" userId="8761b4eccadadbf0" providerId="LiveId" clId="{F9E0BFDA-092F-4A91-BA86-FB41DC023B12}" dt="2019-03-13T03:36:12.618" v="667" actId="478"/>
          <ac:graphicFrameMkLst>
            <pc:docMk/>
            <pc:sldMk cId="623659563" sldId="258"/>
            <ac:graphicFrameMk id="22" creationId="{0D7B8B12-87FA-4FA4-B63C-F46BA0E88981}"/>
          </ac:graphicFrameMkLst>
        </pc:graphicFrameChg>
        <pc:graphicFrameChg chg="add del">
          <ac:chgData name="Kelly Doyle" userId="8761b4eccadadbf0" providerId="LiveId" clId="{F9E0BFDA-092F-4A91-BA86-FB41DC023B12}" dt="2019-03-13T03:37:49.057" v="670" actId="478"/>
          <ac:graphicFrameMkLst>
            <pc:docMk/>
            <pc:sldMk cId="623659563" sldId="258"/>
            <ac:graphicFrameMk id="23" creationId="{0D7B8B12-87FA-4FA4-B63C-F46BA0E88981}"/>
          </ac:graphicFrameMkLst>
        </pc:graphicFrameChg>
        <pc:graphicFrameChg chg="add del">
          <ac:chgData name="Kelly Doyle" userId="8761b4eccadadbf0" providerId="LiveId" clId="{F9E0BFDA-092F-4A91-BA86-FB41DC023B12}" dt="2019-03-13T03:38:06.789" v="673" actId="478"/>
          <ac:graphicFrameMkLst>
            <pc:docMk/>
            <pc:sldMk cId="623659563" sldId="258"/>
            <ac:graphicFrameMk id="24" creationId="{0D7B8B12-87FA-4FA4-B63C-F46BA0E88981}"/>
          </ac:graphicFrameMkLst>
        </pc:graphicFrameChg>
        <pc:graphicFrameChg chg="add del">
          <ac:chgData name="Kelly Doyle" userId="8761b4eccadadbf0" providerId="LiveId" clId="{F9E0BFDA-092F-4A91-BA86-FB41DC023B12}" dt="2019-03-13T03:38:45.985" v="676" actId="478"/>
          <ac:graphicFrameMkLst>
            <pc:docMk/>
            <pc:sldMk cId="623659563" sldId="258"/>
            <ac:graphicFrameMk id="25" creationId="{0D7B8B12-87FA-4FA4-B63C-F46BA0E88981}"/>
          </ac:graphicFrameMkLst>
        </pc:graphicFrameChg>
        <pc:graphicFrameChg chg="add del mod">
          <ac:chgData name="Kelly Doyle" userId="8761b4eccadadbf0" providerId="LiveId" clId="{F9E0BFDA-092F-4A91-BA86-FB41DC023B12}" dt="2019-03-13T03:40:08.104" v="708" actId="478"/>
          <ac:graphicFrameMkLst>
            <pc:docMk/>
            <pc:sldMk cId="623659563" sldId="258"/>
            <ac:graphicFrameMk id="26" creationId="{0D7B8B12-87FA-4FA4-B63C-F46BA0E88981}"/>
          </ac:graphicFrameMkLst>
        </pc:graphicFrameChg>
        <pc:graphicFrameChg chg="add del mod">
          <ac:chgData name="Kelly Doyle" userId="8761b4eccadadbf0" providerId="LiveId" clId="{F9E0BFDA-092F-4A91-BA86-FB41DC023B12}" dt="2019-03-13T03:43:03.210" v="736" actId="478"/>
          <ac:graphicFrameMkLst>
            <pc:docMk/>
            <pc:sldMk cId="623659563" sldId="258"/>
            <ac:graphicFrameMk id="27" creationId="{0D7B8B12-87FA-4FA4-B63C-F46BA0E88981}"/>
          </ac:graphicFrameMkLst>
        </pc:graphicFrameChg>
        <pc:graphicFrameChg chg="add mod">
          <ac:chgData name="Kelly Doyle" userId="8761b4eccadadbf0" providerId="LiveId" clId="{F9E0BFDA-092F-4A91-BA86-FB41DC023B12}" dt="2019-03-13T03:49:21.750" v="764" actId="14100"/>
          <ac:graphicFrameMkLst>
            <pc:docMk/>
            <pc:sldMk cId="623659563" sldId="258"/>
            <ac:graphicFrameMk id="28" creationId="{2E1EDBC6-1D2E-4940-A5D5-9363FE863568}"/>
          </ac:graphicFrameMkLst>
        </pc:graphicFrameChg>
        <pc:graphicFrameChg chg="add mod">
          <ac:chgData name="Kelly Doyle" userId="8761b4eccadadbf0" providerId="LiveId" clId="{F9E0BFDA-092F-4A91-BA86-FB41DC023B12}" dt="2019-03-13T03:56:45.165" v="979"/>
          <ac:graphicFrameMkLst>
            <pc:docMk/>
            <pc:sldMk cId="623659563" sldId="258"/>
            <ac:graphicFrameMk id="29" creationId="{305370F1-4BB0-4AC0-BB1C-B9504F0F5DFF}"/>
          </ac:graphicFrameMkLst>
        </pc:graphicFrameChg>
        <pc:picChg chg="add mod">
          <ac:chgData name="Kelly Doyle" userId="8761b4eccadadbf0" providerId="LiveId" clId="{F9E0BFDA-092F-4A91-BA86-FB41DC023B12}" dt="2019-03-13T03:49:51.855" v="767" actId="14100"/>
          <ac:picMkLst>
            <pc:docMk/>
            <pc:sldMk cId="623659563" sldId="258"/>
            <ac:picMk id="9" creationId="{3AEB3775-DF02-405A-B5DD-724B9B9A2A53}"/>
          </ac:picMkLst>
        </pc:picChg>
      </pc:sldChg>
      <pc:sldChg chg="modSp">
        <pc:chgData name="Kelly Doyle" userId="8761b4eccadadbf0" providerId="LiveId" clId="{F9E0BFDA-092F-4A91-BA86-FB41DC023B12}" dt="2019-03-13T03:33:04.908" v="618" actId="20577"/>
        <pc:sldMkLst>
          <pc:docMk/>
          <pc:sldMk cId="1829207186" sldId="261"/>
        </pc:sldMkLst>
        <pc:spChg chg="mod">
          <ac:chgData name="Kelly Doyle" userId="8761b4eccadadbf0" providerId="LiveId" clId="{F9E0BFDA-092F-4A91-BA86-FB41DC023B12}" dt="2019-03-13T03:33:04.908" v="618" actId="20577"/>
          <ac:spMkLst>
            <pc:docMk/>
            <pc:sldMk cId="1829207186" sldId="261"/>
            <ac:spMk id="3" creationId="{CDD26E1D-A10C-4178-A87A-D480E40442FC}"/>
          </ac:spMkLst>
        </pc:spChg>
      </pc:sldChg>
      <pc:sldChg chg="delSp modSp">
        <pc:chgData name="Kelly Doyle" userId="8761b4eccadadbf0" providerId="LiveId" clId="{F9E0BFDA-092F-4A91-BA86-FB41DC023B12}" dt="2019-03-13T04:48:39.190" v="1889" actId="478"/>
        <pc:sldMkLst>
          <pc:docMk/>
          <pc:sldMk cId="1338549210" sldId="262"/>
        </pc:sldMkLst>
        <pc:spChg chg="mod">
          <ac:chgData name="Kelly Doyle" userId="8761b4eccadadbf0" providerId="LiveId" clId="{F9E0BFDA-092F-4A91-BA86-FB41DC023B12}" dt="2019-03-13T04:18:11.064" v="1445" actId="27636"/>
          <ac:spMkLst>
            <pc:docMk/>
            <pc:sldMk cId="1338549210" sldId="262"/>
            <ac:spMk id="3" creationId="{A5293EB8-0CCF-4424-9B4C-E763D3C095DE}"/>
          </ac:spMkLst>
        </pc:spChg>
        <pc:spChg chg="del mod">
          <ac:chgData name="Kelly Doyle" userId="8761b4eccadadbf0" providerId="LiveId" clId="{F9E0BFDA-092F-4A91-BA86-FB41DC023B12}" dt="2019-03-13T04:48:39.190" v="1889" actId="478"/>
          <ac:spMkLst>
            <pc:docMk/>
            <pc:sldMk cId="1338549210" sldId="262"/>
            <ac:spMk id="6" creationId="{CD01FFF7-A9A7-4B83-9388-8185D028F75D}"/>
          </ac:spMkLst>
        </pc:spChg>
      </pc:sldChg>
      <pc:sldChg chg="addSp delSp modSp mod">
        <pc:chgData name="Kelly Doyle" userId="8761b4eccadadbf0" providerId="LiveId" clId="{F9E0BFDA-092F-4A91-BA86-FB41DC023B12}" dt="2019-03-13T03:14:42.037" v="425" actId="20577"/>
        <pc:sldMkLst>
          <pc:docMk/>
          <pc:sldMk cId="2584567229" sldId="266"/>
        </pc:sldMkLst>
        <pc:spChg chg="mod">
          <ac:chgData name="Kelly Doyle" userId="8761b4eccadadbf0" providerId="LiveId" clId="{F9E0BFDA-092F-4A91-BA86-FB41DC023B12}" dt="2019-03-13T03:14:42.037" v="425" actId="20577"/>
          <ac:spMkLst>
            <pc:docMk/>
            <pc:sldMk cId="2584567229" sldId="266"/>
            <ac:spMk id="2" creationId="{65DB491C-0A30-419C-B841-5F841A8D6A71}"/>
          </ac:spMkLst>
        </pc:spChg>
        <pc:spChg chg="add mod">
          <ac:chgData name="Kelly Doyle" userId="8761b4eccadadbf0" providerId="LiveId" clId="{F9E0BFDA-092F-4A91-BA86-FB41DC023B12}" dt="2019-03-13T03:04:32.700" v="412" actId="20577"/>
          <ac:spMkLst>
            <pc:docMk/>
            <pc:sldMk cId="2584567229" sldId="266"/>
            <ac:spMk id="6" creationId="{16036E3C-9572-4B9D-B856-C45DE768487F}"/>
          </ac:spMkLst>
        </pc:spChg>
        <pc:spChg chg="add del mod">
          <ac:chgData name="Kelly Doyle" userId="8761b4eccadadbf0" providerId="LiveId" clId="{F9E0BFDA-092F-4A91-BA86-FB41DC023B12}" dt="2019-03-13T02:50:43.503" v="94" actId="478"/>
          <ac:spMkLst>
            <pc:docMk/>
            <pc:sldMk cId="2584567229" sldId="266"/>
            <ac:spMk id="7" creationId="{0335CCF5-84A1-48B5-A7F7-7DF30BBF1E12}"/>
          </ac:spMkLst>
        </pc:spChg>
        <pc:spChg chg="add del">
          <ac:chgData name="Kelly Doyle" userId="8761b4eccadadbf0" providerId="LiveId" clId="{F9E0BFDA-092F-4A91-BA86-FB41DC023B12}" dt="2019-03-13T02:48:29.346" v="89"/>
          <ac:spMkLst>
            <pc:docMk/>
            <pc:sldMk cId="2584567229" sldId="266"/>
            <ac:spMk id="21" creationId="{09E90AF1-DE61-414D-ADC7-1B9DEDDA582F}"/>
          </ac:spMkLst>
        </pc:spChg>
        <pc:graphicFrameChg chg="add del mod">
          <ac:chgData name="Kelly Doyle" userId="8761b4eccadadbf0" providerId="LiveId" clId="{F9E0BFDA-092F-4A91-BA86-FB41DC023B12}" dt="2019-03-13T02:50:34.720" v="93" actId="478"/>
          <ac:graphicFrameMkLst>
            <pc:docMk/>
            <pc:sldMk cId="2584567229" sldId="266"/>
            <ac:graphicFrameMk id="17" creationId="{36805666-8F35-4868-9731-C09FF68A95BA}"/>
          </ac:graphicFrameMkLst>
        </pc:graphicFrameChg>
        <pc:graphicFrameChg chg="add mod">
          <ac:chgData name="Kelly Doyle" userId="8761b4eccadadbf0" providerId="LiveId" clId="{F9E0BFDA-092F-4A91-BA86-FB41DC023B12}" dt="2019-03-13T02:55:24.926" v="111" actId="14100"/>
          <ac:graphicFrameMkLst>
            <pc:docMk/>
            <pc:sldMk cId="2584567229" sldId="266"/>
            <ac:graphicFrameMk id="20" creationId="{36805666-8F35-4868-9731-C09FF68A95BA}"/>
          </ac:graphicFrameMkLst>
        </pc:graphicFrameChg>
        <pc:picChg chg="del">
          <ac:chgData name="Kelly Doyle" userId="8761b4eccadadbf0" providerId="LiveId" clId="{F9E0BFDA-092F-4A91-BA86-FB41DC023B12}" dt="2019-03-13T02:22:30.508" v="16" actId="478"/>
          <ac:picMkLst>
            <pc:docMk/>
            <pc:sldMk cId="2584567229" sldId="266"/>
            <ac:picMk id="19" creationId="{04F97F07-78E3-4C96-B9D1-6B0099E4578B}"/>
          </ac:picMkLst>
        </pc:picChg>
      </pc:sldChg>
      <pc:sldChg chg="addSp delSp modSp add mod setBg">
        <pc:chgData name="Kelly Doyle" userId="8761b4eccadadbf0" providerId="LiveId" clId="{F9E0BFDA-092F-4A91-BA86-FB41DC023B12}" dt="2019-03-13T03:16:55.052" v="502" actId="26606"/>
        <pc:sldMkLst>
          <pc:docMk/>
          <pc:sldMk cId="3778810535" sldId="267"/>
        </pc:sldMkLst>
        <pc:spChg chg="mod">
          <ac:chgData name="Kelly Doyle" userId="8761b4eccadadbf0" providerId="LiveId" clId="{F9E0BFDA-092F-4A91-BA86-FB41DC023B12}" dt="2019-03-13T03:16:55.052" v="502" actId="26606"/>
          <ac:spMkLst>
            <pc:docMk/>
            <pc:sldMk cId="3778810535" sldId="267"/>
            <ac:spMk id="2" creationId="{21B8DF05-9820-4400-819E-DC6D300B03C8}"/>
          </ac:spMkLst>
        </pc:spChg>
        <pc:spChg chg="del">
          <ac:chgData name="Kelly Doyle" userId="8761b4eccadadbf0" providerId="LiveId" clId="{F9E0BFDA-092F-4A91-BA86-FB41DC023B12}" dt="2019-03-13T03:15:34.792" v="438"/>
          <ac:spMkLst>
            <pc:docMk/>
            <pc:sldMk cId="3778810535" sldId="267"/>
            <ac:spMk id="3" creationId="{1FCAB75C-389A-4A9F-82B7-0756C2DF72C2}"/>
          </ac:spMkLst>
        </pc:spChg>
        <pc:spChg chg="add del">
          <ac:chgData name="Kelly Doyle" userId="8761b4eccadadbf0" providerId="LiveId" clId="{F9E0BFDA-092F-4A91-BA86-FB41DC023B12}" dt="2019-03-13T03:16:55.052" v="502" actId="26606"/>
          <ac:spMkLst>
            <pc:docMk/>
            <pc:sldMk cId="3778810535" sldId="267"/>
            <ac:spMk id="10" creationId="{27810DC0-66C7-4366-88EA-6E664FD3C54B}"/>
          </ac:spMkLst>
        </pc:spChg>
        <pc:spChg chg="add del">
          <ac:chgData name="Kelly Doyle" userId="8761b4eccadadbf0" providerId="LiveId" clId="{F9E0BFDA-092F-4A91-BA86-FB41DC023B12}" dt="2019-03-13T03:16:55.052" v="502" actId="26606"/>
          <ac:spMkLst>
            <pc:docMk/>
            <pc:sldMk cId="3778810535" sldId="267"/>
            <ac:spMk id="12" creationId="{042D072A-532A-416F-8B5A-995223B6FF42}"/>
          </ac:spMkLst>
        </pc:spChg>
        <pc:spChg chg="add del">
          <ac:chgData name="Kelly Doyle" userId="8761b4eccadadbf0" providerId="LiveId" clId="{F9E0BFDA-092F-4A91-BA86-FB41DC023B12}" dt="2019-03-13T03:16:55.052" v="502" actId="26606"/>
          <ac:spMkLst>
            <pc:docMk/>
            <pc:sldMk cId="3778810535" sldId="267"/>
            <ac:spMk id="14" creationId="{F0EEB33F-2378-4FB7-8EC9-D1B65853DCCC}"/>
          </ac:spMkLst>
        </pc:spChg>
        <pc:spChg chg="add">
          <ac:chgData name="Kelly Doyle" userId="8761b4eccadadbf0" providerId="LiveId" clId="{F9E0BFDA-092F-4A91-BA86-FB41DC023B12}" dt="2019-03-13T03:16:55.052" v="502" actId="26606"/>
          <ac:spMkLst>
            <pc:docMk/>
            <pc:sldMk cId="3778810535" sldId="267"/>
            <ac:spMk id="19" creationId="{27810DC0-66C7-4366-88EA-6E664FD3C54B}"/>
          </ac:spMkLst>
        </pc:spChg>
        <pc:spChg chg="add">
          <ac:chgData name="Kelly Doyle" userId="8761b4eccadadbf0" providerId="LiveId" clId="{F9E0BFDA-092F-4A91-BA86-FB41DC023B12}" dt="2019-03-13T03:16:55.052" v="502" actId="26606"/>
          <ac:spMkLst>
            <pc:docMk/>
            <pc:sldMk cId="3778810535" sldId="267"/>
            <ac:spMk id="21" creationId="{042D072A-532A-416F-8B5A-995223B6FF42}"/>
          </ac:spMkLst>
        </pc:spChg>
        <pc:spChg chg="add">
          <ac:chgData name="Kelly Doyle" userId="8761b4eccadadbf0" providerId="LiveId" clId="{F9E0BFDA-092F-4A91-BA86-FB41DC023B12}" dt="2019-03-13T03:16:55.052" v="502" actId="26606"/>
          <ac:spMkLst>
            <pc:docMk/>
            <pc:sldMk cId="3778810535" sldId="267"/>
            <ac:spMk id="23" creationId="{F0EEB33F-2378-4FB7-8EC9-D1B65853DCCC}"/>
          </ac:spMkLst>
        </pc:spChg>
        <pc:picChg chg="add mod">
          <ac:chgData name="Kelly Doyle" userId="8761b4eccadadbf0" providerId="LiveId" clId="{F9E0BFDA-092F-4A91-BA86-FB41DC023B12}" dt="2019-03-13T03:15:42.375" v="439" actId="26606"/>
          <ac:picMkLst>
            <pc:docMk/>
            <pc:sldMk cId="3778810535" sldId="267"/>
            <ac:picMk id="5" creationId="{495CD688-5099-405D-BF83-01522EC7651B}"/>
          </ac:picMkLst>
        </pc:picChg>
      </pc:sldChg>
      <pc:sldChg chg="addSp delSp modSp add mod setBg">
        <pc:chgData name="Kelly Doyle" userId="8761b4eccadadbf0" providerId="LiveId" clId="{F9E0BFDA-092F-4A91-BA86-FB41DC023B12}" dt="2019-03-13T03:28:51.239" v="604" actId="122"/>
        <pc:sldMkLst>
          <pc:docMk/>
          <pc:sldMk cId="3556874945" sldId="268"/>
        </pc:sldMkLst>
        <pc:spChg chg="mod">
          <ac:chgData name="Kelly Doyle" userId="8761b4eccadadbf0" providerId="LiveId" clId="{F9E0BFDA-092F-4A91-BA86-FB41DC023B12}" dt="2019-03-13T03:28:51.239" v="604" actId="122"/>
          <ac:spMkLst>
            <pc:docMk/>
            <pc:sldMk cId="3556874945" sldId="268"/>
            <ac:spMk id="2" creationId="{713497BC-8756-48E7-89FD-B7377E919F46}"/>
          </ac:spMkLst>
        </pc:spChg>
        <pc:spChg chg="add del">
          <ac:chgData name="Kelly Doyle" userId="8761b4eccadadbf0" providerId="LiveId" clId="{F9E0BFDA-092F-4A91-BA86-FB41DC023B12}" dt="2019-03-13T03:19:01.544" v="545" actId="26606"/>
          <ac:spMkLst>
            <pc:docMk/>
            <pc:sldMk cId="3556874945" sldId="268"/>
            <ac:spMk id="3" creationId="{21198B73-3838-47FD-96FA-B7A82F5D4448}"/>
          </ac:spMkLst>
        </pc:spChg>
        <pc:spChg chg="del mod ord">
          <ac:chgData name="Kelly Doyle" userId="8761b4eccadadbf0" providerId="LiveId" clId="{F9E0BFDA-092F-4A91-BA86-FB41DC023B12}" dt="2019-03-13T03:23:19.825" v="583" actId="478"/>
          <ac:spMkLst>
            <pc:docMk/>
            <pc:sldMk cId="3556874945" sldId="268"/>
            <ac:spMk id="4" creationId="{BBC17449-BD12-40A3-8651-B310E8858B59}"/>
          </ac:spMkLst>
        </pc:spChg>
        <pc:spChg chg="add del">
          <ac:chgData name="Kelly Doyle" userId="8761b4eccadadbf0" providerId="LiveId" clId="{F9E0BFDA-092F-4A91-BA86-FB41DC023B12}" dt="2019-03-13T03:18:54.753" v="542" actId="26606"/>
          <ac:spMkLst>
            <pc:docMk/>
            <pc:sldMk cId="3556874945" sldId="268"/>
            <ac:spMk id="10" creationId="{A5DDEC08-CC15-4210-9D3F-2682AAC76B60}"/>
          </ac:spMkLst>
        </pc:spChg>
        <pc:spChg chg="add del">
          <ac:chgData name="Kelly Doyle" userId="8761b4eccadadbf0" providerId="LiveId" clId="{F9E0BFDA-092F-4A91-BA86-FB41DC023B12}" dt="2019-03-13T03:18:54.753" v="542" actId="26606"/>
          <ac:spMkLst>
            <pc:docMk/>
            <pc:sldMk cId="3556874945" sldId="268"/>
            <ac:spMk id="12" creationId="{78AB33E7-8030-402D-B850-4D02B638621C}"/>
          </ac:spMkLst>
        </pc:spChg>
        <pc:spChg chg="add del">
          <ac:chgData name="Kelly Doyle" userId="8761b4eccadadbf0" providerId="LiveId" clId="{F9E0BFDA-092F-4A91-BA86-FB41DC023B12}" dt="2019-03-13T03:18:54.753" v="542" actId="26606"/>
          <ac:spMkLst>
            <pc:docMk/>
            <pc:sldMk cId="3556874945" sldId="268"/>
            <ac:spMk id="14" creationId="{F8B4BB20-BA7E-4B1C-8CBF-F56A34055A16}"/>
          </ac:spMkLst>
        </pc:spChg>
        <pc:spChg chg="add del">
          <ac:chgData name="Kelly Doyle" userId="8761b4eccadadbf0" providerId="LiveId" clId="{F9E0BFDA-092F-4A91-BA86-FB41DC023B12}" dt="2019-03-13T03:19:01.534" v="544" actId="26606"/>
          <ac:spMkLst>
            <pc:docMk/>
            <pc:sldMk cId="3556874945" sldId="268"/>
            <ac:spMk id="16" creationId="{A5DDEC08-CC15-4210-9D3F-2682AAC76B60}"/>
          </ac:spMkLst>
        </pc:spChg>
        <pc:spChg chg="add del">
          <ac:chgData name="Kelly Doyle" userId="8761b4eccadadbf0" providerId="LiveId" clId="{F9E0BFDA-092F-4A91-BA86-FB41DC023B12}" dt="2019-03-13T03:19:01.534" v="544" actId="26606"/>
          <ac:spMkLst>
            <pc:docMk/>
            <pc:sldMk cId="3556874945" sldId="268"/>
            <ac:spMk id="17" creationId="{B3800074-41F5-43C5-A6F7-23D0A4B53C57}"/>
          </ac:spMkLst>
        </pc:spChg>
        <pc:spChg chg="add del">
          <ac:chgData name="Kelly Doyle" userId="8761b4eccadadbf0" providerId="LiveId" clId="{F9E0BFDA-092F-4A91-BA86-FB41DC023B12}" dt="2019-03-13T03:20:40.038" v="559" actId="26606"/>
          <ac:spMkLst>
            <pc:docMk/>
            <pc:sldMk cId="3556874945" sldId="268"/>
            <ac:spMk id="19" creationId="{A5DDEC08-CC15-4210-9D3F-2682AAC76B60}"/>
          </ac:spMkLst>
        </pc:spChg>
        <pc:spChg chg="add del">
          <ac:chgData name="Kelly Doyle" userId="8761b4eccadadbf0" providerId="LiveId" clId="{F9E0BFDA-092F-4A91-BA86-FB41DC023B12}" dt="2019-03-13T03:20:11.943" v="548" actId="26606"/>
          <ac:spMkLst>
            <pc:docMk/>
            <pc:sldMk cId="3556874945" sldId="268"/>
            <ac:spMk id="24" creationId="{39B09C1C-93E4-460D-BDCA-CEB1C8463AFC}"/>
          </ac:spMkLst>
        </pc:spChg>
        <pc:spChg chg="add del">
          <ac:chgData name="Kelly Doyle" userId="8761b4eccadadbf0" providerId="LiveId" clId="{F9E0BFDA-092F-4A91-BA86-FB41DC023B12}" dt="2019-03-13T03:20:11.943" v="548" actId="26606"/>
          <ac:spMkLst>
            <pc:docMk/>
            <pc:sldMk cId="3556874945" sldId="268"/>
            <ac:spMk id="26" creationId="{59E4AB13-B2E9-4DC2-80B3-93CC6491B12D}"/>
          </ac:spMkLst>
        </pc:spChg>
        <pc:spChg chg="add del">
          <ac:chgData name="Kelly Doyle" userId="8761b4eccadadbf0" providerId="LiveId" clId="{F9E0BFDA-092F-4A91-BA86-FB41DC023B12}" dt="2019-03-13T03:20:11.943" v="548" actId="26606"/>
          <ac:spMkLst>
            <pc:docMk/>
            <pc:sldMk cId="3556874945" sldId="268"/>
            <ac:spMk id="28" creationId="{B119A594-3C6A-4AEE-86CC-6DCBD8CAAFFB}"/>
          </ac:spMkLst>
        </pc:spChg>
        <pc:spChg chg="add del">
          <ac:chgData name="Kelly Doyle" userId="8761b4eccadadbf0" providerId="LiveId" clId="{F9E0BFDA-092F-4A91-BA86-FB41DC023B12}" dt="2019-03-13T03:20:11.943" v="548" actId="26606"/>
          <ac:spMkLst>
            <pc:docMk/>
            <pc:sldMk cId="3556874945" sldId="268"/>
            <ac:spMk id="30" creationId="{F563BD7A-0ACE-4C09-8109-B6C2BA4D65EA}"/>
          </ac:spMkLst>
        </pc:spChg>
        <pc:spChg chg="add del">
          <ac:chgData name="Kelly Doyle" userId="8761b4eccadadbf0" providerId="LiveId" clId="{F9E0BFDA-092F-4A91-BA86-FB41DC023B12}" dt="2019-03-13T03:20:11.943" v="548" actId="26606"/>
          <ac:spMkLst>
            <pc:docMk/>
            <pc:sldMk cId="3556874945" sldId="268"/>
            <ac:spMk id="32" creationId="{D94D0C45-E38D-4C37-ABAA-46E4FC875C1B}"/>
          </ac:spMkLst>
        </pc:spChg>
        <pc:spChg chg="add del">
          <ac:chgData name="Kelly Doyle" userId="8761b4eccadadbf0" providerId="LiveId" clId="{F9E0BFDA-092F-4A91-BA86-FB41DC023B12}" dt="2019-03-13T03:20:11.943" v="548" actId="26606"/>
          <ac:spMkLst>
            <pc:docMk/>
            <pc:sldMk cId="3556874945" sldId="268"/>
            <ac:spMk id="34" creationId="{D165CBD1-B299-4857-991D-F4621FBEDF5E}"/>
          </ac:spMkLst>
        </pc:spChg>
        <pc:spChg chg="add del">
          <ac:chgData name="Kelly Doyle" userId="8761b4eccadadbf0" providerId="LiveId" clId="{F9E0BFDA-092F-4A91-BA86-FB41DC023B12}" dt="2019-03-13T03:20:18.314" v="550" actId="26606"/>
          <ac:spMkLst>
            <pc:docMk/>
            <pc:sldMk cId="3556874945" sldId="268"/>
            <ac:spMk id="36" creationId="{39B09C1C-93E4-460D-BDCA-CEB1C8463AFC}"/>
          </ac:spMkLst>
        </pc:spChg>
        <pc:spChg chg="add del">
          <ac:chgData name="Kelly Doyle" userId="8761b4eccadadbf0" providerId="LiveId" clId="{F9E0BFDA-092F-4A91-BA86-FB41DC023B12}" dt="2019-03-13T03:20:18.314" v="550" actId="26606"/>
          <ac:spMkLst>
            <pc:docMk/>
            <pc:sldMk cId="3556874945" sldId="268"/>
            <ac:spMk id="37" creationId="{BD4FF9CB-BB94-4BC0-AFC3-0820F0A0F4A2}"/>
          </ac:spMkLst>
        </pc:spChg>
        <pc:spChg chg="add del">
          <ac:chgData name="Kelly Doyle" userId="8761b4eccadadbf0" providerId="LiveId" clId="{F9E0BFDA-092F-4A91-BA86-FB41DC023B12}" dt="2019-03-13T03:20:18.314" v="550" actId="26606"/>
          <ac:spMkLst>
            <pc:docMk/>
            <pc:sldMk cId="3556874945" sldId="268"/>
            <ac:spMk id="38" creationId="{4BD32E1D-E774-46F6-BB9B-2AFF4AB40012}"/>
          </ac:spMkLst>
        </pc:spChg>
        <pc:spChg chg="add del">
          <ac:chgData name="Kelly Doyle" userId="8761b4eccadadbf0" providerId="LiveId" clId="{F9E0BFDA-092F-4A91-BA86-FB41DC023B12}" dt="2019-03-13T03:20:18.314" v="550" actId="26606"/>
          <ac:spMkLst>
            <pc:docMk/>
            <pc:sldMk cId="3556874945" sldId="268"/>
            <ac:spMk id="39" creationId="{DEC43DF3-B59B-4A6E-A55A-5AF8D74F31B7}"/>
          </ac:spMkLst>
        </pc:spChg>
        <pc:spChg chg="add del">
          <ac:chgData name="Kelly Doyle" userId="8761b4eccadadbf0" providerId="LiveId" clId="{F9E0BFDA-092F-4A91-BA86-FB41DC023B12}" dt="2019-03-13T03:20:18.314" v="550" actId="26606"/>
          <ac:spMkLst>
            <pc:docMk/>
            <pc:sldMk cId="3556874945" sldId="268"/>
            <ac:spMk id="40" creationId="{07794481-153F-4EA8-BAD9-F2CBD78B2068}"/>
          </ac:spMkLst>
        </pc:spChg>
        <pc:spChg chg="add del">
          <ac:chgData name="Kelly Doyle" userId="8761b4eccadadbf0" providerId="LiveId" clId="{F9E0BFDA-092F-4A91-BA86-FB41DC023B12}" dt="2019-03-13T03:20:18.314" v="550" actId="26606"/>
          <ac:spMkLst>
            <pc:docMk/>
            <pc:sldMk cId="3556874945" sldId="268"/>
            <ac:spMk id="41" creationId="{980A6F68-EFD9-45BA-A7EF-4367E7FE4029}"/>
          </ac:spMkLst>
        </pc:spChg>
        <pc:spChg chg="add del">
          <ac:chgData name="Kelly Doyle" userId="8761b4eccadadbf0" providerId="LiveId" clId="{F9E0BFDA-092F-4A91-BA86-FB41DC023B12}" dt="2019-03-13T03:20:24.578" v="552" actId="26606"/>
          <ac:spMkLst>
            <pc:docMk/>
            <pc:sldMk cId="3556874945" sldId="268"/>
            <ac:spMk id="43" creationId="{39B09C1C-93E4-460D-BDCA-CEB1C8463AFC}"/>
          </ac:spMkLst>
        </pc:spChg>
        <pc:spChg chg="add del">
          <ac:chgData name="Kelly Doyle" userId="8761b4eccadadbf0" providerId="LiveId" clId="{F9E0BFDA-092F-4A91-BA86-FB41DC023B12}" dt="2019-03-13T03:20:24.578" v="552" actId="26606"/>
          <ac:spMkLst>
            <pc:docMk/>
            <pc:sldMk cId="3556874945" sldId="268"/>
            <ac:spMk id="44" creationId="{59E4AB13-B2E9-4DC2-80B3-93CC6491B12D}"/>
          </ac:spMkLst>
        </pc:spChg>
        <pc:spChg chg="add del">
          <ac:chgData name="Kelly Doyle" userId="8761b4eccadadbf0" providerId="LiveId" clId="{F9E0BFDA-092F-4A91-BA86-FB41DC023B12}" dt="2019-03-13T03:20:24.578" v="552" actId="26606"/>
          <ac:spMkLst>
            <pc:docMk/>
            <pc:sldMk cId="3556874945" sldId="268"/>
            <ac:spMk id="45" creationId="{B119A594-3C6A-4AEE-86CC-6DCBD8CAAFFB}"/>
          </ac:spMkLst>
        </pc:spChg>
        <pc:spChg chg="add del">
          <ac:chgData name="Kelly Doyle" userId="8761b4eccadadbf0" providerId="LiveId" clId="{F9E0BFDA-092F-4A91-BA86-FB41DC023B12}" dt="2019-03-13T03:20:24.578" v="552" actId="26606"/>
          <ac:spMkLst>
            <pc:docMk/>
            <pc:sldMk cId="3556874945" sldId="268"/>
            <ac:spMk id="46" creationId="{F563BD7A-0ACE-4C09-8109-B6C2BA4D65EA}"/>
          </ac:spMkLst>
        </pc:spChg>
        <pc:spChg chg="add del">
          <ac:chgData name="Kelly Doyle" userId="8761b4eccadadbf0" providerId="LiveId" clId="{F9E0BFDA-092F-4A91-BA86-FB41DC023B12}" dt="2019-03-13T03:20:24.578" v="552" actId="26606"/>
          <ac:spMkLst>
            <pc:docMk/>
            <pc:sldMk cId="3556874945" sldId="268"/>
            <ac:spMk id="47" creationId="{D94D0C45-E38D-4C37-ABAA-46E4FC875C1B}"/>
          </ac:spMkLst>
        </pc:spChg>
        <pc:spChg chg="add del">
          <ac:chgData name="Kelly Doyle" userId="8761b4eccadadbf0" providerId="LiveId" clId="{F9E0BFDA-092F-4A91-BA86-FB41DC023B12}" dt="2019-03-13T03:20:24.578" v="552" actId="26606"/>
          <ac:spMkLst>
            <pc:docMk/>
            <pc:sldMk cId="3556874945" sldId="268"/>
            <ac:spMk id="48" creationId="{D165CBD1-B299-4857-991D-F4621FBEDF5E}"/>
          </ac:spMkLst>
        </pc:spChg>
        <pc:spChg chg="add del">
          <ac:chgData name="Kelly Doyle" userId="8761b4eccadadbf0" providerId="LiveId" clId="{F9E0BFDA-092F-4A91-BA86-FB41DC023B12}" dt="2019-03-13T03:20:30.860" v="554" actId="26606"/>
          <ac:spMkLst>
            <pc:docMk/>
            <pc:sldMk cId="3556874945" sldId="268"/>
            <ac:spMk id="50" creationId="{39B09C1C-93E4-460D-BDCA-CEB1C8463AFC}"/>
          </ac:spMkLst>
        </pc:spChg>
        <pc:spChg chg="add del">
          <ac:chgData name="Kelly Doyle" userId="8761b4eccadadbf0" providerId="LiveId" clId="{F9E0BFDA-092F-4A91-BA86-FB41DC023B12}" dt="2019-03-13T03:20:30.860" v="554" actId="26606"/>
          <ac:spMkLst>
            <pc:docMk/>
            <pc:sldMk cId="3556874945" sldId="268"/>
            <ac:spMk id="51" creationId="{D83CD1D2-552D-4F42-913E-EF67C3C9584F}"/>
          </ac:spMkLst>
        </pc:spChg>
        <pc:spChg chg="add del">
          <ac:chgData name="Kelly Doyle" userId="8761b4eccadadbf0" providerId="LiveId" clId="{F9E0BFDA-092F-4A91-BA86-FB41DC023B12}" dt="2019-03-13T03:20:37.650" v="556" actId="26606"/>
          <ac:spMkLst>
            <pc:docMk/>
            <pc:sldMk cId="3556874945" sldId="268"/>
            <ac:spMk id="53" creationId="{FC7C9C78-34B6-4D0D-8BDE-BF57DB584A10}"/>
          </ac:spMkLst>
        </pc:spChg>
        <pc:spChg chg="add del">
          <ac:chgData name="Kelly Doyle" userId="8761b4eccadadbf0" providerId="LiveId" clId="{F9E0BFDA-092F-4A91-BA86-FB41DC023B12}" dt="2019-03-13T03:20:40.023" v="558" actId="26606"/>
          <ac:spMkLst>
            <pc:docMk/>
            <pc:sldMk cId="3556874945" sldId="268"/>
            <ac:spMk id="55" creationId="{39B09C1C-93E4-460D-BDCA-CEB1C8463AFC}"/>
          </ac:spMkLst>
        </pc:spChg>
        <pc:spChg chg="add del">
          <ac:chgData name="Kelly Doyle" userId="8761b4eccadadbf0" providerId="LiveId" clId="{F9E0BFDA-092F-4A91-BA86-FB41DC023B12}" dt="2019-03-13T03:20:40.023" v="558" actId="26606"/>
          <ac:spMkLst>
            <pc:docMk/>
            <pc:sldMk cId="3556874945" sldId="268"/>
            <ac:spMk id="56" creationId="{EAB5D8BA-9D58-4680-AD28-C99AC4AB2449}"/>
          </ac:spMkLst>
        </pc:spChg>
        <pc:spChg chg="add del">
          <ac:chgData name="Kelly Doyle" userId="8761b4eccadadbf0" providerId="LiveId" clId="{F9E0BFDA-092F-4A91-BA86-FB41DC023B12}" dt="2019-03-13T03:20:40.023" v="558" actId="26606"/>
          <ac:spMkLst>
            <pc:docMk/>
            <pc:sldMk cId="3556874945" sldId="268"/>
            <ac:spMk id="57" creationId="{A0EAFB4B-4B72-4B6F-AD78-D59C4C457F5D}"/>
          </ac:spMkLst>
        </pc:spChg>
        <pc:spChg chg="add del">
          <ac:chgData name="Kelly Doyle" userId="8761b4eccadadbf0" providerId="LiveId" clId="{F9E0BFDA-092F-4A91-BA86-FB41DC023B12}" dt="2019-03-13T03:22:27.461" v="575" actId="26606"/>
          <ac:spMkLst>
            <pc:docMk/>
            <pc:sldMk cId="3556874945" sldId="268"/>
            <ac:spMk id="59" creationId="{39B09C1C-93E4-460D-BDCA-CEB1C8463AFC}"/>
          </ac:spMkLst>
        </pc:spChg>
        <pc:spChg chg="add del">
          <ac:chgData name="Kelly Doyle" userId="8761b4eccadadbf0" providerId="LiveId" clId="{F9E0BFDA-092F-4A91-BA86-FB41DC023B12}" dt="2019-03-13T03:22:27.461" v="575" actId="26606"/>
          <ac:spMkLst>
            <pc:docMk/>
            <pc:sldMk cId="3556874945" sldId="268"/>
            <ac:spMk id="60" creationId="{BD4FF9CB-BB94-4BC0-AFC3-0820F0A0F4A2}"/>
          </ac:spMkLst>
        </pc:spChg>
        <pc:spChg chg="add del">
          <ac:chgData name="Kelly Doyle" userId="8761b4eccadadbf0" providerId="LiveId" clId="{F9E0BFDA-092F-4A91-BA86-FB41DC023B12}" dt="2019-03-13T03:22:27.461" v="575" actId="26606"/>
          <ac:spMkLst>
            <pc:docMk/>
            <pc:sldMk cId="3556874945" sldId="268"/>
            <ac:spMk id="61" creationId="{4BD32E1D-E774-46F6-BB9B-2AFF4AB40012}"/>
          </ac:spMkLst>
        </pc:spChg>
        <pc:spChg chg="add del">
          <ac:chgData name="Kelly Doyle" userId="8761b4eccadadbf0" providerId="LiveId" clId="{F9E0BFDA-092F-4A91-BA86-FB41DC023B12}" dt="2019-03-13T03:22:27.461" v="575" actId="26606"/>
          <ac:spMkLst>
            <pc:docMk/>
            <pc:sldMk cId="3556874945" sldId="268"/>
            <ac:spMk id="62" creationId="{DEC43DF3-B59B-4A6E-A55A-5AF8D74F31B7}"/>
          </ac:spMkLst>
        </pc:spChg>
        <pc:spChg chg="add del">
          <ac:chgData name="Kelly Doyle" userId="8761b4eccadadbf0" providerId="LiveId" clId="{F9E0BFDA-092F-4A91-BA86-FB41DC023B12}" dt="2019-03-13T03:22:27.461" v="575" actId="26606"/>
          <ac:spMkLst>
            <pc:docMk/>
            <pc:sldMk cId="3556874945" sldId="268"/>
            <ac:spMk id="63" creationId="{07794481-153F-4EA8-BAD9-F2CBD78B2068}"/>
          </ac:spMkLst>
        </pc:spChg>
        <pc:spChg chg="add del">
          <ac:chgData name="Kelly Doyle" userId="8761b4eccadadbf0" providerId="LiveId" clId="{F9E0BFDA-092F-4A91-BA86-FB41DC023B12}" dt="2019-03-13T03:22:27.461" v="575" actId="26606"/>
          <ac:spMkLst>
            <pc:docMk/>
            <pc:sldMk cId="3556874945" sldId="268"/>
            <ac:spMk id="64" creationId="{980A6F68-EFD9-45BA-A7EF-4367E7FE4029}"/>
          </ac:spMkLst>
        </pc:spChg>
        <pc:spChg chg="add del">
          <ac:chgData name="Kelly Doyle" userId="8761b4eccadadbf0" providerId="LiveId" clId="{F9E0BFDA-092F-4A91-BA86-FB41DC023B12}" dt="2019-03-13T03:22:25.569" v="572" actId="26606"/>
          <ac:spMkLst>
            <pc:docMk/>
            <pc:sldMk cId="3556874945" sldId="268"/>
            <ac:spMk id="69" creationId="{39B09C1C-93E4-460D-BDCA-CEB1C8463AFC}"/>
          </ac:spMkLst>
        </pc:spChg>
        <pc:spChg chg="add del">
          <ac:chgData name="Kelly Doyle" userId="8761b4eccadadbf0" providerId="LiveId" clId="{F9E0BFDA-092F-4A91-BA86-FB41DC023B12}" dt="2019-03-13T03:22:25.569" v="572" actId="26606"/>
          <ac:spMkLst>
            <pc:docMk/>
            <pc:sldMk cId="3556874945" sldId="268"/>
            <ac:spMk id="71" creationId="{D83CD1D2-552D-4F42-913E-EF67C3C9584F}"/>
          </ac:spMkLst>
        </pc:spChg>
        <pc:spChg chg="add del">
          <ac:chgData name="Kelly Doyle" userId="8761b4eccadadbf0" providerId="LiveId" clId="{F9E0BFDA-092F-4A91-BA86-FB41DC023B12}" dt="2019-03-13T03:22:27.460" v="574" actId="26606"/>
          <ac:spMkLst>
            <pc:docMk/>
            <pc:sldMk cId="3556874945" sldId="268"/>
            <ac:spMk id="73" creationId="{D192F414-7868-4E98-88AE-A4115406F9FB}"/>
          </ac:spMkLst>
        </pc:spChg>
        <pc:spChg chg="add del">
          <ac:chgData name="Kelly Doyle" userId="8761b4eccadadbf0" providerId="LiveId" clId="{F9E0BFDA-092F-4A91-BA86-FB41DC023B12}" dt="2019-03-13T03:22:27.460" v="574" actId="26606"/>
          <ac:spMkLst>
            <pc:docMk/>
            <pc:sldMk cId="3556874945" sldId="268"/>
            <ac:spMk id="74" creationId="{FC7C9C78-34B6-4D0D-8BDE-BF57DB584A10}"/>
          </ac:spMkLst>
        </pc:spChg>
        <pc:spChg chg="add del">
          <ac:chgData name="Kelly Doyle" userId="8761b4eccadadbf0" providerId="LiveId" clId="{F9E0BFDA-092F-4A91-BA86-FB41DC023B12}" dt="2019-03-13T03:22:27.460" v="574" actId="26606"/>
          <ac:spMkLst>
            <pc:docMk/>
            <pc:sldMk cId="3556874945" sldId="268"/>
            <ac:spMk id="75" creationId="{3748D1B9-49EE-4F50-98D1-9ED433C2E350}"/>
          </ac:spMkLst>
        </pc:spChg>
        <pc:spChg chg="add del">
          <ac:chgData name="Kelly Doyle" userId="8761b4eccadadbf0" providerId="LiveId" clId="{F9E0BFDA-092F-4A91-BA86-FB41DC023B12}" dt="2019-03-13T03:22:27.460" v="574" actId="26606"/>
          <ac:spMkLst>
            <pc:docMk/>
            <pc:sldMk cId="3556874945" sldId="268"/>
            <ac:spMk id="76" creationId="{519CBFC5-728B-4A4D-AD08-32824E02AE9A}"/>
          </ac:spMkLst>
        </pc:spChg>
        <pc:spChg chg="add del">
          <ac:chgData name="Kelly Doyle" userId="8761b4eccadadbf0" providerId="LiveId" clId="{F9E0BFDA-092F-4A91-BA86-FB41DC023B12}" dt="2019-03-13T03:22:47.861" v="577" actId="26606"/>
          <ac:spMkLst>
            <pc:docMk/>
            <pc:sldMk cId="3556874945" sldId="268"/>
            <ac:spMk id="78" creationId="{FC7C9C78-34B6-4D0D-8BDE-BF57DB584A10}"/>
          </ac:spMkLst>
        </pc:spChg>
        <pc:spChg chg="add del">
          <ac:chgData name="Kelly Doyle" userId="8761b4eccadadbf0" providerId="LiveId" clId="{F9E0BFDA-092F-4A91-BA86-FB41DC023B12}" dt="2019-03-13T03:23:10.942" v="582" actId="26606"/>
          <ac:spMkLst>
            <pc:docMk/>
            <pc:sldMk cId="3556874945" sldId="268"/>
            <ac:spMk id="83" creationId="{A5DDEC08-CC15-4210-9D3F-2682AAC76B60}"/>
          </ac:spMkLst>
        </pc:spChg>
        <pc:spChg chg="add del">
          <ac:chgData name="Kelly Doyle" userId="8761b4eccadadbf0" providerId="LiveId" clId="{F9E0BFDA-092F-4A91-BA86-FB41DC023B12}" dt="2019-03-13T03:23:10.942" v="582" actId="26606"/>
          <ac:spMkLst>
            <pc:docMk/>
            <pc:sldMk cId="3556874945" sldId="268"/>
            <ac:spMk id="85" creationId="{B3800074-41F5-43C5-A6F7-23D0A4B53C57}"/>
          </ac:spMkLst>
        </pc:spChg>
        <pc:spChg chg="add">
          <ac:chgData name="Kelly Doyle" userId="8761b4eccadadbf0" providerId="LiveId" clId="{F9E0BFDA-092F-4A91-BA86-FB41DC023B12}" dt="2019-03-13T03:23:10.942" v="582" actId="26606"/>
          <ac:spMkLst>
            <pc:docMk/>
            <pc:sldMk cId="3556874945" sldId="268"/>
            <ac:spMk id="90" creationId="{A5DDEC08-CC15-4210-9D3F-2682AAC76B60}"/>
          </ac:spMkLst>
        </pc:spChg>
        <pc:picChg chg="add del mod ord">
          <ac:chgData name="Kelly Doyle" userId="8761b4eccadadbf0" providerId="LiveId" clId="{F9E0BFDA-092F-4A91-BA86-FB41DC023B12}" dt="2019-03-13T03:22:37.773" v="576" actId="478"/>
          <ac:picMkLst>
            <pc:docMk/>
            <pc:sldMk cId="3556874945" sldId="268"/>
            <ac:picMk id="5" creationId="{E4716DE7-E6DD-4966-A22F-092CEA126066}"/>
          </ac:picMkLst>
        </pc:picChg>
        <pc:picChg chg="add del mod ord">
          <ac:chgData name="Kelly Doyle" userId="8761b4eccadadbf0" providerId="LiveId" clId="{F9E0BFDA-092F-4A91-BA86-FB41DC023B12}" dt="2019-03-13T03:22:58.602" v="580" actId="478"/>
          <ac:picMkLst>
            <pc:docMk/>
            <pc:sldMk cId="3556874945" sldId="268"/>
            <ac:picMk id="6" creationId="{5B71E958-37A9-4AB3-9589-C9E61DCCF3C0}"/>
          </ac:picMkLst>
        </pc:picChg>
        <pc:picChg chg="add mod">
          <ac:chgData name="Kelly Doyle" userId="8761b4eccadadbf0" providerId="LiveId" clId="{F9E0BFDA-092F-4A91-BA86-FB41DC023B12}" dt="2019-03-13T03:24:13.232" v="588" actId="1076"/>
          <ac:picMkLst>
            <pc:docMk/>
            <pc:sldMk cId="3556874945" sldId="268"/>
            <ac:picMk id="7" creationId="{54D18B47-99D8-47BC-843C-2BA30D973B10}"/>
          </ac:picMkLst>
        </pc:picChg>
        <pc:picChg chg="add mod">
          <ac:chgData name="Kelly Doyle" userId="8761b4eccadadbf0" providerId="LiveId" clId="{F9E0BFDA-092F-4A91-BA86-FB41DC023B12}" dt="2019-03-13T03:24:18.373" v="589" actId="1076"/>
          <ac:picMkLst>
            <pc:docMk/>
            <pc:sldMk cId="3556874945" sldId="268"/>
            <ac:picMk id="8" creationId="{EE854414-5E62-46BA-A5EF-8750204738CA}"/>
          </ac:picMkLst>
        </pc:picChg>
        <pc:picChg chg="add mod">
          <ac:chgData name="Kelly Doyle" userId="8761b4eccadadbf0" providerId="LiveId" clId="{F9E0BFDA-092F-4A91-BA86-FB41DC023B12}" dt="2019-03-13T03:25:50.019" v="593" actId="1076"/>
          <ac:picMkLst>
            <pc:docMk/>
            <pc:sldMk cId="3556874945" sldId="268"/>
            <ac:picMk id="9" creationId="{B09F5526-918C-4E7B-A1F2-99EB46C91743}"/>
          </ac:picMkLst>
        </pc:picChg>
        <pc:picChg chg="add mod">
          <ac:chgData name="Kelly Doyle" userId="8761b4eccadadbf0" providerId="LiveId" clId="{F9E0BFDA-092F-4A91-BA86-FB41DC023B12}" dt="2019-03-13T03:26:56.144" v="598" actId="1076"/>
          <ac:picMkLst>
            <pc:docMk/>
            <pc:sldMk cId="3556874945" sldId="268"/>
            <ac:picMk id="11" creationId="{58128A1A-1E12-4E35-8DBF-E865EA2879EE}"/>
          </ac:picMkLst>
        </pc:picChg>
      </pc:sldChg>
      <pc:sldChg chg="addSp delSp modSp add">
        <pc:chgData name="Kelly Doyle" userId="8761b4eccadadbf0" providerId="LiveId" clId="{F9E0BFDA-092F-4A91-BA86-FB41DC023B12}" dt="2019-03-13T04:45:08.798" v="1871" actId="20577"/>
        <pc:sldMkLst>
          <pc:docMk/>
          <pc:sldMk cId="1839269266" sldId="269"/>
        </pc:sldMkLst>
        <pc:spChg chg="del">
          <ac:chgData name="Kelly Doyle" userId="8761b4eccadadbf0" providerId="LiveId" clId="{F9E0BFDA-092F-4A91-BA86-FB41DC023B12}" dt="2019-03-13T03:53:14.425" v="782"/>
          <ac:spMkLst>
            <pc:docMk/>
            <pc:sldMk cId="1839269266" sldId="269"/>
            <ac:spMk id="2" creationId="{380D6318-08C5-40F3-A3F2-638D7BE79300}"/>
          </ac:spMkLst>
        </pc:spChg>
        <pc:spChg chg="del">
          <ac:chgData name="Kelly Doyle" userId="8761b4eccadadbf0" providerId="LiveId" clId="{F9E0BFDA-092F-4A91-BA86-FB41DC023B12}" dt="2019-03-13T03:53:14.425" v="782"/>
          <ac:spMkLst>
            <pc:docMk/>
            <pc:sldMk cId="1839269266" sldId="269"/>
            <ac:spMk id="3" creationId="{14E0B223-C8AC-4F13-AABD-AAB321BFF5BB}"/>
          </ac:spMkLst>
        </pc:spChg>
        <pc:spChg chg="del">
          <ac:chgData name="Kelly Doyle" userId="8761b4eccadadbf0" providerId="LiveId" clId="{F9E0BFDA-092F-4A91-BA86-FB41DC023B12}" dt="2019-03-13T03:53:14.425" v="782"/>
          <ac:spMkLst>
            <pc:docMk/>
            <pc:sldMk cId="1839269266" sldId="269"/>
            <ac:spMk id="4" creationId="{06EA2BED-F76D-4F23-8B0B-0E58A6F36C22}"/>
          </ac:spMkLst>
        </pc:spChg>
        <pc:spChg chg="add mod">
          <ac:chgData name="Kelly Doyle" userId="8761b4eccadadbf0" providerId="LiveId" clId="{F9E0BFDA-092F-4A91-BA86-FB41DC023B12}" dt="2019-03-13T04:45:08.798" v="1871" actId="20577"/>
          <ac:spMkLst>
            <pc:docMk/>
            <pc:sldMk cId="1839269266" sldId="269"/>
            <ac:spMk id="5" creationId="{32D3CAAE-03A7-49FD-BAB2-BFC1511C76C0}"/>
          </ac:spMkLst>
        </pc:spChg>
        <pc:spChg chg="add mod">
          <ac:chgData name="Kelly Doyle" userId="8761b4eccadadbf0" providerId="LiveId" clId="{F9E0BFDA-092F-4A91-BA86-FB41DC023B12}" dt="2019-03-13T04:04:40.317" v="1093" actId="20577"/>
          <ac:spMkLst>
            <pc:docMk/>
            <pc:sldMk cId="1839269266" sldId="269"/>
            <ac:spMk id="6" creationId="{064B09D4-746A-4CD6-8C43-DE4DFDB1E378}"/>
          </ac:spMkLst>
        </pc:spChg>
      </pc:sldChg>
      <pc:sldChg chg="addSp modSp add mod setBg">
        <pc:chgData name="Kelly Doyle" userId="8761b4eccadadbf0" providerId="LiveId" clId="{F9E0BFDA-092F-4A91-BA86-FB41DC023B12}" dt="2019-03-13T04:12:44.661" v="1422" actId="26606"/>
        <pc:sldMkLst>
          <pc:docMk/>
          <pc:sldMk cId="4281583643" sldId="270"/>
        </pc:sldMkLst>
        <pc:spChg chg="mod">
          <ac:chgData name="Kelly Doyle" userId="8761b4eccadadbf0" providerId="LiveId" clId="{F9E0BFDA-092F-4A91-BA86-FB41DC023B12}" dt="2019-03-13T04:12:44.661" v="1422" actId="26606"/>
          <ac:spMkLst>
            <pc:docMk/>
            <pc:sldMk cId="4281583643" sldId="270"/>
            <ac:spMk id="2" creationId="{E38E1D83-5930-4126-9D45-6A03C9B498A8}"/>
          </ac:spMkLst>
        </pc:spChg>
        <pc:spChg chg="mod ord">
          <ac:chgData name="Kelly Doyle" userId="8761b4eccadadbf0" providerId="LiveId" clId="{F9E0BFDA-092F-4A91-BA86-FB41DC023B12}" dt="2019-03-13T04:12:44.661" v="1422" actId="26606"/>
          <ac:spMkLst>
            <pc:docMk/>
            <pc:sldMk cId="4281583643" sldId="270"/>
            <ac:spMk id="3" creationId="{D07389B4-623F-4C3A-B346-C8B82A7E8A09}"/>
          </ac:spMkLst>
        </pc:spChg>
        <pc:spChg chg="add">
          <ac:chgData name="Kelly Doyle" userId="8761b4eccadadbf0" providerId="LiveId" clId="{F9E0BFDA-092F-4A91-BA86-FB41DC023B12}" dt="2019-03-13T04:12:44.661" v="1422" actId="26606"/>
          <ac:spMkLst>
            <pc:docMk/>
            <pc:sldMk cId="4281583643" sldId="270"/>
            <ac:spMk id="10" creationId="{78AB33E7-8030-402D-B850-4D02B638621C}"/>
          </ac:spMkLst>
        </pc:spChg>
        <pc:spChg chg="add">
          <ac:chgData name="Kelly Doyle" userId="8761b4eccadadbf0" providerId="LiveId" clId="{F9E0BFDA-092F-4A91-BA86-FB41DC023B12}" dt="2019-03-13T04:12:44.661" v="1422" actId="26606"/>
          <ac:spMkLst>
            <pc:docMk/>
            <pc:sldMk cId="4281583643" sldId="270"/>
            <ac:spMk id="12" creationId="{F8B4BB20-BA7E-4B1C-8CBF-F56A34055A16}"/>
          </ac:spMkLst>
        </pc:spChg>
        <pc:picChg chg="add mod">
          <ac:chgData name="Kelly Doyle" userId="8761b4eccadadbf0" providerId="LiveId" clId="{F9E0BFDA-092F-4A91-BA86-FB41DC023B12}" dt="2019-03-13T04:12:44.661" v="1422" actId="26606"/>
          <ac:picMkLst>
            <pc:docMk/>
            <pc:sldMk cId="4281583643" sldId="270"/>
            <ac:picMk id="5" creationId="{3C4E6CF5-9BDD-4FD7-A573-EADDD467D377}"/>
          </ac:picMkLst>
        </pc:picChg>
      </pc:sldChg>
      <pc:sldChg chg="addSp delSp modSp add mod setBg">
        <pc:chgData name="Kelly Doyle" userId="8761b4eccadadbf0" providerId="LiveId" clId="{F9E0BFDA-092F-4A91-BA86-FB41DC023B12}" dt="2019-03-13T04:21:56.225" v="1478" actId="14100"/>
        <pc:sldMkLst>
          <pc:docMk/>
          <pc:sldMk cId="2847494602" sldId="271"/>
        </pc:sldMkLst>
        <pc:spChg chg="mod">
          <ac:chgData name="Kelly Doyle" userId="8761b4eccadadbf0" providerId="LiveId" clId="{F9E0BFDA-092F-4A91-BA86-FB41DC023B12}" dt="2019-03-13T04:20:06.476" v="1467" actId="26606"/>
          <ac:spMkLst>
            <pc:docMk/>
            <pc:sldMk cId="2847494602" sldId="271"/>
            <ac:spMk id="2" creationId="{DDDE73AE-7FC5-45CA-9E40-11DFB4081CB6}"/>
          </ac:spMkLst>
        </pc:spChg>
        <pc:spChg chg="del">
          <ac:chgData name="Kelly Doyle" userId="8761b4eccadadbf0" providerId="LiveId" clId="{F9E0BFDA-092F-4A91-BA86-FB41DC023B12}" dt="2019-03-13T04:19:17.652" v="1461"/>
          <ac:spMkLst>
            <pc:docMk/>
            <pc:sldMk cId="2847494602" sldId="271"/>
            <ac:spMk id="3" creationId="{FB621F70-9DAA-476E-960B-8753177C5F4E}"/>
          </ac:spMkLst>
        </pc:spChg>
        <pc:spChg chg="add del">
          <ac:chgData name="Kelly Doyle" userId="8761b4eccadadbf0" providerId="LiveId" clId="{F9E0BFDA-092F-4A91-BA86-FB41DC023B12}" dt="2019-03-13T04:19:53.521" v="1464" actId="26606"/>
          <ac:spMkLst>
            <pc:docMk/>
            <pc:sldMk cId="2847494602" sldId="271"/>
            <ac:spMk id="10" creationId="{50BD57BF-54EA-4BDA-ACB4-5AD4DA8E8833}"/>
          </ac:spMkLst>
        </pc:spChg>
        <pc:spChg chg="add del">
          <ac:chgData name="Kelly Doyle" userId="8761b4eccadadbf0" providerId="LiveId" clId="{F9E0BFDA-092F-4A91-BA86-FB41DC023B12}" dt="2019-03-13T04:20:06.444" v="1466" actId="26606"/>
          <ac:spMkLst>
            <pc:docMk/>
            <pc:sldMk cId="2847494602" sldId="271"/>
            <ac:spMk id="12" creationId="{4270BC82-CE1C-4C79-87E5-82E4AC9623BE}"/>
          </ac:spMkLst>
        </pc:spChg>
        <pc:spChg chg="add del">
          <ac:chgData name="Kelly Doyle" userId="8761b4eccadadbf0" providerId="LiveId" clId="{F9E0BFDA-092F-4A91-BA86-FB41DC023B12}" dt="2019-03-13T04:19:53.521" v="1464" actId="26606"/>
          <ac:spMkLst>
            <pc:docMk/>
            <pc:sldMk cId="2847494602" sldId="271"/>
            <ac:spMk id="13" creationId="{519CBFC5-728B-4A4D-AD08-32824E02AE9A}"/>
          </ac:spMkLst>
        </pc:spChg>
        <pc:spChg chg="add del">
          <ac:chgData name="Kelly Doyle" userId="8761b4eccadadbf0" providerId="LiveId" clId="{F9E0BFDA-092F-4A91-BA86-FB41DC023B12}" dt="2019-03-13T04:20:06.444" v="1466" actId="26606"/>
          <ac:spMkLst>
            <pc:docMk/>
            <pc:sldMk cId="2847494602" sldId="271"/>
            <ac:spMk id="14" creationId="{DF5A7F83-A72C-4DFE-BC28-4CAB3EB43542}"/>
          </ac:spMkLst>
        </pc:spChg>
        <pc:spChg chg="add del">
          <ac:chgData name="Kelly Doyle" userId="8761b4eccadadbf0" providerId="LiveId" clId="{F9E0BFDA-092F-4A91-BA86-FB41DC023B12}" dt="2019-03-13T04:19:53.521" v="1464" actId="26606"/>
          <ac:spMkLst>
            <pc:docMk/>
            <pc:sldMk cId="2847494602" sldId="271"/>
            <ac:spMk id="15" creationId="{D192F414-7868-4E98-88AE-A4115406F9FB}"/>
          </ac:spMkLst>
        </pc:spChg>
        <pc:spChg chg="add del">
          <ac:chgData name="Kelly Doyle" userId="8761b4eccadadbf0" providerId="LiveId" clId="{F9E0BFDA-092F-4A91-BA86-FB41DC023B12}" dt="2019-03-13T04:20:06.444" v="1466" actId="26606"/>
          <ac:spMkLst>
            <pc:docMk/>
            <pc:sldMk cId="2847494602" sldId="271"/>
            <ac:spMk id="16" creationId="{60EC063E-FCCF-4370-9A17-244C1153CDDA}"/>
          </ac:spMkLst>
        </pc:spChg>
        <pc:spChg chg="add del">
          <ac:chgData name="Kelly Doyle" userId="8761b4eccadadbf0" providerId="LiveId" clId="{F9E0BFDA-092F-4A91-BA86-FB41DC023B12}" dt="2019-03-13T04:19:53.521" v="1464" actId="26606"/>
          <ac:spMkLst>
            <pc:docMk/>
            <pc:sldMk cId="2847494602" sldId="271"/>
            <ac:spMk id="17" creationId="{3748D1B9-49EE-4F50-98D1-9ED433C2E350}"/>
          </ac:spMkLst>
        </pc:spChg>
        <pc:spChg chg="add del">
          <ac:chgData name="Kelly Doyle" userId="8761b4eccadadbf0" providerId="LiveId" clId="{F9E0BFDA-092F-4A91-BA86-FB41DC023B12}" dt="2019-03-13T04:20:06.444" v="1466" actId="26606"/>
          <ac:spMkLst>
            <pc:docMk/>
            <pc:sldMk cId="2847494602" sldId="271"/>
            <ac:spMk id="18" creationId="{CE0AE014-0892-4786-93D8-EBCB383E1079}"/>
          </ac:spMkLst>
        </pc:spChg>
        <pc:spChg chg="add del">
          <ac:chgData name="Kelly Doyle" userId="8761b4eccadadbf0" providerId="LiveId" clId="{F9E0BFDA-092F-4A91-BA86-FB41DC023B12}" dt="2019-03-13T04:20:06.444" v="1466" actId="26606"/>
          <ac:spMkLst>
            <pc:docMk/>
            <pc:sldMk cId="2847494602" sldId="271"/>
            <ac:spMk id="19" creationId="{ADB603B9-82B1-417E-9A3A-347146C6E4FD}"/>
          </ac:spMkLst>
        </pc:spChg>
        <pc:spChg chg="add del">
          <ac:chgData name="Kelly Doyle" userId="8761b4eccadadbf0" providerId="LiveId" clId="{F9E0BFDA-092F-4A91-BA86-FB41DC023B12}" dt="2019-03-13T04:20:06.444" v="1466" actId="26606"/>
          <ac:spMkLst>
            <pc:docMk/>
            <pc:sldMk cId="2847494602" sldId="271"/>
            <ac:spMk id="20" creationId="{F6CEB8B3-7438-4034-94F8-44094376AA26}"/>
          </ac:spMkLst>
        </pc:spChg>
        <pc:spChg chg="add del">
          <ac:chgData name="Kelly Doyle" userId="8761b4eccadadbf0" providerId="LiveId" clId="{F9E0BFDA-092F-4A91-BA86-FB41DC023B12}" dt="2019-03-13T04:20:06.444" v="1466" actId="26606"/>
          <ac:spMkLst>
            <pc:docMk/>
            <pc:sldMk cId="2847494602" sldId="271"/>
            <ac:spMk id="22" creationId="{F0736FDE-A74B-4E8A-B865-01374DB6398E}"/>
          </ac:spMkLst>
        </pc:spChg>
        <pc:spChg chg="add mod">
          <ac:chgData name="Kelly Doyle" userId="8761b4eccadadbf0" providerId="LiveId" clId="{F9E0BFDA-092F-4A91-BA86-FB41DC023B12}" dt="2019-03-13T04:21:56.225" v="1478" actId="14100"/>
          <ac:spMkLst>
            <pc:docMk/>
            <pc:sldMk cId="2847494602" sldId="271"/>
            <ac:spMk id="24" creationId="{FDB0A06B-C9F8-4D50-98DD-1A2436AF2046}"/>
          </ac:spMkLst>
        </pc:spChg>
        <pc:spChg chg="add">
          <ac:chgData name="Kelly Doyle" userId="8761b4eccadadbf0" providerId="LiveId" clId="{F9E0BFDA-092F-4A91-BA86-FB41DC023B12}" dt="2019-03-13T04:20:06.476" v="1467" actId="26606"/>
          <ac:spMkLst>
            <pc:docMk/>
            <pc:sldMk cId="2847494602" sldId="271"/>
            <ac:spMk id="25" creationId="{59E4AB13-B2E9-4DC2-80B3-93CC6491B12D}"/>
          </ac:spMkLst>
        </pc:spChg>
        <pc:spChg chg="add">
          <ac:chgData name="Kelly Doyle" userId="8761b4eccadadbf0" providerId="LiveId" clId="{F9E0BFDA-092F-4A91-BA86-FB41DC023B12}" dt="2019-03-13T04:20:06.476" v="1467" actId="26606"/>
          <ac:spMkLst>
            <pc:docMk/>
            <pc:sldMk cId="2847494602" sldId="271"/>
            <ac:spMk id="26" creationId="{B119A594-3C6A-4AEE-86CC-6DCBD8CAAFFB}"/>
          </ac:spMkLst>
        </pc:spChg>
        <pc:spChg chg="add">
          <ac:chgData name="Kelly Doyle" userId="8761b4eccadadbf0" providerId="LiveId" clId="{F9E0BFDA-092F-4A91-BA86-FB41DC023B12}" dt="2019-03-13T04:20:06.476" v="1467" actId="26606"/>
          <ac:spMkLst>
            <pc:docMk/>
            <pc:sldMk cId="2847494602" sldId="271"/>
            <ac:spMk id="28" creationId="{F563BD7A-0ACE-4C09-8109-B6C2BA4D65EA}"/>
          </ac:spMkLst>
        </pc:spChg>
        <pc:spChg chg="add">
          <ac:chgData name="Kelly Doyle" userId="8761b4eccadadbf0" providerId="LiveId" clId="{F9E0BFDA-092F-4A91-BA86-FB41DC023B12}" dt="2019-03-13T04:20:06.476" v="1467" actId="26606"/>
          <ac:spMkLst>
            <pc:docMk/>
            <pc:sldMk cId="2847494602" sldId="271"/>
            <ac:spMk id="29" creationId="{D94D0C45-E38D-4C37-ABAA-46E4FC875C1B}"/>
          </ac:spMkLst>
        </pc:spChg>
        <pc:spChg chg="add">
          <ac:chgData name="Kelly Doyle" userId="8761b4eccadadbf0" providerId="LiveId" clId="{F9E0BFDA-092F-4A91-BA86-FB41DC023B12}" dt="2019-03-13T04:20:06.476" v="1467" actId="26606"/>
          <ac:spMkLst>
            <pc:docMk/>
            <pc:sldMk cId="2847494602" sldId="271"/>
            <ac:spMk id="30" creationId="{D165CBD1-B299-4857-991D-F4621FBEDF5E}"/>
          </ac:spMkLst>
        </pc:spChg>
        <pc:picChg chg="add del mod">
          <ac:chgData name="Kelly Doyle" userId="8761b4eccadadbf0" providerId="LiveId" clId="{F9E0BFDA-092F-4A91-BA86-FB41DC023B12}" dt="2019-03-13T04:20:06.476" v="1467" actId="26606"/>
          <ac:picMkLst>
            <pc:docMk/>
            <pc:sldMk cId="2847494602" sldId="271"/>
            <ac:picMk id="4" creationId="{FDB56E79-537C-4CF7-87BF-39A3274E10E4}"/>
          </ac:picMkLst>
        </pc:picChg>
        <pc:picChg chg="add mod">
          <ac:chgData name="Kelly Doyle" userId="8761b4eccadadbf0" providerId="LiveId" clId="{F9E0BFDA-092F-4A91-BA86-FB41DC023B12}" dt="2019-03-13T04:20:06.476" v="1467" actId="26606"/>
          <ac:picMkLst>
            <pc:docMk/>
            <pc:sldMk cId="2847494602" sldId="271"/>
            <ac:picMk id="5" creationId="{6E37926F-8FCB-424F-9A28-5428CF7C336D}"/>
          </ac:picMkLst>
        </pc:picChg>
        <pc:picChg chg="add del">
          <ac:chgData name="Kelly Doyle" userId="8761b4eccadadbf0" providerId="LiveId" clId="{F9E0BFDA-092F-4A91-BA86-FB41DC023B12}" dt="2019-03-13T04:19:53.521" v="1464" actId="26606"/>
          <ac:picMkLst>
            <pc:docMk/>
            <pc:sldMk cId="2847494602" sldId="271"/>
            <ac:picMk id="8" creationId="{FDB56E79-537C-4CF7-87BF-39A3274E10E4}"/>
          </ac:picMkLst>
        </pc:picChg>
        <pc:picChg chg="add del">
          <ac:chgData name="Kelly Doyle" userId="8761b4eccadadbf0" providerId="LiveId" clId="{F9E0BFDA-092F-4A91-BA86-FB41DC023B12}" dt="2019-03-13T04:20:06.444" v="1466" actId="26606"/>
          <ac:picMkLst>
            <pc:docMk/>
            <pc:sldMk cId="2847494602" sldId="271"/>
            <ac:picMk id="21" creationId="{FDB56E79-537C-4CF7-87BF-39A3274E10E4}"/>
          </ac:picMkLst>
        </pc:picChg>
        <pc:picChg chg="add">
          <ac:chgData name="Kelly Doyle" userId="8761b4eccadadbf0" providerId="LiveId" clId="{F9E0BFDA-092F-4A91-BA86-FB41DC023B12}" dt="2019-03-13T04:20:06.476" v="1467" actId="26606"/>
          <ac:picMkLst>
            <pc:docMk/>
            <pc:sldMk cId="2847494602" sldId="271"/>
            <ac:picMk id="27" creationId="{FDB56E79-537C-4CF7-87BF-39A3274E10E4}"/>
          </ac:picMkLst>
        </pc:picChg>
      </pc:sldChg>
      <pc:sldChg chg="addSp delSp modSp add mod setBg">
        <pc:chgData name="Kelly Doyle" userId="8761b4eccadadbf0" providerId="LiveId" clId="{F9E0BFDA-092F-4A91-BA86-FB41DC023B12}" dt="2019-03-13T04:26:55.236" v="1539" actId="14100"/>
        <pc:sldMkLst>
          <pc:docMk/>
          <pc:sldMk cId="1597890794" sldId="272"/>
        </pc:sldMkLst>
        <pc:spChg chg="mod">
          <ac:chgData name="Kelly Doyle" userId="8761b4eccadadbf0" providerId="LiveId" clId="{F9E0BFDA-092F-4A91-BA86-FB41DC023B12}" dt="2019-03-13T04:25:34.141" v="1529" actId="26606"/>
          <ac:spMkLst>
            <pc:docMk/>
            <pc:sldMk cId="1597890794" sldId="272"/>
            <ac:spMk id="2" creationId="{442DF8C2-B928-44F7-BA94-79D8268665CC}"/>
          </ac:spMkLst>
        </pc:spChg>
        <pc:spChg chg="del">
          <ac:chgData name="Kelly Doyle" userId="8761b4eccadadbf0" providerId="LiveId" clId="{F9E0BFDA-092F-4A91-BA86-FB41DC023B12}" dt="2019-03-13T04:23:15.034" v="1480"/>
          <ac:spMkLst>
            <pc:docMk/>
            <pc:sldMk cId="1597890794" sldId="272"/>
            <ac:spMk id="3" creationId="{5A2F6A6D-40BF-431B-BA13-5ABF61FC560E}"/>
          </ac:spMkLst>
        </pc:spChg>
        <pc:spChg chg="add del">
          <ac:chgData name="Kelly Doyle" userId="8761b4eccadadbf0" providerId="LiveId" clId="{F9E0BFDA-092F-4A91-BA86-FB41DC023B12}" dt="2019-03-13T04:25:16.111" v="1517" actId="26606"/>
          <ac:spMkLst>
            <pc:docMk/>
            <pc:sldMk cId="1597890794" sldId="272"/>
            <ac:spMk id="10" creationId="{74BD44D0-4DEB-44AE-BB73-CCFD17C2C7B5}"/>
          </ac:spMkLst>
        </pc:spChg>
        <pc:spChg chg="add del">
          <ac:chgData name="Kelly Doyle" userId="8761b4eccadadbf0" providerId="LiveId" clId="{F9E0BFDA-092F-4A91-BA86-FB41DC023B12}" dt="2019-03-13T04:25:16.111" v="1517" actId="26606"/>
          <ac:spMkLst>
            <pc:docMk/>
            <pc:sldMk cId="1597890794" sldId="272"/>
            <ac:spMk id="12" creationId="{7B5045F3-594E-49DD-BDD3-3498ED573134}"/>
          </ac:spMkLst>
        </pc:spChg>
        <pc:spChg chg="add del">
          <ac:chgData name="Kelly Doyle" userId="8761b4eccadadbf0" providerId="LiveId" clId="{F9E0BFDA-092F-4A91-BA86-FB41DC023B12}" dt="2019-03-13T04:25:23.261" v="1521" actId="26606"/>
          <ac:spMkLst>
            <pc:docMk/>
            <pc:sldMk cId="1597890794" sldId="272"/>
            <ac:spMk id="13" creationId="{BD4FF9CB-BB94-4BC0-AFC3-0820F0A0F4A2}"/>
          </ac:spMkLst>
        </pc:spChg>
        <pc:spChg chg="add del">
          <ac:chgData name="Kelly Doyle" userId="8761b4eccadadbf0" providerId="LiveId" clId="{F9E0BFDA-092F-4A91-BA86-FB41DC023B12}" dt="2019-03-13T04:25:16.111" v="1517" actId="26606"/>
          <ac:spMkLst>
            <pc:docMk/>
            <pc:sldMk cId="1597890794" sldId="272"/>
            <ac:spMk id="14" creationId="{C189B8BC-8DD2-4C59-A045-8F439B1C5C04}"/>
          </ac:spMkLst>
        </pc:spChg>
        <pc:spChg chg="add del">
          <ac:chgData name="Kelly Doyle" userId="8761b4eccadadbf0" providerId="LiveId" clId="{F9E0BFDA-092F-4A91-BA86-FB41DC023B12}" dt="2019-03-13T04:25:23.261" v="1521" actId="26606"/>
          <ac:spMkLst>
            <pc:docMk/>
            <pc:sldMk cId="1597890794" sldId="272"/>
            <ac:spMk id="15" creationId="{4BD32E1D-E774-46F6-BB9B-2AFF4AB40012}"/>
          </ac:spMkLst>
        </pc:spChg>
        <pc:spChg chg="add del">
          <ac:chgData name="Kelly Doyle" userId="8761b4eccadadbf0" providerId="LiveId" clId="{F9E0BFDA-092F-4A91-BA86-FB41DC023B12}" dt="2019-03-13T04:25:16.111" v="1517" actId="26606"/>
          <ac:spMkLst>
            <pc:docMk/>
            <pc:sldMk cId="1597890794" sldId="272"/>
            <ac:spMk id="16" creationId="{D16860A9-D490-48B4-A6E0-96F9D7CDA66B}"/>
          </ac:spMkLst>
        </pc:spChg>
        <pc:spChg chg="add del">
          <ac:chgData name="Kelly Doyle" userId="8761b4eccadadbf0" providerId="LiveId" clId="{F9E0BFDA-092F-4A91-BA86-FB41DC023B12}" dt="2019-03-13T04:25:23.261" v="1521" actId="26606"/>
          <ac:spMkLst>
            <pc:docMk/>
            <pc:sldMk cId="1597890794" sldId="272"/>
            <ac:spMk id="17" creationId="{DEC43DF3-B59B-4A6E-A55A-5AF8D74F31B7}"/>
          </ac:spMkLst>
        </pc:spChg>
        <pc:spChg chg="add del">
          <ac:chgData name="Kelly Doyle" userId="8761b4eccadadbf0" providerId="LiveId" clId="{F9E0BFDA-092F-4A91-BA86-FB41DC023B12}" dt="2019-03-13T04:25:16.111" v="1517" actId="26606"/>
          <ac:spMkLst>
            <pc:docMk/>
            <pc:sldMk cId="1597890794" sldId="272"/>
            <ac:spMk id="18" creationId="{4DC1FB35-C8EF-4220-AABC-D14D72FCF048}"/>
          </ac:spMkLst>
        </pc:spChg>
        <pc:spChg chg="add del">
          <ac:chgData name="Kelly Doyle" userId="8761b4eccadadbf0" providerId="LiveId" clId="{F9E0BFDA-092F-4A91-BA86-FB41DC023B12}" dt="2019-03-13T04:25:23.261" v="1521" actId="26606"/>
          <ac:spMkLst>
            <pc:docMk/>
            <pc:sldMk cId="1597890794" sldId="272"/>
            <ac:spMk id="19" creationId="{07794481-153F-4EA8-BAD9-F2CBD78B2068}"/>
          </ac:spMkLst>
        </pc:spChg>
        <pc:spChg chg="add del">
          <ac:chgData name="Kelly Doyle" userId="8761b4eccadadbf0" providerId="LiveId" clId="{F9E0BFDA-092F-4A91-BA86-FB41DC023B12}" dt="2019-03-13T04:25:18.822" v="1519" actId="26606"/>
          <ac:spMkLst>
            <pc:docMk/>
            <pc:sldMk cId="1597890794" sldId="272"/>
            <ac:spMk id="20" creationId="{ADB603B9-82B1-417E-9A3A-347146C6E4FD}"/>
          </ac:spMkLst>
        </pc:spChg>
        <pc:spChg chg="add del">
          <ac:chgData name="Kelly Doyle" userId="8761b4eccadadbf0" providerId="LiveId" clId="{F9E0BFDA-092F-4A91-BA86-FB41DC023B12}" dt="2019-03-13T04:25:18.822" v="1519" actId="26606"/>
          <ac:spMkLst>
            <pc:docMk/>
            <pc:sldMk cId="1597890794" sldId="272"/>
            <ac:spMk id="21" creationId="{4270BC82-CE1C-4C79-87E5-82E4AC9623BE}"/>
          </ac:spMkLst>
        </pc:spChg>
        <pc:spChg chg="add del">
          <ac:chgData name="Kelly Doyle" userId="8761b4eccadadbf0" providerId="LiveId" clId="{F9E0BFDA-092F-4A91-BA86-FB41DC023B12}" dt="2019-03-13T04:25:18.822" v="1519" actId="26606"/>
          <ac:spMkLst>
            <pc:docMk/>
            <pc:sldMk cId="1597890794" sldId="272"/>
            <ac:spMk id="22" creationId="{4BB046A3-D40A-4799-A5FA-19698DBDB359}"/>
          </ac:spMkLst>
        </pc:spChg>
        <pc:spChg chg="add del">
          <ac:chgData name="Kelly Doyle" userId="8761b4eccadadbf0" providerId="LiveId" clId="{F9E0BFDA-092F-4A91-BA86-FB41DC023B12}" dt="2019-03-13T04:25:23.261" v="1521" actId="26606"/>
          <ac:spMkLst>
            <pc:docMk/>
            <pc:sldMk cId="1597890794" sldId="272"/>
            <ac:spMk id="24" creationId="{F10E9B99-0D15-4525-8601-2A1455CA727D}"/>
          </ac:spMkLst>
        </pc:spChg>
        <pc:spChg chg="add del">
          <ac:chgData name="Kelly Doyle" userId="8761b4eccadadbf0" providerId="LiveId" clId="{F9E0BFDA-092F-4A91-BA86-FB41DC023B12}" dt="2019-03-13T04:25:23.261" v="1521" actId="26606"/>
          <ac:spMkLst>
            <pc:docMk/>
            <pc:sldMk cId="1597890794" sldId="272"/>
            <ac:spMk id="25" creationId="{980A6F68-EFD9-45BA-A7EF-4367E7FE4029}"/>
          </ac:spMkLst>
        </pc:spChg>
        <pc:spChg chg="add del">
          <ac:chgData name="Kelly Doyle" userId="8761b4eccadadbf0" providerId="LiveId" clId="{F9E0BFDA-092F-4A91-BA86-FB41DC023B12}" dt="2019-03-13T04:25:25.587" v="1523" actId="26606"/>
          <ac:spMkLst>
            <pc:docMk/>
            <pc:sldMk cId="1597890794" sldId="272"/>
            <ac:spMk id="27" creationId="{82193C53-03BA-4A7D-8FFB-F97CA0225B2D}"/>
          </ac:spMkLst>
        </pc:spChg>
        <pc:spChg chg="add del">
          <ac:chgData name="Kelly Doyle" userId="8761b4eccadadbf0" providerId="LiveId" clId="{F9E0BFDA-092F-4A91-BA86-FB41DC023B12}" dt="2019-03-13T04:25:25.587" v="1523" actId="26606"/>
          <ac:spMkLst>
            <pc:docMk/>
            <pc:sldMk cId="1597890794" sldId="272"/>
            <ac:spMk id="28" creationId="{59E4AB13-B2E9-4DC2-80B3-93CC6491B12D}"/>
          </ac:spMkLst>
        </pc:spChg>
        <pc:spChg chg="add del">
          <ac:chgData name="Kelly Doyle" userId="8761b4eccadadbf0" providerId="LiveId" clId="{F9E0BFDA-092F-4A91-BA86-FB41DC023B12}" dt="2019-03-13T04:25:25.587" v="1523" actId="26606"/>
          <ac:spMkLst>
            <pc:docMk/>
            <pc:sldMk cId="1597890794" sldId="272"/>
            <ac:spMk id="29" creationId="{B119A594-3C6A-4AEE-86CC-6DCBD8CAAFFB}"/>
          </ac:spMkLst>
        </pc:spChg>
        <pc:spChg chg="add del">
          <ac:chgData name="Kelly Doyle" userId="8761b4eccadadbf0" providerId="LiveId" clId="{F9E0BFDA-092F-4A91-BA86-FB41DC023B12}" dt="2019-03-13T04:25:25.587" v="1523" actId="26606"/>
          <ac:spMkLst>
            <pc:docMk/>
            <pc:sldMk cId="1597890794" sldId="272"/>
            <ac:spMk id="31" creationId="{F563BD7A-0ACE-4C09-8109-B6C2BA4D65EA}"/>
          </ac:spMkLst>
        </pc:spChg>
        <pc:spChg chg="add del">
          <ac:chgData name="Kelly Doyle" userId="8761b4eccadadbf0" providerId="LiveId" clId="{F9E0BFDA-092F-4A91-BA86-FB41DC023B12}" dt="2019-03-13T04:25:25.587" v="1523" actId="26606"/>
          <ac:spMkLst>
            <pc:docMk/>
            <pc:sldMk cId="1597890794" sldId="272"/>
            <ac:spMk id="32" creationId="{D94D0C45-E38D-4C37-ABAA-46E4FC875C1B}"/>
          </ac:spMkLst>
        </pc:spChg>
        <pc:spChg chg="add del">
          <ac:chgData name="Kelly Doyle" userId="8761b4eccadadbf0" providerId="LiveId" clId="{F9E0BFDA-092F-4A91-BA86-FB41DC023B12}" dt="2019-03-13T04:25:25.587" v="1523" actId="26606"/>
          <ac:spMkLst>
            <pc:docMk/>
            <pc:sldMk cId="1597890794" sldId="272"/>
            <ac:spMk id="33" creationId="{D165CBD1-B299-4857-991D-F4621FBEDF5E}"/>
          </ac:spMkLst>
        </pc:spChg>
        <pc:spChg chg="add del">
          <ac:chgData name="Kelly Doyle" userId="8761b4eccadadbf0" providerId="LiveId" clId="{F9E0BFDA-092F-4A91-BA86-FB41DC023B12}" dt="2019-03-13T04:25:27.351" v="1525" actId="26606"/>
          <ac:spMkLst>
            <pc:docMk/>
            <pc:sldMk cId="1597890794" sldId="272"/>
            <ac:spMk id="35" creationId="{48AFBD60-501A-4037-9A7B-18587960252E}"/>
          </ac:spMkLst>
        </pc:spChg>
        <pc:spChg chg="add del">
          <ac:chgData name="Kelly Doyle" userId="8761b4eccadadbf0" providerId="LiveId" clId="{F9E0BFDA-092F-4A91-BA86-FB41DC023B12}" dt="2019-03-13T04:25:29.149" v="1527" actId="26606"/>
          <ac:spMkLst>
            <pc:docMk/>
            <pc:sldMk cId="1597890794" sldId="272"/>
            <ac:spMk id="38" creationId="{073C215F-1A93-45CA-9AFD-7147B4BB6D45}"/>
          </ac:spMkLst>
        </pc:spChg>
        <pc:spChg chg="add del">
          <ac:chgData name="Kelly Doyle" userId="8761b4eccadadbf0" providerId="LiveId" clId="{F9E0BFDA-092F-4A91-BA86-FB41DC023B12}" dt="2019-03-13T04:25:29.149" v="1527" actId="26606"/>
          <ac:spMkLst>
            <pc:docMk/>
            <pc:sldMk cId="1597890794" sldId="272"/>
            <ac:spMk id="39" creationId="{D83CD1D2-552D-4F42-913E-EF67C3C9584F}"/>
          </ac:spMkLst>
        </pc:spChg>
        <pc:spChg chg="add del">
          <ac:chgData name="Kelly Doyle" userId="8761b4eccadadbf0" providerId="LiveId" clId="{F9E0BFDA-092F-4A91-BA86-FB41DC023B12}" dt="2019-03-13T04:25:34.141" v="1529" actId="26606"/>
          <ac:spMkLst>
            <pc:docMk/>
            <pc:sldMk cId="1597890794" sldId="272"/>
            <ac:spMk id="42" creationId="{EAB5D8BA-9D58-4680-AD28-C99AC4AB2449}"/>
          </ac:spMkLst>
        </pc:spChg>
        <pc:spChg chg="add del">
          <ac:chgData name="Kelly Doyle" userId="8761b4eccadadbf0" providerId="LiveId" clId="{F9E0BFDA-092F-4A91-BA86-FB41DC023B12}" dt="2019-03-13T04:25:34.141" v="1529" actId="26606"/>
          <ac:spMkLst>
            <pc:docMk/>
            <pc:sldMk cId="1597890794" sldId="272"/>
            <ac:spMk id="44" creationId="{A0EAFB4B-4B72-4B6F-AD78-D59C4C457F5D}"/>
          </ac:spMkLst>
        </pc:spChg>
        <pc:spChg chg="add del">
          <ac:chgData name="Kelly Doyle" userId="8761b4eccadadbf0" providerId="LiveId" clId="{F9E0BFDA-092F-4A91-BA86-FB41DC023B12}" dt="2019-03-13T04:25:34.141" v="1529" actId="26606"/>
          <ac:spMkLst>
            <pc:docMk/>
            <pc:sldMk cId="1597890794" sldId="272"/>
            <ac:spMk id="45" creationId="{FA2EFA0C-FB4C-4EBA-B391-844379AF59CB}"/>
          </ac:spMkLst>
        </pc:spChg>
        <pc:picChg chg="add del mod ord">
          <ac:chgData name="Kelly Doyle" userId="8761b4eccadadbf0" providerId="LiveId" clId="{F9E0BFDA-092F-4A91-BA86-FB41DC023B12}" dt="2019-03-13T04:26:55.236" v="1539" actId="14100"/>
          <ac:picMkLst>
            <pc:docMk/>
            <pc:sldMk cId="1597890794" sldId="272"/>
            <ac:picMk id="4" creationId="{4680AEA2-7FA2-4EA6-B660-D7BAC820EA11}"/>
          </ac:picMkLst>
        </pc:picChg>
        <pc:picChg chg="add mod">
          <ac:chgData name="Kelly Doyle" userId="8761b4eccadadbf0" providerId="LiveId" clId="{F9E0BFDA-092F-4A91-BA86-FB41DC023B12}" dt="2019-03-13T04:26:27.656" v="1537" actId="14100"/>
          <ac:picMkLst>
            <pc:docMk/>
            <pc:sldMk cId="1597890794" sldId="272"/>
            <ac:picMk id="5" creationId="{9B6E0E25-23CB-410C-8F14-EA9F8C8D54B0}"/>
          </ac:picMkLst>
        </pc:picChg>
        <pc:picChg chg="add del">
          <ac:chgData name="Kelly Doyle" userId="8761b4eccadadbf0" providerId="LiveId" clId="{F9E0BFDA-092F-4A91-BA86-FB41DC023B12}" dt="2019-03-13T04:25:23.261" v="1521" actId="26606"/>
          <ac:picMkLst>
            <pc:docMk/>
            <pc:sldMk cId="1597890794" sldId="272"/>
            <ac:picMk id="8" creationId="{4680AEA2-7FA2-4EA6-B660-D7BAC820EA11}"/>
          </ac:picMkLst>
        </pc:picChg>
        <pc:picChg chg="add del">
          <ac:chgData name="Kelly Doyle" userId="8761b4eccadadbf0" providerId="LiveId" clId="{F9E0BFDA-092F-4A91-BA86-FB41DC023B12}" dt="2019-03-13T04:25:25.587" v="1523" actId="26606"/>
          <ac:picMkLst>
            <pc:docMk/>
            <pc:sldMk cId="1597890794" sldId="272"/>
            <ac:picMk id="30" creationId="{4680AEA2-7FA2-4EA6-B660-D7BAC820EA11}"/>
          </ac:picMkLst>
        </pc:picChg>
        <pc:picChg chg="add del">
          <ac:chgData name="Kelly Doyle" userId="8761b4eccadadbf0" providerId="LiveId" clId="{F9E0BFDA-092F-4A91-BA86-FB41DC023B12}" dt="2019-03-13T04:25:27.351" v="1525" actId="26606"/>
          <ac:picMkLst>
            <pc:docMk/>
            <pc:sldMk cId="1597890794" sldId="272"/>
            <ac:picMk id="36" creationId="{4680AEA2-7FA2-4EA6-B660-D7BAC820EA11}"/>
          </ac:picMkLst>
        </pc:picChg>
        <pc:picChg chg="add del">
          <ac:chgData name="Kelly Doyle" userId="8761b4eccadadbf0" providerId="LiveId" clId="{F9E0BFDA-092F-4A91-BA86-FB41DC023B12}" dt="2019-03-13T04:25:29.149" v="1527" actId="26606"/>
          <ac:picMkLst>
            <pc:docMk/>
            <pc:sldMk cId="1597890794" sldId="272"/>
            <ac:picMk id="40" creationId="{4680AEA2-7FA2-4EA6-B660-D7BAC820EA11}"/>
          </ac:picMkLst>
        </pc:picChg>
        <pc:picChg chg="add del">
          <ac:chgData name="Kelly Doyle" userId="8761b4eccadadbf0" providerId="LiveId" clId="{F9E0BFDA-092F-4A91-BA86-FB41DC023B12}" dt="2019-03-13T04:25:34.141" v="1529" actId="26606"/>
          <ac:picMkLst>
            <pc:docMk/>
            <pc:sldMk cId="1597890794" sldId="272"/>
            <ac:picMk id="43" creationId="{4680AEA2-7FA2-4EA6-B660-D7BAC820EA11}"/>
          </ac:picMkLst>
        </pc:picChg>
      </pc:sldChg>
      <pc:sldChg chg="addSp delSp modSp add mod setBg">
        <pc:chgData name="Kelly Doyle" userId="8761b4eccadadbf0" providerId="LiveId" clId="{F9E0BFDA-092F-4A91-BA86-FB41DC023B12}" dt="2019-03-13T04:28:58.654" v="1563" actId="26606"/>
        <pc:sldMkLst>
          <pc:docMk/>
          <pc:sldMk cId="988255294" sldId="273"/>
        </pc:sldMkLst>
        <pc:spChg chg="mod">
          <ac:chgData name="Kelly Doyle" userId="8761b4eccadadbf0" providerId="LiveId" clId="{F9E0BFDA-092F-4A91-BA86-FB41DC023B12}" dt="2019-03-13T04:28:58.654" v="1563" actId="26606"/>
          <ac:spMkLst>
            <pc:docMk/>
            <pc:sldMk cId="988255294" sldId="273"/>
            <ac:spMk id="2" creationId="{14F5447A-1EFB-4B67-8434-21FD1F5D225A}"/>
          </ac:spMkLst>
        </pc:spChg>
        <pc:spChg chg="del">
          <ac:chgData name="Kelly Doyle" userId="8761b4eccadadbf0" providerId="LiveId" clId="{F9E0BFDA-092F-4A91-BA86-FB41DC023B12}" dt="2019-03-13T04:28:00.197" v="1555"/>
          <ac:spMkLst>
            <pc:docMk/>
            <pc:sldMk cId="988255294" sldId="273"/>
            <ac:spMk id="3" creationId="{6EA2706F-FFDC-48C8-B3CA-811CBC79B1BA}"/>
          </ac:spMkLst>
        </pc:spChg>
        <pc:spChg chg="mod ord">
          <ac:chgData name="Kelly Doyle" userId="8761b4eccadadbf0" providerId="LiveId" clId="{F9E0BFDA-092F-4A91-BA86-FB41DC023B12}" dt="2019-03-13T04:28:58.654" v="1563" actId="26606"/>
          <ac:spMkLst>
            <pc:docMk/>
            <pc:sldMk cId="988255294" sldId="273"/>
            <ac:spMk id="4" creationId="{E5977D8A-17ED-4DE0-93A6-BCAC7DBB27A8}"/>
          </ac:spMkLst>
        </pc:spChg>
        <pc:spChg chg="add del">
          <ac:chgData name="Kelly Doyle" userId="8761b4eccadadbf0" providerId="LiveId" clId="{F9E0BFDA-092F-4A91-BA86-FB41DC023B12}" dt="2019-03-13T04:28:52.224" v="1560" actId="26606"/>
          <ac:spMkLst>
            <pc:docMk/>
            <pc:sldMk cId="988255294" sldId="273"/>
            <ac:spMk id="10" creationId="{A5DDEC08-CC15-4210-9D3F-2682AAC76B60}"/>
          </ac:spMkLst>
        </pc:spChg>
        <pc:spChg chg="add del">
          <ac:chgData name="Kelly Doyle" userId="8761b4eccadadbf0" providerId="LiveId" clId="{F9E0BFDA-092F-4A91-BA86-FB41DC023B12}" dt="2019-03-13T04:28:52.224" v="1560" actId="26606"/>
          <ac:spMkLst>
            <pc:docMk/>
            <pc:sldMk cId="988255294" sldId="273"/>
            <ac:spMk id="12" creationId="{78AB33E7-8030-402D-B850-4D02B638621C}"/>
          </ac:spMkLst>
        </pc:spChg>
        <pc:spChg chg="add del">
          <ac:chgData name="Kelly Doyle" userId="8761b4eccadadbf0" providerId="LiveId" clId="{F9E0BFDA-092F-4A91-BA86-FB41DC023B12}" dt="2019-03-13T04:28:52.224" v="1560" actId="26606"/>
          <ac:spMkLst>
            <pc:docMk/>
            <pc:sldMk cId="988255294" sldId="273"/>
            <ac:spMk id="14" creationId="{F8B4BB20-BA7E-4B1C-8CBF-F56A34055A16}"/>
          </ac:spMkLst>
        </pc:spChg>
        <pc:spChg chg="add del">
          <ac:chgData name="Kelly Doyle" userId="8761b4eccadadbf0" providerId="LiveId" clId="{F9E0BFDA-092F-4A91-BA86-FB41DC023B12}" dt="2019-03-13T04:28:58.638" v="1562" actId="26606"/>
          <ac:spMkLst>
            <pc:docMk/>
            <pc:sldMk cId="988255294" sldId="273"/>
            <ac:spMk id="16" creationId="{A5DDEC08-CC15-4210-9D3F-2682AAC76B60}"/>
          </ac:spMkLst>
        </pc:spChg>
        <pc:spChg chg="add del">
          <ac:chgData name="Kelly Doyle" userId="8761b4eccadadbf0" providerId="LiveId" clId="{F9E0BFDA-092F-4A91-BA86-FB41DC023B12}" dt="2019-03-13T04:28:58.638" v="1562" actId="26606"/>
          <ac:spMkLst>
            <pc:docMk/>
            <pc:sldMk cId="988255294" sldId="273"/>
            <ac:spMk id="17" creationId="{B3800074-41F5-43C5-A6F7-23D0A4B53C57}"/>
          </ac:spMkLst>
        </pc:spChg>
        <pc:spChg chg="add">
          <ac:chgData name="Kelly Doyle" userId="8761b4eccadadbf0" providerId="LiveId" clId="{F9E0BFDA-092F-4A91-BA86-FB41DC023B12}" dt="2019-03-13T04:28:58.654" v="1563" actId="26606"/>
          <ac:spMkLst>
            <pc:docMk/>
            <pc:sldMk cId="988255294" sldId="273"/>
            <ac:spMk id="19" creationId="{A5DDEC08-CC15-4210-9D3F-2682AAC76B60}"/>
          </ac:spMkLst>
        </pc:spChg>
        <pc:spChg chg="add">
          <ac:chgData name="Kelly Doyle" userId="8761b4eccadadbf0" providerId="LiveId" clId="{F9E0BFDA-092F-4A91-BA86-FB41DC023B12}" dt="2019-03-13T04:28:58.654" v="1563" actId="26606"/>
          <ac:spMkLst>
            <pc:docMk/>
            <pc:sldMk cId="988255294" sldId="273"/>
            <ac:spMk id="20" creationId="{78AB33E7-8030-402D-B850-4D02B638621C}"/>
          </ac:spMkLst>
        </pc:spChg>
        <pc:spChg chg="add">
          <ac:chgData name="Kelly Doyle" userId="8761b4eccadadbf0" providerId="LiveId" clId="{F9E0BFDA-092F-4A91-BA86-FB41DC023B12}" dt="2019-03-13T04:28:58.654" v="1563" actId="26606"/>
          <ac:spMkLst>
            <pc:docMk/>
            <pc:sldMk cId="988255294" sldId="273"/>
            <ac:spMk id="21" creationId="{F8B4BB20-BA7E-4B1C-8CBF-F56A34055A16}"/>
          </ac:spMkLst>
        </pc:spChg>
        <pc:picChg chg="add mod">
          <ac:chgData name="Kelly Doyle" userId="8761b4eccadadbf0" providerId="LiveId" clId="{F9E0BFDA-092F-4A91-BA86-FB41DC023B12}" dt="2019-03-13T04:28:58.654" v="1563" actId="26606"/>
          <ac:picMkLst>
            <pc:docMk/>
            <pc:sldMk cId="988255294" sldId="273"/>
            <ac:picMk id="5" creationId="{623ACC05-EDC0-48E9-9784-A9ACC35378AD}"/>
          </ac:picMkLst>
        </pc:picChg>
        <pc:picChg chg="add del">
          <ac:chgData name="Kelly Doyle" userId="8761b4eccadadbf0" providerId="LiveId" clId="{F9E0BFDA-092F-4A91-BA86-FB41DC023B12}" dt="2019-03-13T04:28:38.167" v="1558" actId="478"/>
          <ac:picMkLst>
            <pc:docMk/>
            <pc:sldMk cId="988255294" sldId="273"/>
            <ac:picMk id="6" creationId="{BB7EE7CC-46C2-4525-A141-59686818D705}"/>
          </ac:picMkLst>
        </pc:picChg>
      </pc:sldChg>
      <pc:sldChg chg="addSp delSp modSp add mod setBg modNotesTx">
        <pc:chgData name="Kelly Doyle" userId="8761b4eccadadbf0" providerId="LiveId" clId="{F9E0BFDA-092F-4A91-BA86-FB41DC023B12}" dt="2019-03-14T01:57:42.516" v="1910" actId="20577"/>
        <pc:sldMkLst>
          <pc:docMk/>
          <pc:sldMk cId="1219212824" sldId="274"/>
        </pc:sldMkLst>
        <pc:spChg chg="mod">
          <ac:chgData name="Kelly Doyle" userId="8761b4eccadadbf0" providerId="LiveId" clId="{F9E0BFDA-092F-4A91-BA86-FB41DC023B12}" dt="2019-03-13T04:33:15.350" v="1576" actId="26606"/>
          <ac:spMkLst>
            <pc:docMk/>
            <pc:sldMk cId="1219212824" sldId="274"/>
            <ac:spMk id="2" creationId="{C704DE53-6CC6-404C-BA82-920EEBC2440A}"/>
          </ac:spMkLst>
        </pc:spChg>
        <pc:spChg chg="del">
          <ac:chgData name="Kelly Doyle" userId="8761b4eccadadbf0" providerId="LiveId" clId="{F9E0BFDA-092F-4A91-BA86-FB41DC023B12}" dt="2019-03-13T04:31:08.937" v="1565"/>
          <ac:spMkLst>
            <pc:docMk/>
            <pc:sldMk cId="1219212824" sldId="274"/>
            <ac:spMk id="3" creationId="{9EC31950-47E3-4241-9986-415ED59865BB}"/>
          </ac:spMkLst>
        </pc:spChg>
        <pc:spChg chg="add mod">
          <ac:chgData name="Kelly Doyle" userId="8761b4eccadadbf0" providerId="LiveId" clId="{F9E0BFDA-092F-4A91-BA86-FB41DC023B12}" dt="2019-03-13T04:44:22.537" v="1857" actId="27636"/>
          <ac:spMkLst>
            <pc:docMk/>
            <pc:sldMk cId="1219212824" sldId="274"/>
            <ac:spMk id="10" creationId="{A56F41AB-9A31-49EC-A240-DD96DD60BFD0}"/>
          </ac:spMkLst>
        </pc:spChg>
        <pc:picChg chg="add del mod">
          <ac:chgData name="Kelly Doyle" userId="8761b4eccadadbf0" providerId="LiveId" clId="{F9E0BFDA-092F-4A91-BA86-FB41DC023B12}" dt="2019-03-13T04:33:15.350" v="1576" actId="26606"/>
          <ac:picMkLst>
            <pc:docMk/>
            <pc:sldMk cId="1219212824" sldId="274"/>
            <ac:picMk id="5" creationId="{34FBAECC-21E6-4E13-8C9F-956E14207F91}"/>
          </ac:picMkLst>
        </pc:picChg>
        <pc:picChg chg="add mod">
          <ac:chgData name="Kelly Doyle" userId="8761b4eccadadbf0" providerId="LiveId" clId="{F9E0BFDA-092F-4A91-BA86-FB41DC023B12}" dt="2019-03-13T04:44:12.941" v="1855" actId="14100"/>
          <ac:picMkLst>
            <pc:docMk/>
            <pc:sldMk cId="1219212824" sldId="274"/>
            <ac:picMk id="8" creationId="{34FBAECC-21E6-4E13-8C9F-956E14207F91}"/>
          </ac:picMkLst>
        </pc:picChg>
      </pc:sldChg>
      <pc:sldChg chg="add del">
        <pc:chgData name="Kelly Doyle" userId="8761b4eccadadbf0" providerId="LiveId" clId="{F9E0BFDA-092F-4A91-BA86-FB41DC023B12}" dt="2019-03-13T04:48:14.119" v="1888" actId="2696"/>
        <pc:sldMkLst>
          <pc:docMk/>
          <pc:sldMk cId="1970069680" sldId="275"/>
        </pc:sldMkLst>
      </pc:sldChg>
      <pc:sldChg chg="addSp delSp modSp add mod setBg">
        <pc:chgData name="Kelly Doyle" userId="8761b4eccadadbf0" providerId="LiveId" clId="{F9E0BFDA-092F-4A91-BA86-FB41DC023B12}" dt="2019-03-13T04:48:07.442" v="1887" actId="478"/>
        <pc:sldMkLst>
          <pc:docMk/>
          <pc:sldMk cId="647693058" sldId="276"/>
        </pc:sldMkLst>
        <pc:spChg chg="mod">
          <ac:chgData name="Kelly Doyle" userId="8761b4eccadadbf0" providerId="LiveId" clId="{F9E0BFDA-092F-4A91-BA86-FB41DC023B12}" dt="2019-03-13T04:48:01.448" v="1886" actId="26606"/>
          <ac:spMkLst>
            <pc:docMk/>
            <pc:sldMk cId="647693058" sldId="276"/>
            <ac:spMk id="2" creationId="{9D093524-153C-427D-ABD1-AB8F9D32E317}"/>
          </ac:spMkLst>
        </pc:spChg>
        <pc:spChg chg="del mod">
          <ac:chgData name="Kelly Doyle" userId="8761b4eccadadbf0" providerId="LiveId" clId="{F9E0BFDA-092F-4A91-BA86-FB41DC023B12}" dt="2019-03-13T04:48:07.442" v="1887" actId="478"/>
          <ac:spMkLst>
            <pc:docMk/>
            <pc:sldMk cId="647693058" sldId="276"/>
            <ac:spMk id="3" creationId="{C6566FCF-2F35-40DA-BB41-9697156A40AA}"/>
          </ac:spMkLst>
        </pc:spChg>
        <pc:spChg chg="add">
          <ac:chgData name="Kelly Doyle" userId="8761b4eccadadbf0" providerId="LiveId" clId="{F9E0BFDA-092F-4A91-BA86-FB41DC023B12}" dt="2019-03-13T04:48:01.448" v="1886" actId="26606"/>
          <ac:spMkLst>
            <pc:docMk/>
            <pc:sldMk cId="647693058" sldId="276"/>
            <ac:spMk id="8" creationId="{04B3A732-BD30-43B3-B22F-86F94190750E}"/>
          </ac:spMkLst>
        </pc:spChg>
        <pc:spChg chg="add">
          <ac:chgData name="Kelly Doyle" userId="8761b4eccadadbf0" providerId="LiveId" clId="{F9E0BFDA-092F-4A91-BA86-FB41DC023B12}" dt="2019-03-13T04:48:01.448" v="1886" actId="26606"/>
          <ac:spMkLst>
            <pc:docMk/>
            <pc:sldMk cId="647693058" sldId="276"/>
            <ac:spMk id="10" creationId="{CB5978F0-8D3C-4B12-B071-F1254173E35D}"/>
          </ac:spMkLst>
        </pc:spChg>
        <pc:spChg chg="add">
          <ac:chgData name="Kelly Doyle" userId="8761b4eccadadbf0" providerId="LiveId" clId="{F9E0BFDA-092F-4A91-BA86-FB41DC023B12}" dt="2019-03-13T04:48:01.448" v="1886" actId="26606"/>
          <ac:spMkLst>
            <pc:docMk/>
            <pc:sldMk cId="647693058" sldId="276"/>
            <ac:spMk id="12" creationId="{9DFDE310-F9F9-4DAB-A86D-45566B819058}"/>
          </ac:spMkLst>
        </pc:spChg>
        <pc:picChg chg="add del mod">
          <ac:chgData name="Kelly Doyle" userId="8761b4eccadadbf0" providerId="LiveId" clId="{F9E0BFDA-092F-4A91-BA86-FB41DC023B12}" dt="2019-03-13T04:47:51.590" v="1885" actId="478"/>
          <ac:picMkLst>
            <pc:docMk/>
            <pc:sldMk cId="647693058" sldId="276"/>
            <ac:picMk id="5" creationId="{8AE6CBE6-418C-48E5-9B01-112386C3DDC2}"/>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kdoyl\AppData\Local\Temp\Temp1_zecon%20(1).zip\State_time_series.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kdoyl\AppData\Local\Temp\Temp1_zecon%20(1).zip\State_time_series.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kdoyl\OneDrive\Documents\MAR%20653\TexasMerge.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kdoyl\OneDrive\Documents\MAR%20653\TexasMerge.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kdoyl\OneDrive\Documents\MAR%20653\TexasMerge.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[State_time_series.csv]Sheet1!PivotTable4</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 seasonally adjusted measure of the median estimated home value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barChart>
        <c:barDir val="col"/>
        <c:grouping val="clustered"/>
        <c:varyColors val="0"/>
        <c:ser>
          <c:idx val="0"/>
          <c:order val="0"/>
          <c:tx>
            <c:strRef>
              <c:f>Sheet1!$B$3</c:f>
              <c:strCache>
                <c:ptCount val="1"/>
                <c:pt idx="0">
                  <c:v>Total</c:v>
                </c:pt>
              </c:strCache>
            </c:strRef>
          </c:tx>
          <c:spPr>
            <a:solidFill>
              <a:schemeClr val="accent1"/>
            </a:solidFill>
            <a:ln>
              <a:noFill/>
            </a:ln>
            <a:effectLst/>
          </c:spPr>
          <c:invertIfNegative val="0"/>
          <c:cat>
            <c:strRef>
              <c:f>Sheet1!$A$4:$A$26</c:f>
              <c:strCache>
                <c:ptCount val="22"/>
                <c:pt idx="0">
                  <c:v>1996</c:v>
                </c:pt>
                <c:pt idx="1">
                  <c:v>1997</c:v>
                </c:pt>
                <c:pt idx="2">
                  <c:v>1998</c:v>
                </c:pt>
                <c:pt idx="3">
                  <c:v>1999</c:v>
                </c:pt>
                <c:pt idx="4">
                  <c:v>2000</c:v>
                </c:pt>
                <c:pt idx="5">
                  <c:v>2001</c:v>
                </c:pt>
                <c:pt idx="6">
                  <c:v>2002</c:v>
                </c:pt>
                <c:pt idx="7">
                  <c:v>2003</c:v>
                </c:pt>
                <c:pt idx="8">
                  <c:v>2004</c:v>
                </c:pt>
                <c:pt idx="9">
                  <c:v>2005</c:v>
                </c:pt>
                <c:pt idx="10">
                  <c:v>2006</c:v>
                </c:pt>
                <c:pt idx="11">
                  <c:v>2007</c:v>
                </c:pt>
                <c:pt idx="12">
                  <c:v>2008</c:v>
                </c:pt>
                <c:pt idx="13">
                  <c:v>2009</c:v>
                </c:pt>
                <c:pt idx="14">
                  <c:v>2010</c:v>
                </c:pt>
                <c:pt idx="15">
                  <c:v>2011</c:v>
                </c:pt>
                <c:pt idx="16">
                  <c:v>2012</c:v>
                </c:pt>
                <c:pt idx="17">
                  <c:v>2013</c:v>
                </c:pt>
                <c:pt idx="18">
                  <c:v>2014</c:v>
                </c:pt>
                <c:pt idx="19">
                  <c:v>2015</c:v>
                </c:pt>
                <c:pt idx="20">
                  <c:v>2016</c:v>
                </c:pt>
                <c:pt idx="21">
                  <c:v>2017</c:v>
                </c:pt>
              </c:strCache>
            </c:strRef>
          </c:cat>
          <c:val>
            <c:numRef>
              <c:f>Sheet1!$B$4:$B$26</c:f>
              <c:numCache>
                <c:formatCode>General</c:formatCode>
                <c:ptCount val="22"/>
                <c:pt idx="0">
                  <c:v>101953.48189415042</c:v>
                </c:pt>
                <c:pt idx="1">
                  <c:v>104644.55645161291</c:v>
                </c:pt>
                <c:pt idx="2">
                  <c:v>109467.60828625235</c:v>
                </c:pt>
                <c:pt idx="3">
                  <c:v>115963.43692870201</c:v>
                </c:pt>
                <c:pt idx="4">
                  <c:v>124012.68115942029</c:v>
                </c:pt>
                <c:pt idx="5">
                  <c:v>133289.85507246378</c:v>
                </c:pt>
                <c:pt idx="6">
                  <c:v>143372.10144927536</c:v>
                </c:pt>
                <c:pt idx="7">
                  <c:v>156508.09352517987</c:v>
                </c:pt>
                <c:pt idx="8">
                  <c:v>173856.61375661375</c:v>
                </c:pt>
                <c:pt idx="9">
                  <c:v>195218.22916666666</c:v>
                </c:pt>
                <c:pt idx="10">
                  <c:v>208681.25</c:v>
                </c:pt>
                <c:pt idx="11">
                  <c:v>209865.23235800344</c:v>
                </c:pt>
                <c:pt idx="12">
                  <c:v>200284.48566610456</c:v>
                </c:pt>
                <c:pt idx="13">
                  <c:v>189404</c:v>
                </c:pt>
                <c:pt idx="14">
                  <c:v>179629</c:v>
                </c:pt>
                <c:pt idx="15">
                  <c:v>172128.83333333334</c:v>
                </c:pt>
                <c:pt idx="16">
                  <c:v>170773</c:v>
                </c:pt>
                <c:pt idx="17">
                  <c:v>179090.66666666666</c:v>
                </c:pt>
                <c:pt idx="18">
                  <c:v>187775</c:v>
                </c:pt>
                <c:pt idx="19">
                  <c:v>196386.16666666666</c:v>
                </c:pt>
                <c:pt idx="20">
                  <c:v>207095.5</c:v>
                </c:pt>
                <c:pt idx="21">
                  <c:v>219742</c:v>
                </c:pt>
              </c:numCache>
            </c:numRef>
          </c:val>
          <c:extLst>
            <c:ext xmlns:c16="http://schemas.microsoft.com/office/drawing/2014/chart" uri="{C3380CC4-5D6E-409C-BE32-E72D297353CC}">
              <c16:uniqueId val="{00000000-713D-427F-BD94-0AB1E3FD6C6E}"/>
            </c:ext>
          </c:extLst>
        </c:ser>
        <c:dLbls>
          <c:showLegendKey val="0"/>
          <c:showVal val="0"/>
          <c:showCatName val="0"/>
          <c:showSerName val="0"/>
          <c:showPercent val="0"/>
          <c:showBubbleSize val="0"/>
        </c:dLbls>
        <c:gapWidth val="219"/>
        <c:overlap val="-27"/>
        <c:axId val="961811328"/>
        <c:axId val="961813952"/>
      </c:barChart>
      <c:catAx>
        <c:axId val="9618113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61813952"/>
        <c:crosses val="autoZero"/>
        <c:auto val="1"/>
        <c:lblAlgn val="ctr"/>
        <c:lblOffset val="100"/>
        <c:noMultiLvlLbl val="0"/>
      </c:catAx>
      <c:valAx>
        <c:axId val="96181395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618113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[State_time_series.csv]Sheet1!PivotTable2</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Average</a:t>
            </a:r>
            <a:r>
              <a:rPr lang="en-US" baseline="0" dirty="0"/>
              <a:t> Inventory</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barChart>
        <c:barDir val="col"/>
        <c:grouping val="clustered"/>
        <c:varyColors val="0"/>
        <c:ser>
          <c:idx val="0"/>
          <c:order val="0"/>
          <c:tx>
            <c:strRef>
              <c:f>Sheet1!$B$3</c:f>
              <c:strCache>
                <c:ptCount val="1"/>
                <c:pt idx="0">
                  <c:v>Total</c:v>
                </c:pt>
              </c:strCache>
            </c:strRef>
          </c:tx>
          <c:spPr>
            <a:solidFill>
              <a:schemeClr val="accent1"/>
            </a:solidFill>
            <a:ln>
              <a:noFill/>
            </a:ln>
            <a:effectLst/>
          </c:spPr>
          <c:invertIfNegative val="0"/>
          <c:cat>
            <c:strRef>
              <c:f>Sheet1!$A$4:$A$12</c:f>
              <c:strCache>
                <c:ptCount val="8"/>
                <c:pt idx="0">
                  <c:v>2010</c:v>
                </c:pt>
                <c:pt idx="1">
                  <c:v>2011</c:v>
                </c:pt>
                <c:pt idx="2">
                  <c:v>2012</c:v>
                </c:pt>
                <c:pt idx="3">
                  <c:v>2013</c:v>
                </c:pt>
                <c:pt idx="4">
                  <c:v>2014</c:v>
                </c:pt>
                <c:pt idx="5">
                  <c:v>2015</c:v>
                </c:pt>
                <c:pt idx="6">
                  <c:v>2016</c:v>
                </c:pt>
                <c:pt idx="7">
                  <c:v>2017</c:v>
                </c:pt>
              </c:strCache>
            </c:strRef>
          </c:cat>
          <c:val>
            <c:numRef>
              <c:f>Sheet1!$B$4:$B$12</c:f>
              <c:numCache>
                <c:formatCode>General</c:formatCode>
                <c:ptCount val="8"/>
                <c:pt idx="0">
                  <c:v>41766.223856209152</c:v>
                </c:pt>
                <c:pt idx="1">
                  <c:v>44122.114379084967</c:v>
                </c:pt>
                <c:pt idx="2">
                  <c:v>35620.700980392154</c:v>
                </c:pt>
                <c:pt idx="3">
                  <c:v>30991.498366013071</c:v>
                </c:pt>
                <c:pt idx="4">
                  <c:v>31392.555555555555</c:v>
                </c:pt>
                <c:pt idx="5">
                  <c:v>29546.970588235294</c:v>
                </c:pt>
                <c:pt idx="6">
                  <c:v>27799.705882352941</c:v>
                </c:pt>
                <c:pt idx="7">
                  <c:v>25152.339869281044</c:v>
                </c:pt>
              </c:numCache>
            </c:numRef>
          </c:val>
          <c:extLst>
            <c:ext xmlns:c16="http://schemas.microsoft.com/office/drawing/2014/chart" uri="{C3380CC4-5D6E-409C-BE32-E72D297353CC}">
              <c16:uniqueId val="{00000000-3764-457E-BF60-E1E6C07A168E}"/>
            </c:ext>
          </c:extLst>
        </c:ser>
        <c:dLbls>
          <c:showLegendKey val="0"/>
          <c:showVal val="0"/>
          <c:showCatName val="0"/>
          <c:showSerName val="0"/>
          <c:showPercent val="0"/>
          <c:showBubbleSize val="0"/>
        </c:dLbls>
        <c:gapWidth val="219"/>
        <c:overlap val="-27"/>
        <c:axId val="667400952"/>
        <c:axId val="667401936"/>
      </c:barChart>
      <c:catAx>
        <c:axId val="6674009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7401936"/>
        <c:crosses val="autoZero"/>
        <c:auto val="1"/>
        <c:lblAlgn val="ctr"/>
        <c:lblOffset val="100"/>
        <c:noMultiLvlLbl val="0"/>
      </c:catAx>
      <c:valAx>
        <c:axId val="66740193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74009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[TexasMerge.csv]Sheet1!PivotTable3</c:name>
    <c:fmtId val="2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 Population</a:t>
            </a:r>
            <a:r>
              <a:rPr lang="en-US" baseline="0"/>
              <a:t> in </a:t>
            </a:r>
            <a:r>
              <a:rPr lang="en-US"/>
              <a:t>Dallas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s>
    <c:plotArea>
      <c:layout/>
      <c:barChart>
        <c:barDir val="col"/>
        <c:grouping val="clustered"/>
        <c:varyColors val="0"/>
        <c:ser>
          <c:idx val="0"/>
          <c:order val="0"/>
          <c:tx>
            <c:strRef>
              <c:f>Sheet1!$B$3</c:f>
              <c:strCache>
                <c:ptCount val="1"/>
                <c:pt idx="0">
                  <c:v>Total</c:v>
                </c:pt>
              </c:strCache>
            </c:strRef>
          </c:tx>
          <c:spPr>
            <a:solidFill>
              <a:schemeClr val="accent1"/>
            </a:solidFill>
            <a:ln>
              <a:noFill/>
            </a:ln>
            <a:effectLst/>
          </c:spPr>
          <c:invertIfNegative val="0"/>
          <c:cat>
            <c:strRef>
              <c:f>Sheet1!$A$4:$A$26</c:f>
              <c:strCache>
                <c:ptCount val="22"/>
                <c:pt idx="0">
                  <c:v>1996</c:v>
                </c:pt>
                <c:pt idx="1">
                  <c:v>1997</c:v>
                </c:pt>
                <c:pt idx="2">
                  <c:v>1998</c:v>
                </c:pt>
                <c:pt idx="3">
                  <c:v>1999</c:v>
                </c:pt>
                <c:pt idx="4">
                  <c:v>2000</c:v>
                </c:pt>
                <c:pt idx="5">
                  <c:v>2001</c:v>
                </c:pt>
                <c:pt idx="6">
                  <c:v>2002</c:v>
                </c:pt>
                <c:pt idx="7">
                  <c:v>2003</c:v>
                </c:pt>
                <c:pt idx="8">
                  <c:v>2004</c:v>
                </c:pt>
                <c:pt idx="9">
                  <c:v>2005</c:v>
                </c:pt>
                <c:pt idx="10">
                  <c:v>2006</c:v>
                </c:pt>
                <c:pt idx="11">
                  <c:v>2007</c:v>
                </c:pt>
                <c:pt idx="12">
                  <c:v>2008</c:v>
                </c:pt>
                <c:pt idx="13">
                  <c:v>2009</c:v>
                </c:pt>
                <c:pt idx="14">
                  <c:v>2010</c:v>
                </c:pt>
                <c:pt idx="15">
                  <c:v>2011</c:v>
                </c:pt>
                <c:pt idx="16">
                  <c:v>2012</c:v>
                </c:pt>
                <c:pt idx="17">
                  <c:v>2013</c:v>
                </c:pt>
                <c:pt idx="18">
                  <c:v>2014</c:v>
                </c:pt>
                <c:pt idx="19">
                  <c:v>2015</c:v>
                </c:pt>
                <c:pt idx="20">
                  <c:v>2016</c:v>
                </c:pt>
                <c:pt idx="21">
                  <c:v>2017</c:v>
                </c:pt>
              </c:strCache>
            </c:strRef>
          </c:cat>
          <c:val>
            <c:numRef>
              <c:f>Sheet1!$B$4:$B$26</c:f>
              <c:numCache>
                <c:formatCode>General</c:formatCode>
                <c:ptCount val="22"/>
                <c:pt idx="0">
                  <c:v>2073484</c:v>
                </c:pt>
                <c:pt idx="1">
                  <c:v>2118835</c:v>
                </c:pt>
                <c:pt idx="2">
                  <c:v>2163082</c:v>
                </c:pt>
                <c:pt idx="3">
                  <c:v>2197658</c:v>
                </c:pt>
                <c:pt idx="4">
                  <c:v>2220848</c:v>
                </c:pt>
                <c:pt idx="5">
                  <c:v>2249418</c:v>
                </c:pt>
                <c:pt idx="6">
                  <c:v>2250326</c:v>
                </c:pt>
                <c:pt idx="7">
                  <c:v>2246432</c:v>
                </c:pt>
                <c:pt idx="8">
                  <c:v>2244020</c:v>
                </c:pt>
                <c:pt idx="9">
                  <c:v>2250830</c:v>
                </c:pt>
                <c:pt idx="10">
                  <c:v>2275434</c:v>
                </c:pt>
                <c:pt idx="11">
                  <c:v>2291891</c:v>
                </c:pt>
                <c:pt idx="12">
                  <c:v>2314018</c:v>
                </c:pt>
                <c:pt idx="13">
                  <c:v>2346378</c:v>
                </c:pt>
                <c:pt idx="14">
                  <c:v>2372257</c:v>
                </c:pt>
                <c:pt idx="15">
                  <c:v>2408133</c:v>
                </c:pt>
                <c:pt idx="16">
                  <c:v>2454781</c:v>
                </c:pt>
                <c:pt idx="17">
                  <c:v>2483807</c:v>
                </c:pt>
                <c:pt idx="18">
                  <c:v>2517417</c:v>
                </c:pt>
                <c:pt idx="19">
                  <c:v>2554233</c:v>
                </c:pt>
                <c:pt idx="20">
                  <c:v>2587462</c:v>
                </c:pt>
                <c:pt idx="21">
                  <c:v>2618148</c:v>
                </c:pt>
              </c:numCache>
            </c:numRef>
          </c:val>
          <c:extLst>
            <c:ext xmlns:c16="http://schemas.microsoft.com/office/drawing/2014/chart" uri="{C3380CC4-5D6E-409C-BE32-E72D297353CC}">
              <c16:uniqueId val="{00000003-8F1E-480C-A0E1-20157FF94CFA}"/>
            </c:ext>
          </c:extLst>
        </c:ser>
        <c:dLbls>
          <c:showLegendKey val="0"/>
          <c:showVal val="0"/>
          <c:showCatName val="0"/>
          <c:showSerName val="0"/>
          <c:showPercent val="0"/>
          <c:showBubbleSize val="0"/>
        </c:dLbls>
        <c:gapWidth val="219"/>
        <c:overlap val="-27"/>
        <c:axId val="759832704"/>
        <c:axId val="759828440"/>
      </c:barChart>
      <c:catAx>
        <c:axId val="759832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9828440"/>
        <c:crosses val="autoZero"/>
        <c:auto val="1"/>
        <c:lblAlgn val="ctr"/>
        <c:lblOffset val="100"/>
        <c:noMultiLvlLbl val="0"/>
      </c:catAx>
      <c:valAx>
        <c:axId val="75982844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98327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[TexasMerge.csv]Sheet6!PivotTable6</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 of per capita income in Dallas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barChart>
        <c:barDir val="col"/>
        <c:grouping val="clustered"/>
        <c:varyColors val="0"/>
        <c:ser>
          <c:idx val="0"/>
          <c:order val="0"/>
          <c:tx>
            <c:strRef>
              <c:f>Sheet6!$B$1</c:f>
              <c:strCache>
                <c:ptCount val="1"/>
                <c:pt idx="0">
                  <c:v>Total</c:v>
                </c:pt>
              </c:strCache>
            </c:strRef>
          </c:tx>
          <c:spPr>
            <a:solidFill>
              <a:schemeClr val="accent1"/>
            </a:solidFill>
            <a:ln>
              <a:noFill/>
            </a:ln>
            <a:effectLst/>
          </c:spPr>
          <c:invertIfNegative val="0"/>
          <c:cat>
            <c:strRef>
              <c:f>Sheet6!$A$2:$A$24</c:f>
              <c:strCache>
                <c:ptCount val="22"/>
                <c:pt idx="0">
                  <c:v>1996</c:v>
                </c:pt>
                <c:pt idx="1">
                  <c:v>1997</c:v>
                </c:pt>
                <c:pt idx="2">
                  <c:v>1998</c:v>
                </c:pt>
                <c:pt idx="3">
                  <c:v>1999</c:v>
                </c:pt>
                <c:pt idx="4">
                  <c:v>2000</c:v>
                </c:pt>
                <c:pt idx="5">
                  <c:v>2001</c:v>
                </c:pt>
                <c:pt idx="6">
                  <c:v>2002</c:v>
                </c:pt>
                <c:pt idx="7">
                  <c:v>2003</c:v>
                </c:pt>
                <c:pt idx="8">
                  <c:v>2004</c:v>
                </c:pt>
                <c:pt idx="9">
                  <c:v>2005</c:v>
                </c:pt>
                <c:pt idx="10">
                  <c:v>2006</c:v>
                </c:pt>
                <c:pt idx="11">
                  <c:v>2007</c:v>
                </c:pt>
                <c:pt idx="12">
                  <c:v>2008</c:v>
                </c:pt>
                <c:pt idx="13">
                  <c:v>2009</c:v>
                </c:pt>
                <c:pt idx="14">
                  <c:v>2010</c:v>
                </c:pt>
                <c:pt idx="15">
                  <c:v>2011</c:v>
                </c:pt>
                <c:pt idx="16">
                  <c:v>2012</c:v>
                </c:pt>
                <c:pt idx="17">
                  <c:v>2013</c:v>
                </c:pt>
                <c:pt idx="18">
                  <c:v>2014</c:v>
                </c:pt>
                <c:pt idx="19">
                  <c:v>2015</c:v>
                </c:pt>
                <c:pt idx="20">
                  <c:v>2016</c:v>
                </c:pt>
                <c:pt idx="21">
                  <c:v>2017</c:v>
                </c:pt>
              </c:strCache>
            </c:strRef>
          </c:cat>
          <c:val>
            <c:numRef>
              <c:f>Sheet6!$B$2:$B$24</c:f>
              <c:numCache>
                <c:formatCode>General</c:formatCode>
                <c:ptCount val="22"/>
                <c:pt idx="0">
                  <c:v>27978</c:v>
                </c:pt>
                <c:pt idx="1">
                  <c:v>29637</c:v>
                </c:pt>
                <c:pt idx="2">
                  <c:v>31827</c:v>
                </c:pt>
                <c:pt idx="3">
                  <c:v>32312</c:v>
                </c:pt>
                <c:pt idx="4">
                  <c:v>35379</c:v>
                </c:pt>
                <c:pt idx="5">
                  <c:v>35453</c:v>
                </c:pt>
                <c:pt idx="6">
                  <c:v>35264</c:v>
                </c:pt>
                <c:pt idx="7">
                  <c:v>35320</c:v>
                </c:pt>
                <c:pt idx="8">
                  <c:v>35697</c:v>
                </c:pt>
                <c:pt idx="9">
                  <c:v>38037</c:v>
                </c:pt>
                <c:pt idx="10">
                  <c:v>41020</c:v>
                </c:pt>
                <c:pt idx="11">
                  <c:v>42392</c:v>
                </c:pt>
                <c:pt idx="12">
                  <c:v>44466</c:v>
                </c:pt>
                <c:pt idx="13">
                  <c:v>39094</c:v>
                </c:pt>
                <c:pt idx="14">
                  <c:v>40854</c:v>
                </c:pt>
                <c:pt idx="15">
                  <c:v>47564</c:v>
                </c:pt>
                <c:pt idx="16">
                  <c:v>48621</c:v>
                </c:pt>
                <c:pt idx="17">
                  <c:v>49006</c:v>
                </c:pt>
                <c:pt idx="18">
                  <c:v>51999</c:v>
                </c:pt>
                <c:pt idx="19">
                  <c:v>52603</c:v>
                </c:pt>
                <c:pt idx="20">
                  <c:v>54456</c:v>
                </c:pt>
                <c:pt idx="21">
                  <c:v>55859</c:v>
                </c:pt>
              </c:numCache>
            </c:numRef>
          </c:val>
          <c:extLst>
            <c:ext xmlns:c16="http://schemas.microsoft.com/office/drawing/2014/chart" uri="{C3380CC4-5D6E-409C-BE32-E72D297353CC}">
              <c16:uniqueId val="{00000000-E97A-4EF1-B382-09E5F2677A96}"/>
            </c:ext>
          </c:extLst>
        </c:ser>
        <c:dLbls>
          <c:showLegendKey val="0"/>
          <c:showVal val="0"/>
          <c:showCatName val="0"/>
          <c:showSerName val="0"/>
          <c:showPercent val="0"/>
          <c:showBubbleSize val="0"/>
        </c:dLbls>
        <c:gapWidth val="219"/>
        <c:overlap val="-27"/>
        <c:axId val="1122594064"/>
        <c:axId val="1122591440"/>
      </c:barChart>
      <c:catAx>
        <c:axId val="11225940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22591440"/>
        <c:crosses val="autoZero"/>
        <c:auto val="1"/>
        <c:lblAlgn val="ctr"/>
        <c:lblOffset val="100"/>
        <c:noMultiLvlLbl val="0"/>
      </c:catAx>
      <c:valAx>
        <c:axId val="112259144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225940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[TexasMerge.csv]Sheet7!PivotTable7</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 Value of All Homes in Dallas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barChart>
        <c:barDir val="col"/>
        <c:grouping val="clustered"/>
        <c:varyColors val="0"/>
        <c:ser>
          <c:idx val="0"/>
          <c:order val="0"/>
          <c:tx>
            <c:strRef>
              <c:f>Sheet7!$B$1</c:f>
              <c:strCache>
                <c:ptCount val="1"/>
                <c:pt idx="0">
                  <c:v>Total</c:v>
                </c:pt>
              </c:strCache>
            </c:strRef>
          </c:tx>
          <c:spPr>
            <a:solidFill>
              <a:schemeClr val="accent1"/>
            </a:solidFill>
            <a:ln>
              <a:noFill/>
            </a:ln>
            <a:effectLst/>
          </c:spPr>
          <c:invertIfNegative val="0"/>
          <c:trendline>
            <c:spPr>
              <a:ln w="19050" cap="rnd">
                <a:solidFill>
                  <a:schemeClr val="accent1"/>
                </a:solidFill>
                <a:prstDash val="sysDot"/>
              </a:ln>
              <a:effectLst/>
            </c:spPr>
            <c:trendlineType val="exp"/>
            <c:dispRSqr val="0"/>
            <c:dispEq val="0"/>
          </c:trendline>
          <c:trendline>
            <c:spPr>
              <a:ln w="19050" cap="rnd">
                <a:solidFill>
                  <a:schemeClr val="accent1"/>
                </a:solidFill>
                <a:prstDash val="sysDot"/>
              </a:ln>
              <a:effectLst/>
            </c:spPr>
            <c:trendlineType val="exp"/>
            <c:dispRSqr val="0"/>
            <c:dispEq val="1"/>
            <c:trendlineLbl>
              <c:layout>
                <c:manualLayout>
                  <c:x val="-8.0589007263650592E-3"/>
                  <c:y val="-0.14806662356963596"/>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cat>
            <c:strRef>
              <c:f>Sheet7!$A$2:$A$24</c:f>
              <c:strCache>
                <c:ptCount val="22"/>
                <c:pt idx="0">
                  <c:v>1996</c:v>
                </c:pt>
                <c:pt idx="1">
                  <c:v>1997</c:v>
                </c:pt>
                <c:pt idx="2">
                  <c:v>1998</c:v>
                </c:pt>
                <c:pt idx="3">
                  <c:v>1999</c:v>
                </c:pt>
                <c:pt idx="4">
                  <c:v>2000</c:v>
                </c:pt>
                <c:pt idx="5">
                  <c:v>2001</c:v>
                </c:pt>
                <c:pt idx="6">
                  <c:v>2002</c:v>
                </c:pt>
                <c:pt idx="7">
                  <c:v>2003</c:v>
                </c:pt>
                <c:pt idx="8">
                  <c:v>2004</c:v>
                </c:pt>
                <c:pt idx="9">
                  <c:v>2005</c:v>
                </c:pt>
                <c:pt idx="10">
                  <c:v>2006</c:v>
                </c:pt>
                <c:pt idx="11">
                  <c:v>2007</c:v>
                </c:pt>
                <c:pt idx="12">
                  <c:v>2008</c:v>
                </c:pt>
                <c:pt idx="13">
                  <c:v>2009</c:v>
                </c:pt>
                <c:pt idx="14">
                  <c:v>2010</c:v>
                </c:pt>
                <c:pt idx="15">
                  <c:v>2011</c:v>
                </c:pt>
                <c:pt idx="16">
                  <c:v>2012</c:v>
                </c:pt>
                <c:pt idx="17">
                  <c:v>2013</c:v>
                </c:pt>
                <c:pt idx="18">
                  <c:v>2014</c:v>
                </c:pt>
                <c:pt idx="19">
                  <c:v>2015</c:v>
                </c:pt>
                <c:pt idx="20">
                  <c:v>2016</c:v>
                </c:pt>
                <c:pt idx="21">
                  <c:v>2017</c:v>
                </c:pt>
              </c:strCache>
            </c:strRef>
          </c:cat>
          <c:val>
            <c:numRef>
              <c:f>Sheet7!$B$2:$B$24</c:f>
              <c:numCache>
                <c:formatCode>General</c:formatCode>
                <c:ptCount val="22"/>
                <c:pt idx="0">
                  <c:v>#N/A</c:v>
                </c:pt>
                <c:pt idx="1">
                  <c:v>108251.59235668789</c:v>
                </c:pt>
                <c:pt idx="2">
                  <c:v>112879.16666666667</c:v>
                </c:pt>
                <c:pt idx="3">
                  <c:v>123258.33333333333</c:v>
                </c:pt>
                <c:pt idx="4">
                  <c:v>131021.11111111111</c:v>
                </c:pt>
                <c:pt idx="5">
                  <c:v>139052.77777777778</c:v>
                </c:pt>
                <c:pt idx="6">
                  <c:v>145808.61111111112</c:v>
                </c:pt>
                <c:pt idx="7">
                  <c:v>150662.22222222222</c:v>
                </c:pt>
                <c:pt idx="8">
                  <c:v>160571.38888888888</c:v>
                </c:pt>
                <c:pt idx="9">
                  <c:v>168685.27777777778</c:v>
                </c:pt>
                <c:pt idx="10">
                  <c:v>175023.33333333334</c:v>
                </c:pt>
                <c:pt idx="11">
                  <c:v>179699.44444444444</c:v>
                </c:pt>
                <c:pt idx="12">
                  <c:v>173428.88888888888</c:v>
                </c:pt>
                <c:pt idx="13">
                  <c:v>164160.55555555556</c:v>
                </c:pt>
                <c:pt idx="14">
                  <c:v>189065.01182033098</c:v>
                </c:pt>
                <c:pt idx="15">
                  <c:v>199983.57894736843</c:v>
                </c:pt>
                <c:pt idx="16">
                  <c:v>206817.91666666666</c:v>
                </c:pt>
                <c:pt idx="17">
                  <c:v>218235.41666666666</c:v>
                </c:pt>
                <c:pt idx="18">
                  <c:v>231831.25</c:v>
                </c:pt>
                <c:pt idx="19">
                  <c:v>258041.875</c:v>
                </c:pt>
                <c:pt idx="20">
                  <c:v>295941.45833333331</c:v>
                </c:pt>
                <c:pt idx="21">
                  <c:v>317436.875</c:v>
                </c:pt>
              </c:numCache>
            </c:numRef>
          </c:val>
          <c:extLst>
            <c:ext xmlns:c16="http://schemas.microsoft.com/office/drawing/2014/chart" uri="{C3380CC4-5D6E-409C-BE32-E72D297353CC}">
              <c16:uniqueId val="{00000000-2000-4CC2-A808-2C77A8A59301}"/>
            </c:ext>
          </c:extLst>
        </c:ser>
        <c:dLbls>
          <c:showLegendKey val="0"/>
          <c:showVal val="0"/>
          <c:showCatName val="0"/>
          <c:showSerName val="0"/>
          <c:showPercent val="0"/>
          <c:showBubbleSize val="0"/>
        </c:dLbls>
        <c:gapWidth val="219"/>
        <c:overlap val="-27"/>
        <c:axId val="753755032"/>
        <c:axId val="753754048"/>
      </c:barChart>
      <c:catAx>
        <c:axId val="7537550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3754048"/>
        <c:crosses val="autoZero"/>
        <c:auto val="1"/>
        <c:lblAlgn val="ctr"/>
        <c:lblOffset val="100"/>
        <c:noMultiLvlLbl val="0"/>
      </c:catAx>
      <c:valAx>
        <c:axId val="75375404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37550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[YrOverYrClustering (1) (1).csv]Sheet1!PivotTable4</c:name>
    <c:fmtId val="7"/>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
        <c:idx val="20"/>
        <c:spPr>
          <a:solidFill>
            <a:schemeClr val="accent1"/>
          </a:solidFill>
          <a:ln>
            <a:noFill/>
          </a:ln>
          <a:effectLst/>
        </c:spPr>
        <c:marker>
          <c:symbol val="none"/>
        </c:marker>
      </c:pivotFmt>
      <c:pivotFmt>
        <c:idx val="21"/>
        <c:spPr>
          <a:solidFill>
            <a:schemeClr val="accent1"/>
          </a:solidFill>
          <a:ln>
            <a:noFill/>
          </a:ln>
          <a:effectLst/>
        </c:spPr>
        <c:marker>
          <c:symbol val="none"/>
        </c:marker>
      </c:pivotFmt>
      <c:pivotFmt>
        <c:idx val="22"/>
        <c:spPr>
          <a:solidFill>
            <a:schemeClr val="accent1"/>
          </a:solidFill>
          <a:ln>
            <a:noFill/>
          </a:ln>
          <a:effectLst/>
        </c:spPr>
        <c:marker>
          <c:symbol val="none"/>
        </c:marker>
      </c:pivotFmt>
      <c:pivotFmt>
        <c:idx val="23"/>
        <c:spPr>
          <a:solidFill>
            <a:schemeClr val="accent1"/>
          </a:solidFill>
          <a:ln>
            <a:noFill/>
          </a:ln>
          <a:effectLst/>
        </c:spPr>
        <c:marker>
          <c:symbol val="none"/>
        </c:marker>
      </c:pivotFmt>
      <c:pivotFmt>
        <c:idx val="24"/>
        <c:spPr>
          <a:solidFill>
            <a:schemeClr val="accent1"/>
          </a:solidFill>
          <a:ln>
            <a:noFill/>
          </a:ln>
          <a:effectLst/>
        </c:spPr>
        <c:marker>
          <c:symbol val="none"/>
        </c:marker>
      </c:pivotFmt>
      <c:pivotFmt>
        <c:idx val="25"/>
        <c:spPr>
          <a:solidFill>
            <a:schemeClr val="accent1"/>
          </a:solidFill>
          <a:ln>
            <a:noFill/>
          </a:ln>
          <a:effectLst/>
        </c:spPr>
        <c:marker>
          <c:symbol val="none"/>
        </c:marker>
      </c:pivotFmt>
      <c:pivotFmt>
        <c:idx val="26"/>
        <c:spPr>
          <a:solidFill>
            <a:schemeClr val="accent1"/>
          </a:solidFill>
          <a:ln>
            <a:noFill/>
          </a:ln>
          <a:effectLst/>
        </c:spPr>
        <c:marker>
          <c:symbol val="none"/>
        </c:marker>
      </c:pivotFmt>
      <c:pivotFmt>
        <c:idx val="27"/>
        <c:spPr>
          <a:solidFill>
            <a:schemeClr val="accent1"/>
          </a:solidFill>
          <a:ln>
            <a:noFill/>
          </a:ln>
          <a:effectLst/>
        </c:spPr>
        <c:marker>
          <c:symbol val="none"/>
        </c:marker>
      </c:pivotFmt>
      <c:pivotFmt>
        <c:idx val="28"/>
        <c:spPr>
          <a:solidFill>
            <a:schemeClr val="accent1"/>
          </a:solidFill>
          <a:ln>
            <a:noFill/>
          </a:ln>
          <a:effectLst/>
        </c:spPr>
        <c:marker>
          <c:symbol val="none"/>
        </c:marker>
      </c:pivotFmt>
      <c:pivotFmt>
        <c:idx val="29"/>
        <c:spPr>
          <a:solidFill>
            <a:schemeClr val="accent1"/>
          </a:solidFill>
          <a:ln>
            <a:noFill/>
          </a:ln>
          <a:effectLst/>
        </c:spPr>
        <c:marker>
          <c:symbol val="none"/>
        </c:marker>
      </c:pivotFmt>
      <c:pivotFmt>
        <c:idx val="30"/>
        <c:spPr>
          <a:solidFill>
            <a:schemeClr val="accent1"/>
          </a:solidFill>
          <a:ln>
            <a:noFill/>
          </a:ln>
          <a:effectLst/>
        </c:spPr>
        <c:marker>
          <c:symbol val="none"/>
        </c:marker>
      </c:pivotFmt>
    </c:pivotFmts>
    <c:plotArea>
      <c:layout/>
      <c:barChart>
        <c:barDir val="col"/>
        <c:grouping val="clustered"/>
        <c:varyColors val="0"/>
        <c:ser>
          <c:idx val="0"/>
          <c:order val="0"/>
          <c:tx>
            <c:strRef>
              <c:f>Sheet1!$B$3</c:f>
              <c:strCache>
                <c:ptCount val="1"/>
                <c:pt idx="0">
                  <c:v>Average of Year.over.Year.2Br.</c:v>
                </c:pt>
              </c:strCache>
            </c:strRef>
          </c:tx>
          <c:spPr>
            <a:solidFill>
              <a:schemeClr val="accent1"/>
            </a:solidFill>
            <a:ln>
              <a:noFill/>
            </a:ln>
            <a:effectLst/>
          </c:spPr>
          <c:invertIfNegative val="0"/>
          <c:cat>
            <c:strRef>
              <c:f>Sheet1!$A$4:$A$7</c:f>
              <c:strCache>
                <c:ptCount val="3"/>
                <c:pt idx="0">
                  <c:v>1</c:v>
                </c:pt>
                <c:pt idx="1">
                  <c:v>2</c:v>
                </c:pt>
                <c:pt idx="2">
                  <c:v>3</c:v>
                </c:pt>
              </c:strCache>
            </c:strRef>
          </c:cat>
          <c:val>
            <c:numRef>
              <c:f>Sheet1!$B$4:$B$7</c:f>
              <c:numCache>
                <c:formatCode>General</c:formatCode>
                <c:ptCount val="3"/>
                <c:pt idx="0">
                  <c:v>9.142222222222221E-2</c:v>
                </c:pt>
                <c:pt idx="1">
                  <c:v>1.8895238095238097E-2</c:v>
                </c:pt>
                <c:pt idx="2">
                  <c:v>-0.81604999999999994</c:v>
                </c:pt>
              </c:numCache>
            </c:numRef>
          </c:val>
          <c:extLst>
            <c:ext xmlns:c16="http://schemas.microsoft.com/office/drawing/2014/chart" uri="{C3380CC4-5D6E-409C-BE32-E72D297353CC}">
              <c16:uniqueId val="{00000000-BADB-4ABD-B67C-AF2F95363FFE}"/>
            </c:ext>
          </c:extLst>
        </c:ser>
        <c:ser>
          <c:idx val="1"/>
          <c:order val="1"/>
          <c:tx>
            <c:strRef>
              <c:f>Sheet1!$C$3</c:f>
              <c:strCache>
                <c:ptCount val="1"/>
                <c:pt idx="0">
                  <c:v>Average of Year.over.Year.3Br.</c:v>
                </c:pt>
              </c:strCache>
            </c:strRef>
          </c:tx>
          <c:spPr>
            <a:solidFill>
              <a:schemeClr val="accent2"/>
            </a:solidFill>
            <a:ln>
              <a:noFill/>
            </a:ln>
            <a:effectLst/>
          </c:spPr>
          <c:invertIfNegative val="0"/>
          <c:cat>
            <c:strRef>
              <c:f>Sheet1!$A$4:$A$7</c:f>
              <c:strCache>
                <c:ptCount val="3"/>
                <c:pt idx="0">
                  <c:v>1</c:v>
                </c:pt>
                <c:pt idx="1">
                  <c:v>2</c:v>
                </c:pt>
                <c:pt idx="2">
                  <c:v>3</c:v>
                </c:pt>
              </c:strCache>
            </c:strRef>
          </c:cat>
          <c:val>
            <c:numRef>
              <c:f>Sheet1!$C$4:$C$7</c:f>
              <c:numCache>
                <c:formatCode>General</c:formatCode>
                <c:ptCount val="3"/>
                <c:pt idx="0">
                  <c:v>0.20272222222222222</c:v>
                </c:pt>
                <c:pt idx="1">
                  <c:v>1.9628571428571429E-2</c:v>
                </c:pt>
                <c:pt idx="2">
                  <c:v>-0.90395000000000003</c:v>
                </c:pt>
              </c:numCache>
            </c:numRef>
          </c:val>
          <c:extLst>
            <c:ext xmlns:c16="http://schemas.microsoft.com/office/drawing/2014/chart" uri="{C3380CC4-5D6E-409C-BE32-E72D297353CC}">
              <c16:uniqueId val="{00000001-BADB-4ABD-B67C-AF2F95363FFE}"/>
            </c:ext>
          </c:extLst>
        </c:ser>
        <c:ser>
          <c:idx val="2"/>
          <c:order val="2"/>
          <c:tx>
            <c:strRef>
              <c:f>Sheet1!$D$3</c:f>
              <c:strCache>
                <c:ptCount val="1"/>
                <c:pt idx="0">
                  <c:v>Average of Year.over.Year.4Br.</c:v>
                </c:pt>
              </c:strCache>
            </c:strRef>
          </c:tx>
          <c:spPr>
            <a:solidFill>
              <a:schemeClr val="accent3"/>
            </a:solidFill>
            <a:ln>
              <a:noFill/>
            </a:ln>
            <a:effectLst/>
          </c:spPr>
          <c:invertIfNegative val="0"/>
          <c:cat>
            <c:strRef>
              <c:f>Sheet1!$A$4:$A$7</c:f>
              <c:strCache>
                <c:ptCount val="3"/>
                <c:pt idx="0">
                  <c:v>1</c:v>
                </c:pt>
                <c:pt idx="1">
                  <c:v>2</c:v>
                </c:pt>
                <c:pt idx="2">
                  <c:v>3</c:v>
                </c:pt>
              </c:strCache>
            </c:strRef>
          </c:cat>
          <c:val>
            <c:numRef>
              <c:f>Sheet1!$D$4:$D$7</c:f>
              <c:numCache>
                <c:formatCode>General</c:formatCode>
                <c:ptCount val="3"/>
                <c:pt idx="0">
                  <c:v>0.11855555555555555</c:v>
                </c:pt>
                <c:pt idx="1">
                  <c:v>2.063333333333333E-2</c:v>
                </c:pt>
                <c:pt idx="2">
                  <c:v>-0.77329999999999999</c:v>
                </c:pt>
              </c:numCache>
            </c:numRef>
          </c:val>
          <c:extLst>
            <c:ext xmlns:c16="http://schemas.microsoft.com/office/drawing/2014/chart" uri="{C3380CC4-5D6E-409C-BE32-E72D297353CC}">
              <c16:uniqueId val="{00000002-BADB-4ABD-B67C-AF2F95363FFE}"/>
            </c:ext>
          </c:extLst>
        </c:ser>
        <c:ser>
          <c:idx val="3"/>
          <c:order val="3"/>
          <c:tx>
            <c:strRef>
              <c:f>Sheet1!$E$3</c:f>
              <c:strCache>
                <c:ptCount val="1"/>
                <c:pt idx="0">
                  <c:v>Average of Year.over.Year.5Br.</c:v>
                </c:pt>
              </c:strCache>
            </c:strRef>
          </c:tx>
          <c:spPr>
            <a:solidFill>
              <a:schemeClr val="accent4"/>
            </a:solidFill>
            <a:ln>
              <a:noFill/>
            </a:ln>
            <a:effectLst/>
          </c:spPr>
          <c:invertIfNegative val="0"/>
          <c:cat>
            <c:strRef>
              <c:f>Sheet1!$A$4:$A$7</c:f>
              <c:strCache>
                <c:ptCount val="3"/>
                <c:pt idx="0">
                  <c:v>1</c:v>
                </c:pt>
                <c:pt idx="1">
                  <c:v>2</c:v>
                </c:pt>
                <c:pt idx="2">
                  <c:v>3</c:v>
                </c:pt>
              </c:strCache>
            </c:strRef>
          </c:cat>
          <c:val>
            <c:numRef>
              <c:f>Sheet1!$E$4:$E$7</c:f>
              <c:numCache>
                <c:formatCode>General</c:formatCode>
                <c:ptCount val="3"/>
                <c:pt idx="0">
                  <c:v>0.59627777777777757</c:v>
                </c:pt>
                <c:pt idx="1">
                  <c:v>1.4757142857142861E-2</c:v>
                </c:pt>
                <c:pt idx="2">
                  <c:v>-0.5696</c:v>
                </c:pt>
              </c:numCache>
            </c:numRef>
          </c:val>
          <c:extLst>
            <c:ext xmlns:c16="http://schemas.microsoft.com/office/drawing/2014/chart" uri="{C3380CC4-5D6E-409C-BE32-E72D297353CC}">
              <c16:uniqueId val="{00000003-BADB-4ABD-B67C-AF2F95363FFE}"/>
            </c:ext>
          </c:extLst>
        </c:ser>
        <c:ser>
          <c:idx val="4"/>
          <c:order val="4"/>
          <c:tx>
            <c:strRef>
              <c:f>Sheet1!$F$3</c:f>
              <c:strCache>
                <c:ptCount val="1"/>
                <c:pt idx="0">
                  <c:v>Average of Year.over.Year.All.Homes.</c:v>
                </c:pt>
              </c:strCache>
            </c:strRef>
          </c:tx>
          <c:spPr>
            <a:solidFill>
              <a:schemeClr val="accent5"/>
            </a:solidFill>
            <a:ln>
              <a:noFill/>
            </a:ln>
            <a:effectLst/>
          </c:spPr>
          <c:invertIfNegative val="0"/>
          <c:cat>
            <c:strRef>
              <c:f>Sheet1!$A$4:$A$7</c:f>
              <c:strCache>
                <c:ptCount val="3"/>
                <c:pt idx="0">
                  <c:v>1</c:v>
                </c:pt>
                <c:pt idx="1">
                  <c:v>2</c:v>
                </c:pt>
                <c:pt idx="2">
                  <c:v>3</c:v>
                </c:pt>
              </c:strCache>
            </c:strRef>
          </c:cat>
          <c:val>
            <c:numRef>
              <c:f>Sheet1!$F$4:$F$7</c:f>
              <c:numCache>
                <c:formatCode>General</c:formatCode>
                <c:ptCount val="3"/>
                <c:pt idx="0">
                  <c:v>0.26533333333333331</c:v>
                </c:pt>
                <c:pt idx="1">
                  <c:v>6.8099999999999994E-2</c:v>
                </c:pt>
                <c:pt idx="2">
                  <c:v>-0.97205000000000008</c:v>
                </c:pt>
              </c:numCache>
            </c:numRef>
          </c:val>
          <c:extLst>
            <c:ext xmlns:c16="http://schemas.microsoft.com/office/drawing/2014/chart" uri="{C3380CC4-5D6E-409C-BE32-E72D297353CC}">
              <c16:uniqueId val="{00000004-BADB-4ABD-B67C-AF2F95363FFE}"/>
            </c:ext>
          </c:extLst>
        </c:ser>
        <c:ser>
          <c:idx val="5"/>
          <c:order val="5"/>
          <c:tx>
            <c:strRef>
              <c:f>Sheet1!$G$3</c:f>
              <c:strCache>
                <c:ptCount val="1"/>
                <c:pt idx="0">
                  <c:v>Average of Year.over.Year.Per.capita.personal.income</c:v>
                </c:pt>
              </c:strCache>
            </c:strRef>
          </c:tx>
          <c:spPr>
            <a:solidFill>
              <a:schemeClr val="accent6"/>
            </a:solidFill>
            <a:ln>
              <a:noFill/>
            </a:ln>
            <a:effectLst/>
          </c:spPr>
          <c:invertIfNegative val="0"/>
          <c:cat>
            <c:strRef>
              <c:f>Sheet1!$A$4:$A$7</c:f>
              <c:strCache>
                <c:ptCount val="3"/>
                <c:pt idx="0">
                  <c:v>1</c:v>
                </c:pt>
                <c:pt idx="1">
                  <c:v>2</c:v>
                </c:pt>
                <c:pt idx="2">
                  <c:v>3</c:v>
                </c:pt>
              </c:strCache>
            </c:strRef>
          </c:cat>
          <c:val>
            <c:numRef>
              <c:f>Sheet1!$G$4:$G$7</c:f>
              <c:numCache>
                <c:formatCode>General</c:formatCode>
                <c:ptCount val="3"/>
                <c:pt idx="0">
                  <c:v>6.932222222222223E-2</c:v>
                </c:pt>
                <c:pt idx="1">
                  <c:v>1.8580952380952382E-2</c:v>
                </c:pt>
                <c:pt idx="2">
                  <c:v>-0.62959999999999994</c:v>
                </c:pt>
              </c:numCache>
            </c:numRef>
          </c:val>
          <c:extLst>
            <c:ext xmlns:c16="http://schemas.microsoft.com/office/drawing/2014/chart" uri="{C3380CC4-5D6E-409C-BE32-E72D297353CC}">
              <c16:uniqueId val="{00000005-BADB-4ABD-B67C-AF2F95363FFE}"/>
            </c:ext>
          </c:extLst>
        </c:ser>
        <c:dLbls>
          <c:showLegendKey val="0"/>
          <c:showVal val="0"/>
          <c:showCatName val="0"/>
          <c:showSerName val="0"/>
          <c:showPercent val="0"/>
          <c:showBubbleSize val="0"/>
        </c:dLbls>
        <c:gapWidth val="219"/>
        <c:overlap val="-27"/>
        <c:axId val="1010279968"/>
        <c:axId val="1010273736"/>
      </c:barChart>
      <c:catAx>
        <c:axId val="1010279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0273736"/>
        <c:crosses val="autoZero"/>
        <c:auto val="1"/>
        <c:lblAlgn val="ctr"/>
        <c:lblOffset val="100"/>
        <c:noMultiLvlLbl val="0"/>
      </c:catAx>
      <c:valAx>
        <c:axId val="101027373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02799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8B87B8-0898-4768-8273-6D847D08BDF7}" type="datetimeFigureOut">
              <a:rPr lang="en-US" smtClean="0"/>
              <a:t>3/13/2019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35B1AF-9D70-4E78-A6AA-BFB65FB6F4F0}" type="slidenum">
              <a:rPr lang="en-US" smtClean="0"/>
              <a:t>‹#›</a:t>
            </a:fld>
            <a:endParaRPr lang="en-US"/>
          </a:p>
        </p:txBody>
      </p:sp>
    </p:spTree>
    <p:extLst>
      <p:ext uri="{BB962C8B-B14F-4D97-AF65-F5344CB8AC3E}">
        <p14:creationId xmlns:p14="http://schemas.microsoft.com/office/powerpoint/2010/main" val="914652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ZHVI:  A smoothed seasonally adjusted measure of the median estimated home value across a given region and housing type</a:t>
            </a:r>
          </a:p>
          <a:p>
            <a:r>
              <a:rPr lang="en-US" dirty="0"/>
              <a:t>ZRI:  A smoothed seasonally adjusted measure of the median estimated market rate rent across a given region and housing type</a:t>
            </a:r>
          </a:p>
          <a:p>
            <a:endParaRPr lang="en-US" dirty="0"/>
          </a:p>
        </p:txBody>
      </p:sp>
      <p:sp>
        <p:nvSpPr>
          <p:cNvPr id="4" name="Slide Number Placeholder 3"/>
          <p:cNvSpPr>
            <a:spLocks noGrp="1"/>
          </p:cNvSpPr>
          <p:nvPr>
            <p:ph type="sldNum" sz="quarter" idx="5"/>
          </p:nvPr>
        </p:nvSpPr>
        <p:spPr/>
        <p:txBody>
          <a:bodyPr/>
          <a:lstStyle/>
          <a:p>
            <a:fld id="{8F35B1AF-9D70-4E78-A6AA-BFB65FB6F4F0}" type="slidenum">
              <a:rPr lang="en-US" smtClean="0"/>
              <a:t>5</a:t>
            </a:fld>
            <a:endParaRPr lang="en-US"/>
          </a:p>
        </p:txBody>
      </p:sp>
    </p:spTree>
    <p:extLst>
      <p:ext uri="{BB962C8B-B14F-4D97-AF65-F5344CB8AC3E}">
        <p14:creationId xmlns:p14="http://schemas.microsoft.com/office/powerpoint/2010/main" val="213846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Regression struggles</a:t>
            </a:r>
          </a:p>
        </p:txBody>
      </p:sp>
      <p:sp>
        <p:nvSpPr>
          <p:cNvPr id="4" name="Slide Number Placeholder 3"/>
          <p:cNvSpPr>
            <a:spLocks noGrp="1"/>
          </p:cNvSpPr>
          <p:nvPr>
            <p:ph type="sldNum" sz="quarter" idx="5"/>
          </p:nvPr>
        </p:nvSpPr>
        <p:spPr/>
        <p:txBody>
          <a:bodyPr/>
          <a:lstStyle/>
          <a:p>
            <a:fld id="{8F35B1AF-9D70-4E78-A6AA-BFB65FB6F4F0}" type="slidenum">
              <a:rPr lang="en-US" smtClean="0"/>
              <a:t>17</a:t>
            </a:fld>
            <a:endParaRPr lang="en-US"/>
          </a:p>
        </p:txBody>
      </p:sp>
    </p:spTree>
    <p:extLst>
      <p:ext uri="{BB962C8B-B14F-4D97-AF65-F5344CB8AC3E}">
        <p14:creationId xmlns:p14="http://schemas.microsoft.com/office/powerpoint/2010/main" val="256028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6843" y="3887812"/>
            <a:ext cx="1219566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p:cNvSpPr/>
          <p:nvPr/>
        </p:nvSpPr>
        <p:spPr>
          <a:xfrm>
            <a:off x="-6843" y="2059012"/>
            <a:ext cx="12195668"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72440" y="2194560"/>
            <a:ext cx="11247120" cy="1739347"/>
          </a:xfrm>
        </p:spPr>
        <p:txBody>
          <a:bodyPr tIns="45720" bIns="45720" anchor="ctr">
            <a:normAutofit/>
          </a:bodyPr>
          <a:lstStyle>
            <a:lvl1pPr algn="ctr">
              <a:lnSpc>
                <a:spcPct val="80000"/>
              </a:lnSpc>
              <a:defRPr sz="6000" spc="15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342900" y="3915938"/>
            <a:ext cx="11506200" cy="457200"/>
          </a:xfrm>
        </p:spPr>
        <p:txBody>
          <a:bodyPr>
            <a:normAutofit/>
          </a:bodyPr>
          <a:lstStyle>
            <a:lvl1pPr marL="0" indent="0" algn="ctr">
              <a:buNone/>
              <a:defRPr sz="2000">
                <a:solidFill>
                  <a:srgbClr val="FFFFFF"/>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21972321-69C2-4F54-970B-ECAAC7290F66}" type="datetimeFigureOut">
              <a:rPr lang="en-US" smtClean="0"/>
              <a:t>3/13/2019</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EA77919B-3C76-41EB-9708-2980A4998D08}" type="slidenum">
              <a:rPr lang="en-US" smtClean="0"/>
              <a:t>‹#›</a:t>
            </a:fld>
            <a:endParaRPr lang="en-US"/>
          </a:p>
        </p:txBody>
      </p:sp>
    </p:spTree>
    <p:extLst>
      <p:ext uri="{BB962C8B-B14F-4D97-AF65-F5344CB8AC3E}">
        <p14:creationId xmlns:p14="http://schemas.microsoft.com/office/powerpoint/2010/main" val="246174557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972321-69C2-4F54-970B-ECAAC7290F66}" type="datetimeFigureOut">
              <a:rPr lang="en-US" smtClean="0"/>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7919B-3C76-41EB-9708-2980A4998D08}" type="slidenum">
              <a:rPr lang="en-US" smtClean="0"/>
              <a:t>‹#›</a:t>
            </a:fld>
            <a:endParaRPr lang="en-US"/>
          </a:p>
        </p:txBody>
      </p:sp>
    </p:spTree>
    <p:extLst>
      <p:ext uri="{BB962C8B-B14F-4D97-AF65-F5344CB8AC3E}">
        <p14:creationId xmlns:p14="http://schemas.microsoft.com/office/powerpoint/2010/main" val="2142657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21972321-69C2-4F54-970B-ECAAC7290F66}" type="datetimeFigureOut">
              <a:rPr lang="en-US" smtClean="0"/>
              <a:t>3/13/2019</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EA77919B-3C76-41EB-9708-2980A4998D08}" type="slidenum">
              <a:rPr lang="en-US" smtClean="0"/>
              <a:t>‹#›</a:t>
            </a:fld>
            <a:endParaRPr lang="en-US"/>
          </a:p>
        </p:txBody>
      </p:sp>
    </p:spTree>
    <p:extLst>
      <p:ext uri="{BB962C8B-B14F-4D97-AF65-F5344CB8AC3E}">
        <p14:creationId xmlns:p14="http://schemas.microsoft.com/office/powerpoint/2010/main" val="2397818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972321-69C2-4F54-970B-ECAAC7290F66}" type="datetimeFigureOut">
              <a:rPr lang="en-US" smtClean="0"/>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7919B-3C76-41EB-9708-2980A4998D08}" type="slidenum">
              <a:rPr lang="en-US" smtClean="0"/>
              <a:t>‹#›</a:t>
            </a:fld>
            <a:endParaRPr lang="en-US"/>
          </a:p>
        </p:txBody>
      </p:sp>
    </p:spTree>
    <p:extLst>
      <p:ext uri="{BB962C8B-B14F-4D97-AF65-F5344CB8AC3E}">
        <p14:creationId xmlns:p14="http://schemas.microsoft.com/office/powerpoint/2010/main" val="644648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43" y="3887812"/>
            <a:ext cx="1219566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75488" y="2194560"/>
            <a:ext cx="11247120" cy="1737360"/>
          </a:xfrm>
        </p:spPr>
        <p:txBody>
          <a:bodyPr anchor="ctr">
            <a:noAutofit/>
          </a:bodyPr>
          <a:lstStyle>
            <a:lvl1pPr algn="ctr">
              <a:lnSpc>
                <a:spcPct val="80000"/>
              </a:lnSpc>
              <a:defRPr sz="6000" b="0" spc="150" baseline="0">
                <a:solidFill>
                  <a:srgbClr val="FFFF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47472" y="3911827"/>
            <a:ext cx="11503152" cy="457200"/>
          </a:xfrm>
        </p:spPr>
        <p:txBody>
          <a:bodyPr anchor="t">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fld id="{21972321-69C2-4F54-970B-ECAAC7290F66}" type="datetimeFigureOut">
              <a:rPr lang="en-US" smtClean="0"/>
              <a:t>3/13/2019</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EA77919B-3C76-41EB-9708-2980A4998D08}" type="slidenum">
              <a:rPr lang="en-US" smtClean="0"/>
              <a:t>‹#›</a:t>
            </a:fld>
            <a:endParaRPr lang="en-US"/>
          </a:p>
        </p:txBody>
      </p:sp>
    </p:spTree>
    <p:extLst>
      <p:ext uri="{BB962C8B-B14F-4D97-AF65-F5344CB8AC3E}">
        <p14:creationId xmlns:p14="http://schemas.microsoft.com/office/powerpoint/2010/main" val="2638187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972321-69C2-4F54-970B-ECAAC7290F66}" type="datetimeFigureOut">
              <a:rPr lang="en-US" smtClean="0"/>
              <a:t>3/13/2019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7919B-3C76-41EB-9708-2980A4998D08}" type="slidenum">
              <a:rPr lang="en-US" smtClean="0"/>
              <a:t>‹#›</a:t>
            </a:fld>
            <a:endParaRPr lang="en-US"/>
          </a:p>
        </p:txBody>
      </p:sp>
    </p:spTree>
    <p:extLst>
      <p:ext uri="{BB962C8B-B14F-4D97-AF65-F5344CB8AC3E}">
        <p14:creationId xmlns:p14="http://schemas.microsoft.com/office/powerpoint/2010/main" val="3329580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972321-69C2-4F54-970B-ECAAC7290F66}" type="datetimeFigureOut">
              <a:rPr lang="en-US" smtClean="0"/>
              <a:t>3/13/2019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77919B-3C76-41EB-9708-2980A4998D08}" type="slidenum">
              <a:rPr lang="en-US" smtClean="0"/>
              <a:t>‹#›</a:t>
            </a:fld>
            <a:endParaRPr lang="en-US"/>
          </a:p>
        </p:txBody>
      </p:sp>
    </p:spTree>
    <p:extLst>
      <p:ext uri="{BB962C8B-B14F-4D97-AF65-F5344CB8AC3E}">
        <p14:creationId xmlns:p14="http://schemas.microsoft.com/office/powerpoint/2010/main" val="2671685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972321-69C2-4F54-970B-ECAAC7290F66}" type="datetimeFigureOut">
              <a:rPr lang="en-US" smtClean="0"/>
              <a:t>3/13/2019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77919B-3C76-41EB-9708-2980A4998D08}" type="slidenum">
              <a:rPr lang="en-US" smtClean="0"/>
              <a:t>‹#›</a:t>
            </a:fld>
            <a:endParaRPr lang="en-US"/>
          </a:p>
        </p:txBody>
      </p:sp>
    </p:spTree>
    <p:extLst>
      <p:ext uri="{BB962C8B-B14F-4D97-AF65-F5344CB8AC3E}">
        <p14:creationId xmlns:p14="http://schemas.microsoft.com/office/powerpoint/2010/main" val="1524442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972321-69C2-4F54-970B-ECAAC7290F66}" type="datetimeFigureOut">
              <a:rPr lang="en-US" smtClean="0"/>
              <a:t>3/13/2019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77919B-3C76-41EB-9708-2980A4998D08}" type="slidenum">
              <a:rPr lang="en-US" smtClean="0"/>
              <a:t>‹#›</a:t>
            </a:fld>
            <a:endParaRPr lang="en-US"/>
          </a:p>
        </p:txBody>
      </p:sp>
    </p:spTree>
    <p:extLst>
      <p:ext uri="{BB962C8B-B14F-4D97-AF65-F5344CB8AC3E}">
        <p14:creationId xmlns:p14="http://schemas.microsoft.com/office/powerpoint/2010/main" val="4205518579"/>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1972321-69C2-4F54-970B-ECAAC7290F66}" type="datetimeFigureOut">
              <a:rPr lang="en-US" smtClean="0"/>
              <a:t>3/13/2019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7919B-3C76-41EB-9708-2980A4998D08}" type="slidenum">
              <a:rPr lang="en-US" smtClean="0"/>
              <a:t>‹#›</a:t>
            </a:fld>
            <a:endParaRPr lang="en-US"/>
          </a:p>
        </p:txBody>
      </p:sp>
    </p:spTree>
    <p:extLst>
      <p:ext uri="{BB962C8B-B14F-4D97-AF65-F5344CB8AC3E}">
        <p14:creationId xmlns:p14="http://schemas.microsoft.com/office/powerpoint/2010/main" val="2824413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1972321-69C2-4F54-970B-ECAAC7290F66}" type="datetimeFigureOut">
              <a:rPr lang="en-US" smtClean="0"/>
              <a:t>3/13/2019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7919B-3C76-41EB-9708-2980A4998D08}" type="slidenum">
              <a:rPr lang="en-US" smtClean="0"/>
              <a:t>‹#›</a:t>
            </a:fld>
            <a:endParaRPr lang="en-US"/>
          </a:p>
        </p:txBody>
      </p:sp>
    </p:spTree>
    <p:extLst>
      <p:ext uri="{BB962C8B-B14F-4D97-AF65-F5344CB8AC3E}">
        <p14:creationId xmlns:p14="http://schemas.microsoft.com/office/powerpoint/2010/main" val="2979970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21972321-69C2-4F54-970B-ECAAC7290F66}" type="datetimeFigureOut">
              <a:rPr lang="en-US" smtClean="0"/>
              <a:t>3/13/2019</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EA77919B-3C76-41EB-9708-2980A4998D08}" type="slidenum">
              <a:rPr lang="en-US" smtClean="0"/>
              <a:t>‹#›</a:t>
            </a:fld>
            <a:endParaRPr lang="en-US"/>
          </a:p>
        </p:txBody>
      </p:sp>
    </p:spTree>
    <p:extLst>
      <p:ext uri="{BB962C8B-B14F-4D97-AF65-F5344CB8AC3E}">
        <p14:creationId xmlns:p14="http://schemas.microsoft.com/office/powerpoint/2010/main" val="2727671716"/>
      </p:ext>
    </p:extLst>
  </p:cSld>
  <p:clrMap bg1="dk1" tx1="lt1" bg2="dk2" tx2="lt2" accent1="accent1" accent2="accent2" accent3="accent3" accent4="accent4" accent5="accent5" accent6="accent6" hlink="hlink" folHlink="folHlink"/>
  <p:sldLayoutIdLst>
    <p:sldLayoutId id="2147483881" r:id="rId1"/>
    <p:sldLayoutId id="2147483882" r:id="rId2"/>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Lst>
  <p:txStyles>
    <p:titleStyle>
      <a:lvl1pPr algn="l" defTabSz="914400" rtl="0" eaLnBrk="1" latinLnBrk="0" hangingPunct="1">
        <a:lnSpc>
          <a:spcPct val="85000"/>
        </a:lnSpc>
        <a:spcBef>
          <a:spcPct val="0"/>
        </a:spcBef>
        <a:buNone/>
        <a:defRPr sz="4000" kern="1200" cap="all"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hart" Target="../charts/chart3.xml"/><Relationship Id="rId1" Type="http://schemas.openxmlformats.org/officeDocument/2006/relationships/slideLayout" Target="../slideLayouts/slideLayout2.xml"/><Relationship Id="rId5" Type="http://schemas.openxmlformats.org/officeDocument/2006/relationships/chart" Target="../charts/chart5.xml"/><Relationship Id="rId4" Type="http://schemas.openxmlformats.org/officeDocument/2006/relationships/chart" Target="../charts/char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83C5D-0E29-4CB4-8067-88CCFAE24568}"/>
              </a:ext>
            </a:extLst>
          </p:cNvPr>
          <p:cNvSpPr>
            <a:spLocks noGrp="1"/>
          </p:cNvSpPr>
          <p:nvPr>
            <p:ph type="ctrTitle"/>
          </p:nvPr>
        </p:nvSpPr>
        <p:spPr>
          <a:xfrm>
            <a:off x="4747492" y="2107107"/>
            <a:ext cx="6770253" cy="1781402"/>
          </a:xfrm>
        </p:spPr>
        <p:txBody>
          <a:bodyPr anchor="b">
            <a:normAutofit/>
          </a:bodyPr>
          <a:lstStyle/>
          <a:p>
            <a:pPr algn="l"/>
            <a:r>
              <a:rPr lang="en-US" dirty="0"/>
              <a:t>Economics Data</a:t>
            </a:r>
            <a:endParaRPr lang="en-US" dirty="0">
              <a:solidFill>
                <a:schemeClr val="bg1"/>
              </a:solidFill>
            </a:endParaRPr>
          </a:p>
        </p:txBody>
      </p:sp>
      <p:sp>
        <p:nvSpPr>
          <p:cNvPr id="3" name="Subtitle 2">
            <a:extLst>
              <a:ext uri="{FF2B5EF4-FFF2-40B4-BE49-F238E27FC236}">
                <a16:creationId xmlns:a16="http://schemas.microsoft.com/office/drawing/2014/main" id="{EFD5FF17-AC8E-4856-AE9C-AE09C511049B}"/>
              </a:ext>
            </a:extLst>
          </p:cNvPr>
          <p:cNvSpPr>
            <a:spLocks noGrp="1"/>
          </p:cNvSpPr>
          <p:nvPr>
            <p:ph type="subTitle" idx="1"/>
          </p:nvPr>
        </p:nvSpPr>
        <p:spPr>
          <a:xfrm>
            <a:off x="6746627" y="4750893"/>
            <a:ext cx="4645250" cy="1147863"/>
          </a:xfrm>
        </p:spPr>
        <p:txBody>
          <a:bodyPr anchor="t">
            <a:normAutofit/>
          </a:bodyPr>
          <a:lstStyle/>
          <a:p>
            <a:pPr algn="l"/>
            <a:r>
              <a:rPr lang="en-US" sz="2000" dirty="0"/>
              <a:t>Team 3: </a:t>
            </a:r>
            <a:r>
              <a:rPr lang="en-US" sz="2000" dirty="0" err="1"/>
              <a:t>RuiMing</a:t>
            </a:r>
            <a:r>
              <a:rPr lang="en-US" sz="2000" dirty="0"/>
              <a:t> Liu, Jamal McCall,       Kelly Schillaci, Thomas C. McDaniel III</a:t>
            </a:r>
          </a:p>
          <a:p>
            <a:pPr algn="l"/>
            <a:endParaRPr lang="en-US" sz="2000" dirty="0">
              <a:solidFill>
                <a:schemeClr val="bg1"/>
              </a:solidFill>
            </a:endParaRPr>
          </a:p>
        </p:txBody>
      </p:sp>
      <p:pic>
        <p:nvPicPr>
          <p:cNvPr id="5" name="Picture 4">
            <a:extLst>
              <a:ext uri="{FF2B5EF4-FFF2-40B4-BE49-F238E27FC236}">
                <a16:creationId xmlns:a16="http://schemas.microsoft.com/office/drawing/2014/main" id="{6AA92444-D127-481D-823C-DF01E4F66C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382" y="720993"/>
            <a:ext cx="4047843" cy="4047843"/>
          </a:xfrm>
          <a:prstGeom prst="rect">
            <a:avLst/>
          </a:prstGeom>
        </p:spPr>
      </p:pic>
    </p:spTree>
    <p:extLst>
      <p:ext uri="{BB962C8B-B14F-4D97-AF65-F5344CB8AC3E}">
        <p14:creationId xmlns:p14="http://schemas.microsoft.com/office/powerpoint/2010/main" val="3260562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D04003A-219E-45EE-AB1D-7E2828996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3" y="3887812"/>
            <a:ext cx="1219566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3C9EB227-135A-4E25-956F-17A5E9A24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3" y="2059012"/>
            <a:ext cx="12195668"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B8E37DA2-E249-4D91-8A15-F1122E4EC4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486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0ED97C0-5A80-484C-AEBE-ACB34B247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3657600"/>
            <a:ext cx="12188952"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372338B6-491B-406A-B59C-D8F2669D4A0C}"/>
              </a:ext>
            </a:extLst>
          </p:cNvPr>
          <p:cNvSpPr>
            <a:spLocks noGrp="1"/>
          </p:cNvSpPr>
          <p:nvPr>
            <p:ph type="title"/>
          </p:nvPr>
        </p:nvSpPr>
        <p:spPr>
          <a:xfrm>
            <a:off x="365759" y="3794760"/>
            <a:ext cx="11471565" cy="1739347"/>
          </a:xfrm>
        </p:spPr>
        <p:txBody>
          <a:bodyPr vert="horz" lIns="91440" tIns="45720" rIns="91440" bIns="45720" rtlCol="0" anchor="ctr">
            <a:normAutofit/>
          </a:bodyPr>
          <a:lstStyle/>
          <a:p>
            <a:pPr algn="ctr">
              <a:lnSpc>
                <a:spcPct val="80000"/>
              </a:lnSpc>
            </a:pPr>
            <a:r>
              <a:rPr lang="en-US" sz="6000" spc="150" dirty="0"/>
              <a:t>Dallas Deep Dive - Overview</a:t>
            </a:r>
          </a:p>
        </p:txBody>
      </p:sp>
      <p:sp>
        <p:nvSpPr>
          <p:cNvPr id="19" name="Rectangle 18">
            <a:extLst>
              <a:ext uri="{FF2B5EF4-FFF2-40B4-BE49-F238E27FC236}">
                <a16:creationId xmlns:a16="http://schemas.microsoft.com/office/drawing/2014/main" id="{7271F9B3-1CB1-4C14-8375-70BEC57BCD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07" y="5486400"/>
            <a:ext cx="12188952"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graphicFrame>
        <p:nvGraphicFramePr>
          <p:cNvPr id="18" name="Chart 17">
            <a:extLst>
              <a:ext uri="{FF2B5EF4-FFF2-40B4-BE49-F238E27FC236}">
                <a16:creationId xmlns:a16="http://schemas.microsoft.com/office/drawing/2014/main" id="{CE817488-8367-4303-A57C-C3EBAE1DB404}"/>
              </a:ext>
            </a:extLst>
          </p:cNvPr>
          <p:cNvGraphicFramePr>
            <a:graphicFrameLocks/>
          </p:cNvGraphicFramePr>
          <p:nvPr>
            <p:extLst>
              <p:ext uri="{D42A27DB-BD31-4B8C-83A1-F6EECF244321}">
                <p14:modId xmlns:p14="http://schemas.microsoft.com/office/powerpoint/2010/main" val="3489737652"/>
              </p:ext>
            </p:extLst>
          </p:nvPr>
        </p:nvGraphicFramePr>
        <p:xfrm>
          <a:off x="6391769" y="485775"/>
          <a:ext cx="3200893" cy="2612710"/>
        </p:xfrm>
        <a:graphic>
          <a:graphicData uri="http://schemas.openxmlformats.org/drawingml/2006/chart">
            <c:chart xmlns:c="http://schemas.openxmlformats.org/drawingml/2006/chart" xmlns:r="http://schemas.openxmlformats.org/officeDocument/2006/relationships" r:id="rId2"/>
          </a:graphicData>
        </a:graphic>
      </p:graphicFrame>
      <p:pic>
        <p:nvPicPr>
          <p:cNvPr id="9" name="Picture 8">
            <a:extLst>
              <a:ext uri="{FF2B5EF4-FFF2-40B4-BE49-F238E27FC236}">
                <a16:creationId xmlns:a16="http://schemas.microsoft.com/office/drawing/2014/main" id="{3AEB3775-DF02-405A-B5DD-724B9B9A2A53}"/>
              </a:ext>
            </a:extLst>
          </p:cNvPr>
          <p:cNvPicPr>
            <a:picLocks noChangeAspect="1"/>
          </p:cNvPicPr>
          <p:nvPr/>
        </p:nvPicPr>
        <p:blipFill>
          <a:blip r:embed="rId3"/>
          <a:stretch>
            <a:fillRect/>
          </a:stretch>
        </p:blipFill>
        <p:spPr>
          <a:xfrm>
            <a:off x="9592663" y="816746"/>
            <a:ext cx="2596162" cy="2281737"/>
          </a:xfrm>
          <a:prstGeom prst="rect">
            <a:avLst/>
          </a:prstGeom>
        </p:spPr>
      </p:pic>
      <p:sp>
        <p:nvSpPr>
          <p:cNvPr id="10" name="TextBox 9">
            <a:extLst>
              <a:ext uri="{FF2B5EF4-FFF2-40B4-BE49-F238E27FC236}">
                <a16:creationId xmlns:a16="http://schemas.microsoft.com/office/drawing/2014/main" id="{EA1D234D-4313-43C4-82E2-B7924138A6EE}"/>
              </a:ext>
            </a:extLst>
          </p:cNvPr>
          <p:cNvSpPr txBox="1"/>
          <p:nvPr/>
        </p:nvSpPr>
        <p:spPr>
          <a:xfrm>
            <a:off x="9839324" y="581025"/>
            <a:ext cx="2219325" cy="261610"/>
          </a:xfrm>
          <a:prstGeom prst="rect">
            <a:avLst/>
          </a:prstGeom>
          <a:noFill/>
        </p:spPr>
        <p:txBody>
          <a:bodyPr wrap="square" rtlCol="0">
            <a:spAutoFit/>
          </a:bodyPr>
          <a:lstStyle/>
          <a:p>
            <a:r>
              <a:rPr lang="en-US" sz="1100" dirty="0"/>
              <a:t>Homes Available for Sale in Dallas</a:t>
            </a:r>
          </a:p>
        </p:txBody>
      </p:sp>
      <p:graphicFrame>
        <p:nvGraphicFramePr>
          <p:cNvPr id="28" name="Chart 27">
            <a:extLst>
              <a:ext uri="{FF2B5EF4-FFF2-40B4-BE49-F238E27FC236}">
                <a16:creationId xmlns:a16="http://schemas.microsoft.com/office/drawing/2014/main" id="{2E1EDBC6-1D2E-4940-A5D5-9363FE863568}"/>
              </a:ext>
            </a:extLst>
          </p:cNvPr>
          <p:cNvGraphicFramePr>
            <a:graphicFrameLocks/>
          </p:cNvGraphicFramePr>
          <p:nvPr>
            <p:extLst>
              <p:ext uri="{D42A27DB-BD31-4B8C-83A1-F6EECF244321}">
                <p14:modId xmlns:p14="http://schemas.microsoft.com/office/powerpoint/2010/main" val="2812485950"/>
              </p:ext>
            </p:extLst>
          </p:nvPr>
        </p:nvGraphicFramePr>
        <p:xfrm>
          <a:off x="-10017" y="485774"/>
          <a:ext cx="3214086" cy="261270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9" name="Chart 28">
            <a:extLst>
              <a:ext uri="{FF2B5EF4-FFF2-40B4-BE49-F238E27FC236}">
                <a16:creationId xmlns:a16="http://schemas.microsoft.com/office/drawing/2014/main" id="{305370F1-4BB0-4AC0-BB1C-B9504F0F5DFF}"/>
              </a:ext>
            </a:extLst>
          </p:cNvPr>
          <p:cNvGraphicFramePr>
            <a:graphicFrameLocks/>
          </p:cNvGraphicFramePr>
          <p:nvPr>
            <p:extLst>
              <p:ext uri="{D42A27DB-BD31-4B8C-83A1-F6EECF244321}">
                <p14:modId xmlns:p14="http://schemas.microsoft.com/office/powerpoint/2010/main" val="161278806"/>
              </p:ext>
            </p:extLst>
          </p:nvPr>
        </p:nvGraphicFramePr>
        <p:xfrm>
          <a:off x="3210912" y="485775"/>
          <a:ext cx="3214086" cy="2612709"/>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623659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DF8C2-B928-44F7-BA94-79D8268665CC}"/>
              </a:ext>
            </a:extLst>
          </p:cNvPr>
          <p:cNvSpPr>
            <a:spLocks noGrp="1"/>
          </p:cNvSpPr>
          <p:nvPr>
            <p:ph type="title"/>
          </p:nvPr>
        </p:nvSpPr>
        <p:spPr>
          <a:xfrm>
            <a:off x="1202919" y="284176"/>
            <a:ext cx="9784080" cy="1508760"/>
          </a:xfrm>
        </p:spPr>
        <p:txBody>
          <a:bodyPr/>
          <a:lstStyle/>
          <a:p>
            <a:r>
              <a:rPr lang="en-US"/>
              <a:t>Dallas Deep Dive – Trends by City</a:t>
            </a:r>
            <a:endParaRPr lang="en-US" dirty="0"/>
          </a:p>
        </p:txBody>
      </p:sp>
      <p:pic>
        <p:nvPicPr>
          <p:cNvPr id="4" name="Content Placeholder 4">
            <a:extLst>
              <a:ext uri="{FF2B5EF4-FFF2-40B4-BE49-F238E27FC236}">
                <a16:creationId xmlns:a16="http://schemas.microsoft.com/office/drawing/2014/main" id="{4680AEA2-7FA2-4EA6-B660-D7BAC820EA11}"/>
              </a:ext>
            </a:extLst>
          </p:cNvPr>
          <p:cNvPicPr>
            <a:picLocks noGrp="1" noChangeAspect="1"/>
          </p:cNvPicPr>
          <p:nvPr>
            <p:ph idx="1"/>
          </p:nvPr>
        </p:nvPicPr>
        <p:blipFill>
          <a:blip r:embed="rId2"/>
          <a:stretch>
            <a:fillRect/>
          </a:stretch>
        </p:blipFill>
        <p:spPr>
          <a:xfrm>
            <a:off x="0" y="1840561"/>
            <a:ext cx="5875729" cy="4303064"/>
          </a:xfrm>
        </p:spPr>
      </p:pic>
      <p:pic>
        <p:nvPicPr>
          <p:cNvPr id="5" name="Content Placeholder 4">
            <a:extLst>
              <a:ext uri="{FF2B5EF4-FFF2-40B4-BE49-F238E27FC236}">
                <a16:creationId xmlns:a16="http://schemas.microsoft.com/office/drawing/2014/main" id="{9B6E0E25-23CB-410C-8F14-EA9F8C8D54B0}"/>
              </a:ext>
            </a:extLst>
          </p:cNvPr>
          <p:cNvPicPr>
            <a:picLocks noChangeAspect="1"/>
          </p:cNvPicPr>
          <p:nvPr/>
        </p:nvPicPr>
        <p:blipFill>
          <a:blip r:embed="rId3"/>
          <a:stretch>
            <a:fillRect/>
          </a:stretch>
        </p:blipFill>
        <p:spPr>
          <a:xfrm>
            <a:off x="6316270" y="2554937"/>
            <a:ext cx="5875730" cy="4303064"/>
          </a:xfrm>
          <a:prstGeom prst="rect">
            <a:avLst/>
          </a:prstGeom>
        </p:spPr>
      </p:pic>
    </p:spTree>
    <p:extLst>
      <p:ext uri="{BB962C8B-B14F-4D97-AF65-F5344CB8AC3E}">
        <p14:creationId xmlns:p14="http://schemas.microsoft.com/office/powerpoint/2010/main" val="1597890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7810DC0-66C7-4366-88EA-6E664FD3C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3887812"/>
            <a:ext cx="12188952"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042D072A-532A-416F-8B5A-995223B6F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1B8DF05-9820-4400-819E-DC6D300B03C8}"/>
              </a:ext>
            </a:extLst>
          </p:cNvPr>
          <p:cNvSpPr>
            <a:spLocks noGrp="1"/>
          </p:cNvSpPr>
          <p:nvPr>
            <p:ph type="title"/>
          </p:nvPr>
        </p:nvSpPr>
        <p:spPr>
          <a:xfrm>
            <a:off x="7865806" y="2194560"/>
            <a:ext cx="4001729" cy="1739347"/>
          </a:xfrm>
        </p:spPr>
        <p:txBody>
          <a:bodyPr vert="horz" lIns="91440" tIns="45720" rIns="91440" bIns="45720" rtlCol="0" anchor="ctr">
            <a:normAutofit/>
          </a:bodyPr>
          <a:lstStyle/>
          <a:p>
            <a:pPr algn="ctr">
              <a:lnSpc>
                <a:spcPct val="80000"/>
              </a:lnSpc>
            </a:pPr>
            <a:r>
              <a:rPr lang="en-US" sz="3000" spc="150"/>
              <a:t>Dallas Deep Dive  </a:t>
            </a:r>
            <a:br>
              <a:rPr lang="en-US" sz="3000" spc="150"/>
            </a:br>
            <a:r>
              <a:rPr lang="en-US" sz="3000" spc="150"/>
              <a:t>City Comparison</a:t>
            </a:r>
          </a:p>
        </p:txBody>
      </p:sp>
      <p:sp>
        <p:nvSpPr>
          <p:cNvPr id="23" name="Rectangle 22">
            <a:extLst>
              <a:ext uri="{FF2B5EF4-FFF2-40B4-BE49-F238E27FC236}">
                <a16:creationId xmlns:a16="http://schemas.microsoft.com/office/drawing/2014/main" id="{F0EEB33F-2378-4FB7-8EC9-D1B65853DC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40358"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495CD688-5099-405D-BF83-01522EC765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4275" y="1622467"/>
            <a:ext cx="6266001" cy="3571620"/>
          </a:xfrm>
          <a:prstGeom prst="rect">
            <a:avLst/>
          </a:prstGeom>
        </p:spPr>
      </p:pic>
    </p:spTree>
    <p:extLst>
      <p:ext uri="{BB962C8B-B14F-4D97-AF65-F5344CB8AC3E}">
        <p14:creationId xmlns:p14="http://schemas.microsoft.com/office/powerpoint/2010/main" val="3778810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B491C-0A30-419C-B841-5F841A8D6A71}"/>
              </a:ext>
            </a:extLst>
          </p:cNvPr>
          <p:cNvSpPr>
            <a:spLocks noGrp="1"/>
          </p:cNvSpPr>
          <p:nvPr>
            <p:ph type="title"/>
          </p:nvPr>
        </p:nvSpPr>
        <p:spPr/>
        <p:txBody>
          <a:bodyPr>
            <a:normAutofit/>
          </a:bodyPr>
          <a:lstStyle/>
          <a:p>
            <a:r>
              <a:rPr lang="en-US" dirty="0"/>
              <a:t>Dallas Deep Dive - Clustering</a:t>
            </a:r>
          </a:p>
        </p:txBody>
      </p:sp>
      <p:sp>
        <p:nvSpPr>
          <p:cNvPr id="6" name="Text Placeholder 5">
            <a:extLst>
              <a:ext uri="{FF2B5EF4-FFF2-40B4-BE49-F238E27FC236}">
                <a16:creationId xmlns:a16="http://schemas.microsoft.com/office/drawing/2014/main" id="{16036E3C-9572-4B9D-B856-C45DE768487F}"/>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For clustering analysis, data from Dallas (the city), Irving, and Garland were used.</a:t>
            </a:r>
          </a:p>
          <a:p>
            <a:pPr marL="285750" indent="-285750">
              <a:buFont typeface="Arial" panose="020B0604020202020204" pitchFamily="34" charset="0"/>
              <a:buChar char="•"/>
            </a:pPr>
            <a:r>
              <a:rPr lang="en-US" dirty="0"/>
              <a:t>Cluster 1 has the highest year over year growth in all types of homes.  The majority of Cluster 1 is in Dallas.</a:t>
            </a:r>
          </a:p>
          <a:p>
            <a:pPr marL="285750" indent="-285750">
              <a:buFont typeface="Arial" panose="020B0604020202020204" pitchFamily="34" charset="0"/>
              <a:buChar char="•"/>
            </a:pPr>
            <a:r>
              <a:rPr lang="en-US" dirty="0"/>
              <a:t>Recommendation:  Investors should buy a 5 bedroom home in Dallas.</a:t>
            </a:r>
          </a:p>
        </p:txBody>
      </p:sp>
      <p:graphicFrame>
        <p:nvGraphicFramePr>
          <p:cNvPr id="20" name="Chart 19">
            <a:extLst>
              <a:ext uri="{FF2B5EF4-FFF2-40B4-BE49-F238E27FC236}">
                <a16:creationId xmlns:a16="http://schemas.microsoft.com/office/drawing/2014/main" id="{36805666-8F35-4868-9731-C09FF68A95BA}"/>
              </a:ext>
            </a:extLst>
          </p:cNvPr>
          <p:cNvGraphicFramePr>
            <a:graphicFrameLocks/>
          </p:cNvGraphicFramePr>
          <p:nvPr>
            <p:extLst>
              <p:ext uri="{D42A27DB-BD31-4B8C-83A1-F6EECF244321}">
                <p14:modId xmlns:p14="http://schemas.microsoft.com/office/powerpoint/2010/main" val="2235891613"/>
              </p:ext>
            </p:extLst>
          </p:nvPr>
        </p:nvGraphicFramePr>
        <p:xfrm>
          <a:off x="332690" y="2150621"/>
          <a:ext cx="6813834" cy="417027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84567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0" name="Rectangle 89">
            <a:extLst>
              <a:ext uri="{FF2B5EF4-FFF2-40B4-BE49-F238E27FC236}">
                <a16:creationId xmlns:a16="http://schemas.microsoft.com/office/drawing/2014/main" id="{A5DDEC08-CC15-4210-9D3F-2682AAC76B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 y="176109"/>
            <a:ext cx="12188952" cy="16459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13497BC-8756-48E7-89FD-B7377E919F46}"/>
              </a:ext>
            </a:extLst>
          </p:cNvPr>
          <p:cNvSpPr>
            <a:spLocks noGrp="1"/>
          </p:cNvSpPr>
          <p:nvPr>
            <p:ph type="title"/>
          </p:nvPr>
        </p:nvSpPr>
        <p:spPr>
          <a:xfrm>
            <a:off x="174218" y="284176"/>
            <a:ext cx="11855093" cy="1508760"/>
          </a:xfrm>
        </p:spPr>
        <p:txBody>
          <a:bodyPr vert="horz" lIns="91440" tIns="45720" rIns="91440" bIns="45720" rtlCol="0" anchor="ctr">
            <a:normAutofit/>
          </a:bodyPr>
          <a:lstStyle/>
          <a:p>
            <a:pPr algn="ctr"/>
            <a:r>
              <a:rPr lang="en-US" dirty="0"/>
              <a:t>Dallas Deep Dive – Prizm Analysis 75205</a:t>
            </a:r>
          </a:p>
        </p:txBody>
      </p:sp>
      <p:pic>
        <p:nvPicPr>
          <p:cNvPr id="7" name="Picture 6">
            <a:extLst>
              <a:ext uri="{FF2B5EF4-FFF2-40B4-BE49-F238E27FC236}">
                <a16:creationId xmlns:a16="http://schemas.microsoft.com/office/drawing/2014/main" id="{54D18B47-99D8-47BC-843C-2BA30D973B10}"/>
              </a:ext>
            </a:extLst>
          </p:cNvPr>
          <p:cNvPicPr>
            <a:picLocks noChangeAspect="1"/>
          </p:cNvPicPr>
          <p:nvPr/>
        </p:nvPicPr>
        <p:blipFill>
          <a:blip r:embed="rId2"/>
          <a:stretch>
            <a:fillRect/>
          </a:stretch>
        </p:blipFill>
        <p:spPr>
          <a:xfrm>
            <a:off x="174218" y="1977720"/>
            <a:ext cx="6130569" cy="2298962"/>
          </a:xfrm>
          <a:prstGeom prst="rect">
            <a:avLst/>
          </a:prstGeom>
        </p:spPr>
      </p:pic>
      <p:pic>
        <p:nvPicPr>
          <p:cNvPr id="8" name="Picture 7">
            <a:extLst>
              <a:ext uri="{FF2B5EF4-FFF2-40B4-BE49-F238E27FC236}">
                <a16:creationId xmlns:a16="http://schemas.microsoft.com/office/drawing/2014/main" id="{EE854414-5E62-46BA-A5EF-8750204738CA}"/>
              </a:ext>
            </a:extLst>
          </p:cNvPr>
          <p:cNvPicPr>
            <a:picLocks noChangeAspect="1"/>
          </p:cNvPicPr>
          <p:nvPr/>
        </p:nvPicPr>
        <p:blipFill>
          <a:blip r:embed="rId3"/>
          <a:stretch>
            <a:fillRect/>
          </a:stretch>
        </p:blipFill>
        <p:spPr>
          <a:xfrm>
            <a:off x="5854370" y="4432374"/>
            <a:ext cx="6174941" cy="2298962"/>
          </a:xfrm>
          <a:prstGeom prst="rect">
            <a:avLst/>
          </a:prstGeom>
        </p:spPr>
      </p:pic>
      <p:pic>
        <p:nvPicPr>
          <p:cNvPr id="9" name="Picture 8">
            <a:extLst>
              <a:ext uri="{FF2B5EF4-FFF2-40B4-BE49-F238E27FC236}">
                <a16:creationId xmlns:a16="http://schemas.microsoft.com/office/drawing/2014/main" id="{B09F5526-918C-4E7B-A1F2-99EB46C91743}"/>
              </a:ext>
            </a:extLst>
          </p:cNvPr>
          <p:cNvPicPr>
            <a:picLocks noChangeAspect="1"/>
          </p:cNvPicPr>
          <p:nvPr/>
        </p:nvPicPr>
        <p:blipFill>
          <a:blip r:embed="rId4"/>
          <a:stretch>
            <a:fillRect/>
          </a:stretch>
        </p:blipFill>
        <p:spPr>
          <a:xfrm>
            <a:off x="7234484" y="2120376"/>
            <a:ext cx="3414712" cy="2013649"/>
          </a:xfrm>
          <a:prstGeom prst="rect">
            <a:avLst/>
          </a:prstGeom>
        </p:spPr>
      </p:pic>
      <p:pic>
        <p:nvPicPr>
          <p:cNvPr id="11" name="Picture 10">
            <a:extLst>
              <a:ext uri="{FF2B5EF4-FFF2-40B4-BE49-F238E27FC236}">
                <a16:creationId xmlns:a16="http://schemas.microsoft.com/office/drawing/2014/main" id="{58128A1A-1E12-4E35-8DBF-E865EA2879EE}"/>
              </a:ext>
            </a:extLst>
          </p:cNvPr>
          <p:cNvPicPr>
            <a:picLocks noChangeAspect="1"/>
          </p:cNvPicPr>
          <p:nvPr/>
        </p:nvPicPr>
        <p:blipFill>
          <a:blip r:embed="rId5"/>
          <a:stretch>
            <a:fillRect/>
          </a:stretch>
        </p:blipFill>
        <p:spPr>
          <a:xfrm>
            <a:off x="692875" y="4823198"/>
            <a:ext cx="5093254" cy="1517314"/>
          </a:xfrm>
          <a:prstGeom prst="rect">
            <a:avLst/>
          </a:prstGeom>
        </p:spPr>
      </p:pic>
    </p:spTree>
    <p:extLst>
      <p:ext uri="{BB962C8B-B14F-4D97-AF65-F5344CB8AC3E}">
        <p14:creationId xmlns:p14="http://schemas.microsoft.com/office/powerpoint/2010/main" val="3556874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2D3CAAE-03A7-49FD-BAB2-BFC1511C76C0}"/>
              </a:ext>
            </a:extLst>
          </p:cNvPr>
          <p:cNvSpPr>
            <a:spLocks noGrp="1"/>
          </p:cNvSpPr>
          <p:nvPr>
            <p:ph type="title"/>
          </p:nvPr>
        </p:nvSpPr>
        <p:spPr/>
        <p:txBody>
          <a:bodyPr/>
          <a:lstStyle/>
          <a:p>
            <a:r>
              <a:rPr lang="en-US" dirty="0"/>
              <a:t>Dallas Deep Dive  </a:t>
            </a:r>
            <a:br>
              <a:rPr lang="en-US" dirty="0"/>
            </a:br>
            <a:r>
              <a:rPr lang="en-US" dirty="0"/>
              <a:t>Prizm Segments in Dallas</a:t>
            </a:r>
          </a:p>
        </p:txBody>
      </p:sp>
      <p:sp>
        <p:nvSpPr>
          <p:cNvPr id="6" name="Content Placeholder 5">
            <a:extLst>
              <a:ext uri="{FF2B5EF4-FFF2-40B4-BE49-F238E27FC236}">
                <a16:creationId xmlns:a16="http://schemas.microsoft.com/office/drawing/2014/main" id="{064B09D4-746A-4CD6-8C43-DE4DFDB1E378}"/>
              </a:ext>
            </a:extLst>
          </p:cNvPr>
          <p:cNvSpPr>
            <a:spLocks noGrp="1"/>
          </p:cNvSpPr>
          <p:nvPr>
            <p:ph idx="1"/>
          </p:nvPr>
        </p:nvSpPr>
        <p:spPr/>
        <p:txBody>
          <a:bodyPr>
            <a:normAutofit fontScale="70000" lnSpcReduction="20000"/>
          </a:bodyPr>
          <a:lstStyle/>
          <a:p>
            <a:r>
              <a:rPr lang="en-US" dirty="0"/>
              <a:t>The residents of Money &amp; Brains seem to have it all - high incomes, advanced degrees, and sophisticated tastes to match their credentials. Many of these city dwellers are married couples with few children who live in fashionable homes on small, manicured lots with expensive cars in the driveway</a:t>
            </a:r>
          </a:p>
          <a:p>
            <a:r>
              <a:rPr lang="en-US" dirty="0"/>
              <a:t>Young Digerati are tech-savvy and live in fashionable neighborhoods on the urban fringe. Affluent and highly educated, Young Digerati communities are typically filled with trendy apartments and condos, fitness clubs and clothing boutiques, casual restaurants and all types of bars, from juice to coffee to microbrew. Many have chosen to start families while remaining in an urban environment.</a:t>
            </a:r>
          </a:p>
          <a:p>
            <a:r>
              <a:rPr lang="en-US" dirty="0"/>
              <a:t>A collection of mobile urbanites, Connected Bohemians represent the nation's most liberal lifestyles. Its residents are a progressive mix of tech savvy, young singles, couples, and families ranging from students to professionals. In their funky row houses and apartments, Bohemian Mixers are the early adopters who are quick to check out the latest movie, nightclub, laptop, and microbrew.</a:t>
            </a:r>
          </a:p>
          <a:p>
            <a:r>
              <a:rPr lang="en-US" dirty="0"/>
              <a:t>Educated and upscale, The Cosmopolitans are urbane couples in America's fast-growing cities. Concentrated in major metro areas, these households feature older homeowners. A vibrant social scene surrounds their older homes and apartments, and residents love the nightlife and enjoy leisure-intensive lifestyles.</a:t>
            </a:r>
          </a:p>
          <a:p>
            <a:r>
              <a:rPr lang="en-US" dirty="0"/>
              <a:t>Urban Elders, a segment located in the downtown neighborhoods of such metros as New York, Chicago, Las Vegas, and Miami, are more likely to be renters than other households in their age cohort. They enjoy the cultural options available to them in their communities, frequently attending musical performances and other live events.</a:t>
            </a:r>
          </a:p>
          <a:p>
            <a:endParaRPr lang="en-US" dirty="0"/>
          </a:p>
          <a:p>
            <a:endParaRPr lang="en-US" dirty="0"/>
          </a:p>
        </p:txBody>
      </p:sp>
    </p:spTree>
    <p:extLst>
      <p:ext uri="{BB962C8B-B14F-4D97-AF65-F5344CB8AC3E}">
        <p14:creationId xmlns:p14="http://schemas.microsoft.com/office/powerpoint/2010/main" val="1839269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AB33E7-8030-402D-B850-4D02B6386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5497"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F8B4BB20-BA7E-4B1C-8CBF-F56A34055A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910" y="176109"/>
            <a:ext cx="6059524" cy="1645919"/>
          </a:xfrm>
          <a:prstGeom prst="rect">
            <a:avLst/>
          </a:prstGeom>
          <a:solidFill>
            <a:schemeClr val="accent2">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E38E1D83-5930-4126-9D45-6A03C9B498A8}"/>
              </a:ext>
            </a:extLst>
          </p:cNvPr>
          <p:cNvSpPr>
            <a:spLocks noGrp="1"/>
          </p:cNvSpPr>
          <p:nvPr>
            <p:ph type="title"/>
          </p:nvPr>
        </p:nvSpPr>
        <p:spPr>
          <a:xfrm>
            <a:off x="6449961" y="284176"/>
            <a:ext cx="5094980" cy="1508760"/>
          </a:xfrm>
        </p:spPr>
        <p:txBody>
          <a:bodyPr>
            <a:normAutofit/>
          </a:bodyPr>
          <a:lstStyle/>
          <a:p>
            <a:r>
              <a:rPr lang="en-US" sz="3400"/>
              <a:t>Dallas Deep Dive </a:t>
            </a:r>
            <a:br>
              <a:rPr lang="en-US" sz="3400"/>
            </a:br>
            <a:r>
              <a:rPr lang="en-US" sz="3400"/>
              <a:t>Investor Recommendations</a:t>
            </a:r>
          </a:p>
        </p:txBody>
      </p:sp>
      <p:pic>
        <p:nvPicPr>
          <p:cNvPr id="5" name="Picture 4">
            <a:extLst>
              <a:ext uri="{FF2B5EF4-FFF2-40B4-BE49-F238E27FC236}">
                <a16:creationId xmlns:a16="http://schemas.microsoft.com/office/drawing/2014/main" id="{3C4E6CF5-9BDD-4FD7-A573-EADDD467D3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275" y="1065279"/>
            <a:ext cx="4851141" cy="4685995"/>
          </a:xfrm>
          <a:prstGeom prst="rect">
            <a:avLst/>
          </a:prstGeom>
        </p:spPr>
      </p:pic>
      <p:sp>
        <p:nvSpPr>
          <p:cNvPr id="3" name="Content Placeholder 2">
            <a:extLst>
              <a:ext uri="{FF2B5EF4-FFF2-40B4-BE49-F238E27FC236}">
                <a16:creationId xmlns:a16="http://schemas.microsoft.com/office/drawing/2014/main" id="{D07389B4-623F-4C3A-B346-C8B82A7E8A09}"/>
              </a:ext>
            </a:extLst>
          </p:cNvPr>
          <p:cNvSpPr>
            <a:spLocks noGrp="1"/>
          </p:cNvSpPr>
          <p:nvPr>
            <p:ph idx="1"/>
          </p:nvPr>
        </p:nvSpPr>
        <p:spPr>
          <a:xfrm>
            <a:off x="6454363" y="2011680"/>
            <a:ext cx="5090578" cy="4206240"/>
          </a:xfrm>
        </p:spPr>
        <p:txBody>
          <a:bodyPr>
            <a:normAutofit/>
          </a:bodyPr>
          <a:lstStyle/>
          <a:p>
            <a:r>
              <a:rPr lang="en-US" dirty="0"/>
              <a:t>The values of the homes are increasing at an exponential rate. y = 101352e</a:t>
            </a:r>
            <a:r>
              <a:rPr lang="en-US" baseline="30000" dirty="0"/>
              <a:t>0.0459x</a:t>
            </a:r>
          </a:p>
          <a:p>
            <a:r>
              <a:rPr lang="en-US" dirty="0"/>
              <a:t>5 bedroom homes have the highest average growth rate</a:t>
            </a:r>
          </a:p>
          <a:p>
            <a:r>
              <a:rPr lang="en-US" dirty="0"/>
              <a:t>Target market to advertise to would be clients in the Money &amp; Brains segment because they are likely to invest in large homes.  They also have the income to spend on fashionable houses.</a:t>
            </a:r>
          </a:p>
        </p:txBody>
      </p:sp>
    </p:spTree>
    <p:extLst>
      <p:ext uri="{BB962C8B-B14F-4D97-AF65-F5344CB8AC3E}">
        <p14:creationId xmlns:p14="http://schemas.microsoft.com/office/powerpoint/2010/main" val="4281583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4DE53-6CC6-404C-BA82-920EEBC2440A}"/>
              </a:ext>
            </a:extLst>
          </p:cNvPr>
          <p:cNvSpPr>
            <a:spLocks noGrp="1"/>
          </p:cNvSpPr>
          <p:nvPr>
            <p:ph type="title"/>
          </p:nvPr>
        </p:nvSpPr>
        <p:spPr>
          <a:xfrm>
            <a:off x="1202919" y="284176"/>
            <a:ext cx="9784080" cy="1508760"/>
          </a:xfrm>
        </p:spPr>
        <p:txBody>
          <a:bodyPr>
            <a:normAutofit/>
          </a:bodyPr>
          <a:lstStyle/>
          <a:p>
            <a:r>
              <a:rPr lang="en-US" dirty="0"/>
              <a:t>Next Steps</a:t>
            </a:r>
          </a:p>
        </p:txBody>
      </p:sp>
      <p:pic>
        <p:nvPicPr>
          <p:cNvPr id="8" name="Content Placeholder 4">
            <a:extLst>
              <a:ext uri="{FF2B5EF4-FFF2-40B4-BE49-F238E27FC236}">
                <a16:creationId xmlns:a16="http://schemas.microsoft.com/office/drawing/2014/main" id="{34FBAECC-21E6-4E13-8C9F-956E14207F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184" y="2250531"/>
            <a:ext cx="5498106" cy="3972716"/>
          </a:xfrm>
          <a:prstGeom prst="rect">
            <a:avLst/>
          </a:prstGeom>
        </p:spPr>
      </p:pic>
      <p:sp>
        <p:nvSpPr>
          <p:cNvPr id="10" name="Content Placeholder 9">
            <a:extLst>
              <a:ext uri="{FF2B5EF4-FFF2-40B4-BE49-F238E27FC236}">
                <a16:creationId xmlns:a16="http://schemas.microsoft.com/office/drawing/2014/main" id="{A56F41AB-9A31-49EC-A240-DD96DD60BFD0}"/>
              </a:ext>
            </a:extLst>
          </p:cNvPr>
          <p:cNvSpPr>
            <a:spLocks noGrp="1"/>
          </p:cNvSpPr>
          <p:nvPr>
            <p:ph idx="1"/>
          </p:nvPr>
        </p:nvSpPr>
        <p:spPr>
          <a:xfrm>
            <a:off x="6096000" y="2250531"/>
            <a:ext cx="5914816" cy="3972716"/>
          </a:xfrm>
        </p:spPr>
        <p:txBody>
          <a:bodyPr>
            <a:normAutofit fontScale="55000" lnSpcReduction="20000"/>
          </a:bodyPr>
          <a:lstStyle/>
          <a:p>
            <a:r>
              <a:rPr lang="en-US" sz="2100" dirty="0"/>
              <a:t>Additional data is needed to perform a better analysis</a:t>
            </a:r>
          </a:p>
          <a:p>
            <a:pPr lvl="1"/>
            <a:r>
              <a:rPr lang="en-US" dirty="0"/>
              <a:t>Number of bathrooms</a:t>
            </a:r>
          </a:p>
          <a:p>
            <a:pPr lvl="1"/>
            <a:r>
              <a:rPr lang="en-US" dirty="0"/>
              <a:t>Condition of home</a:t>
            </a:r>
          </a:p>
          <a:p>
            <a:pPr lvl="1"/>
            <a:r>
              <a:rPr lang="en-US" dirty="0"/>
              <a:t>Age of home, siding, roof, etc.</a:t>
            </a:r>
          </a:p>
          <a:p>
            <a:pPr lvl="1"/>
            <a:r>
              <a:rPr lang="en-US" dirty="0"/>
              <a:t>Square footage</a:t>
            </a:r>
          </a:p>
          <a:p>
            <a:pPr lvl="1"/>
            <a:r>
              <a:rPr lang="en-US" dirty="0"/>
              <a:t>Type and Style of Home</a:t>
            </a:r>
          </a:p>
          <a:p>
            <a:pPr lvl="1"/>
            <a:r>
              <a:rPr lang="en-US" dirty="0"/>
              <a:t>Lot Size</a:t>
            </a:r>
          </a:p>
          <a:p>
            <a:r>
              <a:rPr lang="en-US" dirty="0"/>
              <a:t>Additional Data can be obtained from:</a:t>
            </a:r>
          </a:p>
          <a:p>
            <a:pPr lvl="1" fontAlgn="base"/>
            <a:r>
              <a:rPr lang="en-US" dirty="0"/>
              <a:t>Zillow Home Value Forecast</a:t>
            </a:r>
          </a:p>
          <a:p>
            <a:pPr lvl="1" fontAlgn="base"/>
            <a:r>
              <a:rPr lang="en-US" dirty="0"/>
              <a:t>Zillow Rent Forecast</a:t>
            </a:r>
          </a:p>
          <a:p>
            <a:pPr lvl="1" fontAlgn="base"/>
            <a:r>
              <a:rPr lang="en-US" dirty="0"/>
              <a:t>Negative Equity (the share of mortgaged properties worth less than mortgage balance)</a:t>
            </a:r>
          </a:p>
          <a:p>
            <a:pPr lvl="1" fontAlgn="base"/>
            <a:r>
              <a:rPr lang="en-US" dirty="0"/>
              <a:t>Zillow Home Price Expectations Survey</a:t>
            </a:r>
          </a:p>
          <a:p>
            <a:pPr lvl="1" fontAlgn="base"/>
            <a:r>
              <a:rPr lang="en-US" dirty="0"/>
              <a:t>Zillow Housing Aspirations Report</a:t>
            </a:r>
          </a:p>
          <a:p>
            <a:pPr lvl="1" fontAlgn="base"/>
            <a:r>
              <a:rPr lang="en-US" dirty="0"/>
              <a:t>Zillow Rising Sea Levels Research</a:t>
            </a:r>
          </a:p>
          <a:p>
            <a:pPr lvl="1" fontAlgn="base"/>
            <a:r>
              <a:rPr lang="en-US" dirty="0"/>
              <a:t>Cash Buyers Time Series</a:t>
            </a:r>
          </a:p>
          <a:p>
            <a:pPr lvl="1" fontAlgn="base"/>
            <a:r>
              <a:rPr lang="en-US" dirty="0"/>
              <a:t>Buy vs. Rent Breakeven Horizon</a:t>
            </a:r>
          </a:p>
          <a:p>
            <a:pPr lvl="1" fontAlgn="base"/>
            <a:r>
              <a:rPr lang="en-US" dirty="0"/>
              <a:t>Mortgage Affordability, Rental Affordability, Price-to-Income Ratio</a:t>
            </a:r>
          </a:p>
          <a:p>
            <a:pPr lvl="1" fontAlgn="base"/>
            <a:r>
              <a:rPr lang="en-US" dirty="0"/>
              <a:t>Conventional 30-year Fixed Mortgage Rate, Weekly Time Series</a:t>
            </a:r>
          </a:p>
          <a:p>
            <a:pPr lvl="1" fontAlgn="base"/>
            <a:r>
              <a:rPr lang="en-US" dirty="0"/>
              <a:t>Jumbo 30-year Fixed Mortgage Rates, Weekly Time Series</a:t>
            </a:r>
          </a:p>
          <a:p>
            <a:pPr lvl="1"/>
            <a:endParaRPr lang="en-US" dirty="0"/>
          </a:p>
        </p:txBody>
      </p:sp>
    </p:spTree>
    <p:extLst>
      <p:ext uri="{BB962C8B-B14F-4D97-AF65-F5344CB8AC3E}">
        <p14:creationId xmlns:p14="http://schemas.microsoft.com/office/powerpoint/2010/main" val="1219212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4B3A732-BD30-43B3-B22F-86F941907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B5978F0-8D3C-4B12-B071-F1254173E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1600"/>
            <a:ext cx="12192000" cy="411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093524-153C-427D-ABD1-AB8F9D32E317}"/>
              </a:ext>
            </a:extLst>
          </p:cNvPr>
          <p:cNvSpPr>
            <a:spLocks noGrp="1"/>
          </p:cNvSpPr>
          <p:nvPr>
            <p:ph type="ctrTitle"/>
          </p:nvPr>
        </p:nvSpPr>
        <p:spPr>
          <a:xfrm>
            <a:off x="365759" y="1822664"/>
            <a:ext cx="9281468" cy="3007186"/>
          </a:xfrm>
        </p:spPr>
        <p:txBody>
          <a:bodyPr anchor="ctr">
            <a:normAutofit/>
          </a:bodyPr>
          <a:lstStyle/>
          <a:p>
            <a:pPr algn="l"/>
            <a:r>
              <a:rPr lang="en-US" sz="8000">
                <a:solidFill>
                  <a:schemeClr val="bg2"/>
                </a:solidFill>
              </a:rPr>
              <a:t>Questions?</a:t>
            </a:r>
          </a:p>
        </p:txBody>
      </p:sp>
      <p:sp>
        <p:nvSpPr>
          <p:cNvPr id="12" name="Rectangle 11">
            <a:extLst>
              <a:ext uri="{FF2B5EF4-FFF2-40B4-BE49-F238E27FC236}">
                <a16:creationId xmlns:a16="http://schemas.microsoft.com/office/drawing/2014/main" id="{9DFDE310-F9F9-4DAB-A86D-45566B8190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3" y="5164919"/>
            <a:ext cx="12195668" cy="320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47693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E18C0-44E3-469D-8CDE-9A6D6A9ABF2D}"/>
              </a:ext>
            </a:extLst>
          </p:cNvPr>
          <p:cNvSpPr>
            <a:spLocks noGrp="1"/>
          </p:cNvSpPr>
          <p:nvPr>
            <p:ph type="title"/>
          </p:nvPr>
        </p:nvSpPr>
        <p:spPr/>
        <p:txBody>
          <a:bodyPr>
            <a:normAutofit/>
          </a:bodyPr>
          <a:lstStyle/>
          <a:p>
            <a:r>
              <a:rPr lang="en-US" sz="7200" dirty="0"/>
              <a:t>Agenda</a:t>
            </a:r>
          </a:p>
        </p:txBody>
      </p:sp>
      <p:sp>
        <p:nvSpPr>
          <p:cNvPr id="3" name="Content Placeholder 2">
            <a:extLst>
              <a:ext uri="{FF2B5EF4-FFF2-40B4-BE49-F238E27FC236}">
                <a16:creationId xmlns:a16="http://schemas.microsoft.com/office/drawing/2014/main" id="{71753E08-0834-413D-9D9B-1B7A6E2184D5}"/>
              </a:ext>
            </a:extLst>
          </p:cNvPr>
          <p:cNvSpPr>
            <a:spLocks noGrp="1"/>
          </p:cNvSpPr>
          <p:nvPr>
            <p:ph idx="1"/>
          </p:nvPr>
        </p:nvSpPr>
        <p:spPr/>
        <p:txBody>
          <a:bodyPr>
            <a:normAutofit/>
          </a:bodyPr>
          <a:lstStyle/>
          <a:p>
            <a:r>
              <a:rPr lang="en-US" sz="3600" dirty="0"/>
              <a:t>About Zillow</a:t>
            </a:r>
          </a:p>
          <a:p>
            <a:r>
              <a:rPr lang="en-US" sz="3600" dirty="0"/>
              <a:t>Project Goals</a:t>
            </a:r>
          </a:p>
          <a:p>
            <a:r>
              <a:rPr lang="en-US" sz="3600" dirty="0"/>
              <a:t>Data Overview</a:t>
            </a:r>
          </a:p>
          <a:p>
            <a:r>
              <a:rPr lang="en-US" sz="3600" dirty="0"/>
              <a:t>Texas Overview</a:t>
            </a:r>
          </a:p>
          <a:p>
            <a:r>
              <a:rPr lang="en-US" sz="3600" dirty="0"/>
              <a:t>Dallas Deep Dive</a:t>
            </a:r>
          </a:p>
        </p:txBody>
      </p:sp>
    </p:spTree>
    <p:extLst>
      <p:ext uri="{BB962C8B-B14F-4D97-AF65-F5344CB8AC3E}">
        <p14:creationId xmlns:p14="http://schemas.microsoft.com/office/powerpoint/2010/main" val="2161690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D97B6-B72A-4037-B887-FC9BD0190500}"/>
              </a:ext>
            </a:extLst>
          </p:cNvPr>
          <p:cNvSpPr>
            <a:spLocks noGrp="1"/>
          </p:cNvSpPr>
          <p:nvPr>
            <p:ph type="title"/>
          </p:nvPr>
        </p:nvSpPr>
        <p:spPr/>
        <p:txBody>
          <a:bodyPr/>
          <a:lstStyle/>
          <a:p>
            <a:r>
              <a:rPr lang="en-US" dirty="0"/>
              <a:t>Zillow</a:t>
            </a:r>
          </a:p>
        </p:txBody>
      </p:sp>
      <p:sp>
        <p:nvSpPr>
          <p:cNvPr id="3" name="Content Placeholder 2">
            <a:extLst>
              <a:ext uri="{FF2B5EF4-FFF2-40B4-BE49-F238E27FC236}">
                <a16:creationId xmlns:a16="http://schemas.microsoft.com/office/drawing/2014/main" id="{25D2B47D-950D-4F44-802E-35A11EAC8F22}"/>
              </a:ext>
            </a:extLst>
          </p:cNvPr>
          <p:cNvSpPr>
            <a:spLocks noGrp="1"/>
          </p:cNvSpPr>
          <p:nvPr>
            <p:ph idx="1"/>
          </p:nvPr>
        </p:nvSpPr>
        <p:spPr/>
        <p:txBody>
          <a:bodyPr>
            <a:normAutofit/>
          </a:bodyPr>
          <a:lstStyle/>
          <a:p>
            <a:r>
              <a:rPr lang="en-US" dirty="0"/>
              <a:t>Dedicated to empowering consumers with data, inspiration and knowledge around the place they call home, and connecting them with the best local professionals who can help.</a:t>
            </a:r>
          </a:p>
          <a:p>
            <a:r>
              <a:rPr lang="en-US" dirty="0"/>
              <a:t>Zillow serves the full lifecycle of owning and living in a home: buying, selling, renting, financing, remodeling and more.</a:t>
            </a:r>
          </a:p>
          <a:p>
            <a:r>
              <a:rPr lang="en-US" dirty="0"/>
              <a:t>Zillow's living database contains more than 110 million U.S. homes - including homes for sale, homes for rent and homes not currently on the market, as well as Zestimate home values, Rent </a:t>
            </a:r>
            <a:r>
              <a:rPr lang="en-US" dirty="0" err="1"/>
              <a:t>Zestimates</a:t>
            </a:r>
            <a:r>
              <a:rPr lang="en-US" dirty="0"/>
              <a:t> and other home-related information.</a:t>
            </a:r>
          </a:p>
          <a:p>
            <a:r>
              <a:rPr lang="en-US" dirty="0"/>
              <a:t>Zillow operates the most popular suite of mobile real estate apps, with more than two dozen apps across all major platforms.</a:t>
            </a:r>
          </a:p>
          <a:p>
            <a:r>
              <a:rPr lang="en-US" dirty="0"/>
              <a:t>Zillow launched in 2006 and is headquartered in Seattle.</a:t>
            </a:r>
          </a:p>
        </p:txBody>
      </p:sp>
    </p:spTree>
    <p:extLst>
      <p:ext uri="{BB962C8B-B14F-4D97-AF65-F5344CB8AC3E}">
        <p14:creationId xmlns:p14="http://schemas.microsoft.com/office/powerpoint/2010/main" val="2448668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6A29A-FFD6-4A3A-85B7-243B3F9070AE}"/>
              </a:ext>
            </a:extLst>
          </p:cNvPr>
          <p:cNvSpPr>
            <a:spLocks noGrp="1"/>
          </p:cNvSpPr>
          <p:nvPr>
            <p:ph type="title"/>
          </p:nvPr>
        </p:nvSpPr>
        <p:spPr/>
        <p:txBody>
          <a:bodyPr>
            <a:normAutofit/>
          </a:bodyPr>
          <a:lstStyle/>
          <a:p>
            <a:r>
              <a:rPr lang="en-US" sz="6000" dirty="0"/>
              <a:t>Project Goal</a:t>
            </a:r>
          </a:p>
        </p:txBody>
      </p:sp>
      <p:sp>
        <p:nvSpPr>
          <p:cNvPr id="3" name="Content Placeholder 2">
            <a:extLst>
              <a:ext uri="{FF2B5EF4-FFF2-40B4-BE49-F238E27FC236}">
                <a16:creationId xmlns:a16="http://schemas.microsoft.com/office/drawing/2014/main" id="{CDD26E1D-A10C-4178-A87A-D480E40442FC}"/>
              </a:ext>
            </a:extLst>
          </p:cNvPr>
          <p:cNvSpPr>
            <a:spLocks noGrp="1"/>
          </p:cNvSpPr>
          <p:nvPr>
            <p:ph idx="1"/>
          </p:nvPr>
        </p:nvSpPr>
        <p:spPr/>
        <p:txBody>
          <a:bodyPr>
            <a:normAutofit/>
          </a:bodyPr>
          <a:lstStyle/>
          <a:p>
            <a:r>
              <a:rPr lang="en-US" sz="4000" dirty="0"/>
              <a:t>What are the best investments for a developer within a given area?</a:t>
            </a:r>
          </a:p>
          <a:p>
            <a:pPr lvl="2"/>
            <a:r>
              <a:rPr lang="en-US" sz="3400" dirty="0"/>
              <a:t>Clustering Analysis</a:t>
            </a:r>
          </a:p>
          <a:p>
            <a:pPr lvl="2"/>
            <a:r>
              <a:rPr lang="en-US" sz="3400" dirty="0"/>
              <a:t>Growth Trends</a:t>
            </a:r>
          </a:p>
          <a:p>
            <a:pPr lvl="2"/>
            <a:r>
              <a:rPr lang="en-US" sz="3400" dirty="0"/>
              <a:t>Recommendation for Investors</a:t>
            </a:r>
          </a:p>
          <a:p>
            <a:pPr lvl="1"/>
            <a:endParaRPr lang="en-US" sz="3600" dirty="0"/>
          </a:p>
        </p:txBody>
      </p:sp>
    </p:spTree>
    <p:extLst>
      <p:ext uri="{BB962C8B-B14F-4D97-AF65-F5344CB8AC3E}">
        <p14:creationId xmlns:p14="http://schemas.microsoft.com/office/powerpoint/2010/main" val="1829207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FA7E7-2D04-4FBE-AE5E-64A625129133}"/>
              </a:ext>
            </a:extLst>
          </p:cNvPr>
          <p:cNvSpPr>
            <a:spLocks noGrp="1"/>
          </p:cNvSpPr>
          <p:nvPr>
            <p:ph type="title"/>
          </p:nvPr>
        </p:nvSpPr>
        <p:spPr/>
        <p:txBody>
          <a:bodyPr>
            <a:normAutofit/>
          </a:bodyPr>
          <a:lstStyle/>
          <a:p>
            <a:r>
              <a:rPr lang="en-US" dirty="0"/>
              <a:t>About the Data</a:t>
            </a:r>
          </a:p>
        </p:txBody>
      </p:sp>
      <p:sp>
        <p:nvSpPr>
          <p:cNvPr id="3" name="Content Placeholder 2">
            <a:extLst>
              <a:ext uri="{FF2B5EF4-FFF2-40B4-BE49-F238E27FC236}">
                <a16:creationId xmlns:a16="http://schemas.microsoft.com/office/drawing/2014/main" id="{A5293EB8-0CCF-4424-9B4C-E763D3C095DE}"/>
              </a:ext>
            </a:extLst>
          </p:cNvPr>
          <p:cNvSpPr>
            <a:spLocks noGrp="1"/>
          </p:cNvSpPr>
          <p:nvPr>
            <p:ph sz="half" idx="1"/>
          </p:nvPr>
        </p:nvSpPr>
        <p:spPr>
          <a:xfrm>
            <a:off x="1205343" y="2011680"/>
            <a:ext cx="9779927" cy="1228670"/>
          </a:xfrm>
        </p:spPr>
        <p:txBody>
          <a:bodyPr>
            <a:normAutofit fontScale="77500" lnSpcReduction="20000"/>
          </a:bodyPr>
          <a:lstStyle/>
          <a:p>
            <a:r>
              <a:rPr lang="en-US" sz="2000" dirty="0"/>
              <a:t>The original data is time series data with prices (list and sale) from 1996 to 2017 in the Unites States from Kaggle.  The data consists of the type of house, geographic locations (zip, region and state), inventory status, and prices. </a:t>
            </a:r>
          </a:p>
          <a:p>
            <a:r>
              <a:rPr lang="en-US" dirty="0"/>
              <a:t>Key Variables from Data</a:t>
            </a:r>
          </a:p>
          <a:p>
            <a:pPr lvl="1"/>
            <a:r>
              <a:rPr lang="en-US" dirty="0" err="1"/>
              <a:t>MedianRentalPrice</a:t>
            </a:r>
            <a:r>
              <a:rPr lang="en-US" dirty="0"/>
              <a:t>, </a:t>
            </a:r>
            <a:r>
              <a:rPr lang="en-US" dirty="0" err="1"/>
              <a:t>MedianSoldPrice</a:t>
            </a:r>
            <a:r>
              <a:rPr lang="en-US" dirty="0"/>
              <a:t>, ZHVI, ZRI</a:t>
            </a:r>
          </a:p>
          <a:p>
            <a:pPr lvl="1"/>
            <a:endParaRPr lang="en-US" dirty="0"/>
          </a:p>
          <a:p>
            <a:endParaRPr lang="en-US" sz="2000" dirty="0"/>
          </a:p>
          <a:p>
            <a:endParaRPr lang="en-US" sz="1800" dirty="0"/>
          </a:p>
        </p:txBody>
      </p:sp>
      <p:graphicFrame>
        <p:nvGraphicFramePr>
          <p:cNvPr id="4" name="Content Placeholder 3">
            <a:extLst>
              <a:ext uri="{FF2B5EF4-FFF2-40B4-BE49-F238E27FC236}">
                <a16:creationId xmlns:a16="http://schemas.microsoft.com/office/drawing/2014/main" id="{087C57CD-A51F-4188-AEA3-2A891B107C26}"/>
              </a:ext>
            </a:extLst>
          </p:cNvPr>
          <p:cNvGraphicFramePr>
            <a:graphicFrameLocks noGrp="1"/>
          </p:cNvGraphicFramePr>
          <p:nvPr>
            <p:extLst>
              <p:ext uri="{D42A27DB-BD31-4B8C-83A1-F6EECF244321}">
                <p14:modId xmlns:p14="http://schemas.microsoft.com/office/powerpoint/2010/main" val="2912368231"/>
              </p:ext>
            </p:extLst>
          </p:nvPr>
        </p:nvGraphicFramePr>
        <p:xfrm>
          <a:off x="1202918" y="3429000"/>
          <a:ext cx="4754880" cy="280585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625A6DEF-FAE9-4105-8A67-8355DF7427B5}"/>
              </a:ext>
            </a:extLst>
          </p:cNvPr>
          <p:cNvGraphicFramePr>
            <a:graphicFrameLocks/>
          </p:cNvGraphicFramePr>
          <p:nvPr>
            <p:extLst>
              <p:ext uri="{D42A27DB-BD31-4B8C-83A1-F6EECF244321}">
                <p14:modId xmlns:p14="http://schemas.microsoft.com/office/powerpoint/2010/main" val="387506129"/>
              </p:ext>
            </p:extLst>
          </p:nvPr>
        </p:nvGraphicFramePr>
        <p:xfrm>
          <a:off x="6321831" y="3429000"/>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338549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Rectangle 9">
            <a:extLst>
              <a:ext uri="{FF2B5EF4-FFF2-40B4-BE49-F238E27FC236}">
                <a16:creationId xmlns:a16="http://schemas.microsoft.com/office/drawing/2014/main" id="{A5DDEC08-CC15-4210-9D3F-2682AAC76B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 y="176109"/>
            <a:ext cx="12188952" cy="16459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1">
            <a:extLst>
              <a:ext uri="{FF2B5EF4-FFF2-40B4-BE49-F238E27FC236}">
                <a16:creationId xmlns:a16="http://schemas.microsoft.com/office/drawing/2014/main" id="{78AB33E7-8030-402D-B850-4D02B6386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5497"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sp>
        <p:nvSpPr>
          <p:cNvPr id="21" name="Rectangle 13">
            <a:extLst>
              <a:ext uri="{FF2B5EF4-FFF2-40B4-BE49-F238E27FC236}">
                <a16:creationId xmlns:a16="http://schemas.microsoft.com/office/drawing/2014/main" id="{F8B4BB20-BA7E-4B1C-8CBF-F56A34055A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910" y="176109"/>
            <a:ext cx="6059524" cy="1645919"/>
          </a:xfrm>
          <a:prstGeom prst="rect">
            <a:avLst/>
          </a:prstGeom>
          <a:solidFill>
            <a:schemeClr val="accent2">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14F5447A-1EFB-4B67-8434-21FD1F5D225A}"/>
              </a:ext>
            </a:extLst>
          </p:cNvPr>
          <p:cNvSpPr>
            <a:spLocks noGrp="1"/>
          </p:cNvSpPr>
          <p:nvPr>
            <p:ph type="title"/>
          </p:nvPr>
        </p:nvSpPr>
        <p:spPr>
          <a:xfrm>
            <a:off x="6449961" y="284176"/>
            <a:ext cx="5094980" cy="1508760"/>
          </a:xfrm>
        </p:spPr>
        <p:txBody>
          <a:bodyPr vert="horz" lIns="91440" tIns="45720" rIns="91440" bIns="45720" rtlCol="0" anchor="ctr">
            <a:normAutofit/>
          </a:bodyPr>
          <a:lstStyle/>
          <a:p>
            <a:r>
              <a:rPr lang="en-US" dirty="0"/>
              <a:t>About the Data</a:t>
            </a:r>
          </a:p>
        </p:txBody>
      </p:sp>
      <p:pic>
        <p:nvPicPr>
          <p:cNvPr id="5" name="Content Placeholder 8">
            <a:extLst>
              <a:ext uri="{FF2B5EF4-FFF2-40B4-BE49-F238E27FC236}">
                <a16:creationId xmlns:a16="http://schemas.microsoft.com/office/drawing/2014/main" id="{623ACC05-EDC0-48E9-9784-A9ACC35378AD}"/>
              </a:ext>
            </a:extLst>
          </p:cNvPr>
          <p:cNvPicPr>
            <a:picLocks noGrp="1" noChangeAspect="1"/>
          </p:cNvPicPr>
          <p:nvPr>
            <p:ph sz="half" idx="1"/>
          </p:nvPr>
        </p:nvPicPr>
        <p:blipFill rotWithShape="1">
          <a:blip r:embed="rId2"/>
          <a:srcRect l="24536" t="9344" r="13596"/>
          <a:stretch/>
        </p:blipFill>
        <p:spPr>
          <a:xfrm>
            <a:off x="634275" y="1222431"/>
            <a:ext cx="4851141" cy="4371691"/>
          </a:xfrm>
          <a:prstGeom prst="rect">
            <a:avLst/>
          </a:prstGeom>
        </p:spPr>
      </p:pic>
      <p:sp>
        <p:nvSpPr>
          <p:cNvPr id="4" name="Content Placeholder 3">
            <a:extLst>
              <a:ext uri="{FF2B5EF4-FFF2-40B4-BE49-F238E27FC236}">
                <a16:creationId xmlns:a16="http://schemas.microsoft.com/office/drawing/2014/main" id="{E5977D8A-17ED-4DE0-93A6-BCAC7DBB27A8}"/>
              </a:ext>
            </a:extLst>
          </p:cNvPr>
          <p:cNvSpPr>
            <a:spLocks noGrp="1"/>
          </p:cNvSpPr>
          <p:nvPr>
            <p:ph sz="half" idx="2"/>
          </p:nvPr>
        </p:nvSpPr>
        <p:spPr>
          <a:xfrm>
            <a:off x="6454363" y="2011680"/>
            <a:ext cx="5090578" cy="4206240"/>
          </a:xfrm>
        </p:spPr>
        <p:txBody>
          <a:bodyPr vert="horz" lIns="91440" tIns="45720" rIns="91440" bIns="45720" rtlCol="0">
            <a:normAutofit/>
          </a:bodyPr>
          <a:lstStyle/>
          <a:p>
            <a:pPr marL="285750"/>
            <a:r>
              <a:rPr lang="en-US"/>
              <a:t>To provide more context, we added GDP and personal income data to our existing real estate data. </a:t>
            </a:r>
          </a:p>
          <a:p>
            <a:pPr marL="285750"/>
            <a:endParaRPr lang="en-US"/>
          </a:p>
          <a:p>
            <a:pPr marL="285750"/>
            <a:r>
              <a:rPr lang="en-US"/>
              <a:t>The Correlation table shows the only correlation within our data set existing within the home tiers and economic markers.</a:t>
            </a:r>
          </a:p>
          <a:p>
            <a:pPr marL="285750"/>
            <a:endParaRPr lang="en-US"/>
          </a:p>
          <a:p>
            <a:pPr marL="285750"/>
            <a:r>
              <a:rPr lang="en-US"/>
              <a:t>There is no negative correlation within the data. </a:t>
            </a:r>
          </a:p>
          <a:p>
            <a:endParaRPr lang="en-US" dirty="0"/>
          </a:p>
        </p:txBody>
      </p:sp>
    </p:spTree>
    <p:extLst>
      <p:ext uri="{BB962C8B-B14F-4D97-AF65-F5344CB8AC3E}">
        <p14:creationId xmlns:p14="http://schemas.microsoft.com/office/powerpoint/2010/main" val="988255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38446-FBDB-4BDE-B097-0B0EEC7E922D}"/>
              </a:ext>
            </a:extLst>
          </p:cNvPr>
          <p:cNvSpPr>
            <a:spLocks noGrp="1"/>
          </p:cNvSpPr>
          <p:nvPr>
            <p:ph type="title"/>
          </p:nvPr>
        </p:nvSpPr>
        <p:spPr/>
        <p:txBody>
          <a:bodyPr/>
          <a:lstStyle/>
          <a:p>
            <a:r>
              <a:rPr lang="en-US" dirty="0"/>
              <a:t>Texas Overview</a:t>
            </a:r>
          </a:p>
        </p:txBody>
      </p:sp>
      <p:pic>
        <p:nvPicPr>
          <p:cNvPr id="4" name="Content Placeholder 4">
            <a:extLst>
              <a:ext uri="{FF2B5EF4-FFF2-40B4-BE49-F238E27FC236}">
                <a16:creationId xmlns:a16="http://schemas.microsoft.com/office/drawing/2014/main" id="{937FB257-88E3-44AB-BEB0-3DF6119CD80F}"/>
              </a:ext>
            </a:extLst>
          </p:cNvPr>
          <p:cNvPicPr>
            <a:picLocks noGrp="1" noChangeAspect="1"/>
          </p:cNvPicPr>
          <p:nvPr>
            <p:ph idx="1"/>
          </p:nvPr>
        </p:nvPicPr>
        <p:blipFill>
          <a:blip r:embed="rId2"/>
          <a:stretch>
            <a:fillRect/>
          </a:stretch>
        </p:blipFill>
        <p:spPr>
          <a:xfrm>
            <a:off x="2370990" y="2011363"/>
            <a:ext cx="7448433" cy="4206875"/>
          </a:xfrm>
          <a:prstGeom prst="rect">
            <a:avLst/>
          </a:prstGeom>
        </p:spPr>
      </p:pic>
    </p:spTree>
    <p:extLst>
      <p:ext uri="{BB962C8B-B14F-4D97-AF65-F5344CB8AC3E}">
        <p14:creationId xmlns:p14="http://schemas.microsoft.com/office/powerpoint/2010/main" val="1328825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E73AE-7FC5-45CA-9E40-11DFB4081CB6}"/>
              </a:ext>
            </a:extLst>
          </p:cNvPr>
          <p:cNvSpPr>
            <a:spLocks noGrp="1"/>
          </p:cNvSpPr>
          <p:nvPr>
            <p:ph type="title"/>
          </p:nvPr>
        </p:nvSpPr>
        <p:spPr>
          <a:xfrm>
            <a:off x="634277" y="284176"/>
            <a:ext cx="3670874" cy="1508760"/>
          </a:xfrm>
        </p:spPr>
        <p:txBody>
          <a:bodyPr>
            <a:normAutofit/>
          </a:bodyPr>
          <a:lstStyle/>
          <a:p>
            <a:r>
              <a:rPr lang="en-US"/>
              <a:t>Texas Overview</a:t>
            </a:r>
            <a:endParaRPr lang="en-US" dirty="0"/>
          </a:p>
        </p:txBody>
      </p:sp>
      <p:sp>
        <p:nvSpPr>
          <p:cNvPr id="24" name="Content Placeholder 9">
            <a:extLst>
              <a:ext uri="{FF2B5EF4-FFF2-40B4-BE49-F238E27FC236}">
                <a16:creationId xmlns:a16="http://schemas.microsoft.com/office/drawing/2014/main" id="{FDB0A06B-C9F8-4D50-98DD-1A2436AF2046}"/>
              </a:ext>
            </a:extLst>
          </p:cNvPr>
          <p:cNvSpPr>
            <a:spLocks noGrp="1"/>
          </p:cNvSpPr>
          <p:nvPr>
            <p:ph idx="1"/>
          </p:nvPr>
        </p:nvSpPr>
        <p:spPr>
          <a:xfrm>
            <a:off x="634277" y="3040336"/>
            <a:ext cx="3413940" cy="3177584"/>
          </a:xfrm>
        </p:spPr>
        <p:txBody>
          <a:bodyPr>
            <a:normAutofit/>
          </a:bodyPr>
          <a:lstStyle/>
          <a:p>
            <a:r>
              <a:rPr lang="en-US" sz="2000" dirty="0"/>
              <a:t>Drop after 2007 after the housing market crashed for 4 years.</a:t>
            </a:r>
          </a:p>
          <a:p>
            <a:r>
              <a:rPr lang="en-US" sz="2000" dirty="0"/>
              <a:t>Rapid growth after 2012.  More businesses are adding corporate offices in Austin and Dallas which is contributing to the growth.</a:t>
            </a:r>
          </a:p>
          <a:p>
            <a:endParaRPr lang="en-US" sz="2000" dirty="0"/>
          </a:p>
        </p:txBody>
      </p:sp>
      <p:sp>
        <p:nvSpPr>
          <p:cNvPr id="25" name="Rectangle 12">
            <a:extLst>
              <a:ext uri="{FF2B5EF4-FFF2-40B4-BE49-F238E27FC236}">
                <a16:creationId xmlns:a16="http://schemas.microsoft.com/office/drawing/2014/main" id="{59E4AB13-B2E9-4DC2-80B3-93CC6491B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4720" y="0"/>
            <a:ext cx="7447280" cy="6858000"/>
          </a:xfrm>
          <a:prstGeom prst="rect">
            <a:avLst/>
          </a:prstGeom>
          <a:solidFill>
            <a:schemeClr val="tx2">
              <a:lumMod val="75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dirty="0"/>
          </a:p>
        </p:txBody>
      </p:sp>
      <p:sp>
        <p:nvSpPr>
          <p:cNvPr id="26" name="Rectangle 14">
            <a:extLst>
              <a:ext uri="{FF2B5EF4-FFF2-40B4-BE49-F238E27FC236}">
                <a16:creationId xmlns:a16="http://schemas.microsoft.com/office/drawing/2014/main" id="{B119A594-3C6A-4AEE-86CC-6DCBD8CAA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6275" y="534115"/>
            <a:ext cx="3490790" cy="3525420"/>
          </a:xfrm>
          <a:prstGeom prst="rect">
            <a:avLst/>
          </a:prstGeom>
          <a:solidFill>
            <a:srgbClr val="FFFFFF"/>
          </a:solidFill>
          <a:ln w="127000"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7" name="Content Placeholder 3">
            <a:extLst>
              <a:ext uri="{FF2B5EF4-FFF2-40B4-BE49-F238E27FC236}">
                <a16:creationId xmlns:a16="http://schemas.microsoft.com/office/drawing/2014/main" id="{FDB56E79-537C-4CF7-87BF-39A3274E10E4}"/>
              </a:ext>
            </a:extLst>
          </p:cNvPr>
          <p:cNvPicPr>
            <a:picLocks noChangeAspect="1"/>
          </p:cNvPicPr>
          <p:nvPr/>
        </p:nvPicPr>
        <p:blipFill>
          <a:blip r:embed="rId2"/>
          <a:stretch>
            <a:fillRect/>
          </a:stretch>
        </p:blipFill>
        <p:spPr>
          <a:xfrm>
            <a:off x="5290882" y="712492"/>
            <a:ext cx="3168665" cy="3168665"/>
          </a:xfrm>
          <a:prstGeom prst="rect">
            <a:avLst/>
          </a:prstGeom>
        </p:spPr>
      </p:pic>
      <p:sp>
        <p:nvSpPr>
          <p:cNvPr id="28" name="Rectangle 16">
            <a:extLst>
              <a:ext uri="{FF2B5EF4-FFF2-40B4-BE49-F238E27FC236}">
                <a16:creationId xmlns:a16="http://schemas.microsoft.com/office/drawing/2014/main" id="{F563BD7A-0ACE-4C09-8109-B6C2BA4D6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87933" y="534118"/>
            <a:ext cx="2919428" cy="25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8">
            <a:extLst>
              <a:ext uri="{FF2B5EF4-FFF2-40B4-BE49-F238E27FC236}">
                <a16:creationId xmlns:a16="http://schemas.microsoft.com/office/drawing/2014/main" id="{D94D0C45-E38D-4C37-ABAA-46E4FC875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6275" y="4213865"/>
            <a:ext cx="3490790" cy="220898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0">
            <a:extLst>
              <a:ext uri="{FF2B5EF4-FFF2-40B4-BE49-F238E27FC236}">
                <a16:creationId xmlns:a16="http://schemas.microsoft.com/office/drawing/2014/main" id="{D165CBD1-B299-4857-991D-F4621FBED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359" y="3192739"/>
            <a:ext cx="2914267" cy="3230115"/>
          </a:xfrm>
          <a:prstGeom prst="rect">
            <a:avLst/>
          </a:prstGeom>
          <a:solidFill>
            <a:srgbClr val="FFFFFF"/>
          </a:solidFill>
          <a:ln w="127000"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 name="Content Placeholder 3">
            <a:extLst>
              <a:ext uri="{FF2B5EF4-FFF2-40B4-BE49-F238E27FC236}">
                <a16:creationId xmlns:a16="http://schemas.microsoft.com/office/drawing/2014/main" id="{6E37926F-8FCB-424F-9A28-5428CF7C336D}"/>
              </a:ext>
            </a:extLst>
          </p:cNvPr>
          <p:cNvPicPr>
            <a:picLocks noChangeAspect="1"/>
          </p:cNvPicPr>
          <p:nvPr/>
        </p:nvPicPr>
        <p:blipFill>
          <a:blip r:embed="rId3"/>
          <a:stretch>
            <a:fillRect/>
          </a:stretch>
        </p:blipFill>
        <p:spPr>
          <a:xfrm>
            <a:off x="8953961" y="3512161"/>
            <a:ext cx="2591268" cy="2591268"/>
          </a:xfrm>
          <a:prstGeom prst="rect">
            <a:avLst/>
          </a:prstGeom>
        </p:spPr>
      </p:pic>
    </p:spTree>
    <p:extLst>
      <p:ext uri="{BB962C8B-B14F-4D97-AF65-F5344CB8AC3E}">
        <p14:creationId xmlns:p14="http://schemas.microsoft.com/office/powerpoint/2010/main" val="2847494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6D97A-FFCC-4038-82D7-F8D8DFE2BE15}"/>
              </a:ext>
            </a:extLst>
          </p:cNvPr>
          <p:cNvSpPr>
            <a:spLocks noGrp="1"/>
          </p:cNvSpPr>
          <p:nvPr>
            <p:ph type="title"/>
          </p:nvPr>
        </p:nvSpPr>
        <p:spPr>
          <a:xfrm>
            <a:off x="634277" y="284176"/>
            <a:ext cx="3670874" cy="1508760"/>
          </a:xfrm>
        </p:spPr>
        <p:txBody>
          <a:bodyPr>
            <a:normAutofit/>
          </a:bodyPr>
          <a:lstStyle/>
          <a:p>
            <a:r>
              <a:rPr lang="en-US"/>
              <a:t>Texas Overview</a:t>
            </a:r>
            <a:endParaRPr lang="en-US" dirty="0"/>
          </a:p>
        </p:txBody>
      </p:sp>
      <p:sp>
        <p:nvSpPr>
          <p:cNvPr id="45" name="Content Placeholder 11">
            <a:extLst>
              <a:ext uri="{FF2B5EF4-FFF2-40B4-BE49-F238E27FC236}">
                <a16:creationId xmlns:a16="http://schemas.microsoft.com/office/drawing/2014/main" id="{73A00AFD-443D-4F3A-8C33-0C118B411AED}"/>
              </a:ext>
            </a:extLst>
          </p:cNvPr>
          <p:cNvSpPr>
            <a:spLocks noGrp="1"/>
          </p:cNvSpPr>
          <p:nvPr>
            <p:ph idx="1"/>
          </p:nvPr>
        </p:nvSpPr>
        <p:spPr>
          <a:xfrm>
            <a:off x="634277" y="2011680"/>
            <a:ext cx="3676678" cy="4206240"/>
          </a:xfrm>
        </p:spPr>
        <p:txBody>
          <a:bodyPr>
            <a:normAutofit/>
          </a:bodyPr>
          <a:lstStyle/>
          <a:p>
            <a:r>
              <a:rPr lang="en-US" sz="2000" dirty="0"/>
              <a:t>Most Expensive Counties in Texas</a:t>
            </a:r>
          </a:p>
          <a:p>
            <a:pPr lvl="1"/>
            <a:r>
              <a:rPr lang="en-US" dirty="0"/>
              <a:t>Kendall</a:t>
            </a:r>
          </a:p>
          <a:p>
            <a:pPr lvl="1"/>
            <a:r>
              <a:rPr lang="en-US" dirty="0"/>
              <a:t>Blanco</a:t>
            </a:r>
          </a:p>
          <a:p>
            <a:pPr lvl="1"/>
            <a:r>
              <a:rPr lang="en-US" dirty="0"/>
              <a:t>Fort Bend</a:t>
            </a:r>
          </a:p>
          <a:p>
            <a:pPr lvl="1"/>
            <a:r>
              <a:rPr lang="en-US" dirty="0"/>
              <a:t>Travis</a:t>
            </a:r>
          </a:p>
          <a:p>
            <a:pPr lvl="1"/>
            <a:r>
              <a:rPr lang="en-US" dirty="0"/>
              <a:t>Bandera</a:t>
            </a:r>
          </a:p>
          <a:p>
            <a:pPr lvl="1"/>
            <a:r>
              <a:rPr lang="en-US" dirty="0"/>
              <a:t>Comal</a:t>
            </a:r>
          </a:p>
          <a:p>
            <a:pPr lvl="1"/>
            <a:r>
              <a:rPr lang="en-US" dirty="0"/>
              <a:t>Collin</a:t>
            </a:r>
          </a:p>
          <a:p>
            <a:pPr lvl="1"/>
            <a:r>
              <a:rPr lang="en-US" dirty="0"/>
              <a:t>Franklin</a:t>
            </a:r>
          </a:p>
          <a:p>
            <a:pPr lvl="1"/>
            <a:r>
              <a:rPr lang="en-US" dirty="0"/>
              <a:t>Montgomery</a:t>
            </a:r>
          </a:p>
          <a:p>
            <a:pPr lvl="1"/>
            <a:r>
              <a:rPr lang="en-US" dirty="0"/>
              <a:t>Aransas</a:t>
            </a:r>
          </a:p>
          <a:p>
            <a:pPr lvl="1"/>
            <a:endParaRPr lang="en-US" sz="1800" dirty="0"/>
          </a:p>
        </p:txBody>
      </p:sp>
      <p:sp useBgFill="1">
        <p:nvSpPr>
          <p:cNvPr id="15" name="Rectangle 14">
            <a:extLst>
              <a:ext uri="{FF2B5EF4-FFF2-40B4-BE49-F238E27FC236}">
                <a16:creationId xmlns:a16="http://schemas.microsoft.com/office/drawing/2014/main" id="{BD4FF9CB-BB94-4BC0-AFC3-0820F0A0F4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3120" y="0"/>
            <a:ext cx="754888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BD32E1D-E774-46F6-BB9B-2AFF4AB40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283" y="0"/>
            <a:ext cx="4027471" cy="394895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EC43DF3-B59B-4A6E-A55A-5AF8D74F31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84592" y="0"/>
            <a:ext cx="3107408" cy="282891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7794481-153F-4EA8-BAD9-F2CBD78B2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284" y="4109826"/>
            <a:ext cx="4016442" cy="274817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80A6F68-EFD9-45BA-A7EF-4367E7FE4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99034" y="2989781"/>
            <a:ext cx="3092966" cy="38682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a:extLst>
              <a:ext uri="{FF2B5EF4-FFF2-40B4-BE49-F238E27FC236}">
                <a16:creationId xmlns:a16="http://schemas.microsoft.com/office/drawing/2014/main" id="{944734D4-A579-4F92-868F-57D2435E5B15}"/>
              </a:ext>
            </a:extLst>
          </p:cNvPr>
          <p:cNvPicPr>
            <a:picLocks noChangeAspect="1"/>
          </p:cNvPicPr>
          <p:nvPr/>
        </p:nvPicPr>
        <p:blipFill>
          <a:blip r:embed="rId2"/>
          <a:stretch>
            <a:fillRect/>
          </a:stretch>
        </p:blipFill>
        <p:spPr>
          <a:xfrm>
            <a:off x="9410289" y="3794955"/>
            <a:ext cx="2459976" cy="2275477"/>
          </a:xfrm>
          <a:prstGeom prst="rect">
            <a:avLst/>
          </a:prstGeom>
        </p:spPr>
      </p:pic>
      <p:pic>
        <p:nvPicPr>
          <p:cNvPr id="50" name="Picture 49">
            <a:extLst>
              <a:ext uri="{FF2B5EF4-FFF2-40B4-BE49-F238E27FC236}">
                <a16:creationId xmlns:a16="http://schemas.microsoft.com/office/drawing/2014/main" id="{77E48665-05DE-45B4-8D27-2C647D2102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7283" y="284176"/>
            <a:ext cx="3972389" cy="3187584"/>
          </a:xfrm>
          <a:prstGeom prst="rect">
            <a:avLst/>
          </a:prstGeom>
        </p:spPr>
      </p:pic>
    </p:spTree>
    <p:extLst>
      <p:ext uri="{BB962C8B-B14F-4D97-AF65-F5344CB8AC3E}">
        <p14:creationId xmlns:p14="http://schemas.microsoft.com/office/powerpoint/2010/main" val="33130788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606060"/>
      </a:dk2>
      <a:lt2>
        <a:srgbClr val="EDEDED"/>
      </a:lt2>
      <a:accent1>
        <a:srgbClr val="FFC000"/>
      </a:accent1>
      <a:accent2>
        <a:srgbClr val="A5D028"/>
      </a:accent2>
      <a:accent3>
        <a:srgbClr val="0CC978"/>
      </a:accent3>
      <a:accent4>
        <a:srgbClr val="099BDD"/>
      </a:accent4>
      <a:accent5>
        <a:srgbClr val="47BFCD"/>
      </a:accent5>
      <a:accent6>
        <a:srgbClr val="DD7C15"/>
      </a:accent6>
      <a:hlink>
        <a:srgbClr val="FF9933"/>
      </a:hlink>
      <a:folHlink>
        <a:srgbClr val="B2B2B2"/>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B1D2DA32-AC8B-4194-BF85-FF4A5B40EB5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992</Words>
  <Application>Microsoft Office PowerPoint</Application>
  <PresentationFormat>Widescreen</PresentationFormat>
  <Paragraphs>96</Paragraphs>
  <Slides>18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Corbel</vt:lpstr>
      <vt:lpstr>Wingdings</vt:lpstr>
      <vt:lpstr>Banded</vt:lpstr>
      <vt:lpstr>Economics Data</vt:lpstr>
      <vt:lpstr>Agenda</vt:lpstr>
      <vt:lpstr>Zillow</vt:lpstr>
      <vt:lpstr>Project Goal</vt:lpstr>
      <vt:lpstr>About the Data</vt:lpstr>
      <vt:lpstr>About the Data</vt:lpstr>
      <vt:lpstr>Texas Overview</vt:lpstr>
      <vt:lpstr>Texas Overview</vt:lpstr>
      <vt:lpstr>Texas Overview</vt:lpstr>
      <vt:lpstr>Dallas Deep Dive - Overview</vt:lpstr>
      <vt:lpstr>Dallas Deep Dive – Trends by City</vt:lpstr>
      <vt:lpstr>Dallas Deep Dive   City Comparison</vt:lpstr>
      <vt:lpstr>Dallas Deep Dive - Clustering</vt:lpstr>
      <vt:lpstr>Dallas Deep Dive – Prizm Analysis 75205</vt:lpstr>
      <vt:lpstr>Dallas Deep Dive   Prizm Segments in Dallas</vt:lpstr>
      <vt:lpstr>Dallas Deep Dive  Investor Recommendations</vt:lpstr>
      <vt:lpstr>Next Steps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Economics Data</dc:title>
  <dc:creator>Kelly Doyle</dc:creator>
  <cp:lastModifiedBy>Kelly Doyle</cp:lastModifiedBy>
  <cp:revision>2</cp:revision>
  <dcterms:created xsi:type="dcterms:W3CDTF">2019-03-13T02:15:09Z</dcterms:created>
  <dcterms:modified xsi:type="dcterms:W3CDTF">2019-03-14T01:57:47Z</dcterms:modified>
</cp:coreProperties>
</file>