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72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8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7CDF-61F4-45B8-92BC-89CA0887425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D616-EC50-4287-83B0-FC580792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 INFORMATICA CLOUD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Importance and features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24" y="4191000"/>
            <a:ext cx="5143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Gartner, Cloud computing is #1 Strategic Technology</a:t>
            </a:r>
          </a:p>
          <a:p>
            <a:r>
              <a:rPr lang="en-US" dirty="0" smtClean="0"/>
              <a:t>It has many Business Applications</a:t>
            </a:r>
          </a:p>
          <a:p>
            <a:r>
              <a:rPr lang="en-US" dirty="0" smtClean="0"/>
              <a:t>Informatica cloud works on many different platforms</a:t>
            </a:r>
          </a:p>
          <a:p>
            <a:r>
              <a:rPr lang="en-US" dirty="0" smtClean="0"/>
              <a:t>IT Infrastructure is maintained such as Lower costs, Accelerate Projects and Elastic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6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249012"/>
            <a:ext cx="10515600" cy="752474"/>
          </a:xfrm>
        </p:spPr>
        <p:txBody>
          <a:bodyPr/>
          <a:lstStyle/>
          <a:p>
            <a:r>
              <a:rPr lang="en-US" b="1" u="sng" dirty="0" smtClean="0"/>
              <a:t>Architecture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4" y="870857"/>
            <a:ext cx="9289142" cy="5306106"/>
          </a:xfrm>
        </p:spPr>
      </p:pic>
    </p:spTree>
    <p:extLst>
      <p:ext uri="{BB962C8B-B14F-4D97-AF65-F5344CB8AC3E}">
        <p14:creationId xmlns:p14="http://schemas.microsoft.com/office/powerpoint/2010/main" val="251167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620"/>
            <a:ext cx="10515600" cy="57883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WITHOUT </a:t>
            </a:r>
            <a:r>
              <a:rPr lang="en-US" sz="3200" dirty="0" smtClean="0"/>
              <a:t>Data Integration , Cloud-based systems wont provide the value you are seeking</a:t>
            </a:r>
            <a:r>
              <a:rPr lang="en-US" sz="3200" dirty="0" smtClean="0"/>
              <a:t>.</a:t>
            </a:r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36" y="1839911"/>
            <a:ext cx="5573485" cy="42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954"/>
            <a:ext cx="9362941" cy="5788299"/>
          </a:xfrm>
        </p:spPr>
      </p:pic>
    </p:spTree>
    <p:extLst>
      <p:ext uri="{BB962C8B-B14F-4D97-AF65-F5344CB8AC3E}">
        <p14:creationId xmlns:p14="http://schemas.microsoft.com/office/powerpoint/2010/main" val="109449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Informatica Cloud Features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114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Data Migration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Data Synchronization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Data Monitoring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Data Replication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Data Warehousing and Analytics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Data Management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Data Quality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Data Validation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0" y="2628900"/>
            <a:ext cx="4312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Cloud integration- </a:t>
            </a:r>
            <a:r>
              <a:rPr lang="en-US" sz="2800" dirty="0" smtClean="0">
                <a:solidFill>
                  <a:srgbClr val="00B050"/>
                </a:solidFill>
              </a:rPr>
              <a:t>GREEN</a:t>
            </a:r>
          </a:p>
          <a:p>
            <a:r>
              <a:rPr lang="en-US" sz="2800" dirty="0" smtClean="0"/>
              <a:t>Data Management - </a:t>
            </a:r>
            <a:r>
              <a:rPr lang="en-US" sz="2800" dirty="0" smtClean="0">
                <a:solidFill>
                  <a:schemeClr val="accent1"/>
                </a:solidFill>
              </a:rPr>
              <a:t>BLUE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2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Informatica Cloud Application Integration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Enhanced attachments support for service connectors and the built in email service</a:t>
            </a:r>
          </a:p>
          <a:p>
            <a:r>
              <a:rPr lang="en-US" sz="3600" dirty="0" smtClean="0"/>
              <a:t>Broader multi-protocol endpoints including REST API’s, JSON, SOAP</a:t>
            </a:r>
          </a:p>
          <a:p>
            <a:r>
              <a:rPr lang="en-US" sz="3600" dirty="0" smtClean="0"/>
              <a:t>Increased connectivity to third party apps including FTP, AWS, SAP, 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506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 smtClean="0"/>
              <a:t>Informatica Cloud Data Integration Hub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We can save time and costs through more efficient communication with SaaS apps </a:t>
            </a:r>
          </a:p>
          <a:p>
            <a:r>
              <a:rPr lang="en-US" sz="3600" dirty="0" smtClean="0"/>
              <a:t>sync with each SaaS apps</a:t>
            </a:r>
          </a:p>
          <a:p>
            <a:r>
              <a:rPr lang="en-US" sz="3600" dirty="0" smtClean="0"/>
              <a:t>Sync with SaaS app once and deliver data automatically to multiple consuming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4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Advantages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Use and Maintenance</a:t>
            </a:r>
          </a:p>
          <a:p>
            <a:r>
              <a:rPr lang="en-US" dirty="0" smtClean="0"/>
              <a:t>Rapid Deployment</a:t>
            </a:r>
          </a:p>
          <a:p>
            <a:r>
              <a:rPr lang="en-US" dirty="0" smtClean="0"/>
              <a:t>Cost efficient</a:t>
            </a:r>
          </a:p>
          <a:p>
            <a:r>
              <a:rPr lang="en-US" dirty="0" smtClean="0"/>
              <a:t>Scalable Architecture</a:t>
            </a:r>
          </a:p>
          <a:p>
            <a:r>
              <a:rPr lang="en-US" dirty="0" smtClean="0"/>
              <a:t>Enterprise Functionality</a:t>
            </a:r>
          </a:p>
          <a:p>
            <a:r>
              <a:rPr lang="en-US" dirty="0" smtClean="0"/>
              <a:t>Self-service</a:t>
            </a:r>
          </a:p>
          <a:p>
            <a:r>
              <a:rPr lang="en-US" dirty="0" smtClean="0"/>
              <a:t>Broader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2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183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INFORMATICA CLOUD </vt:lpstr>
      <vt:lpstr>Introduction </vt:lpstr>
      <vt:lpstr>Architecture</vt:lpstr>
      <vt:lpstr>PowerPoint Presentation</vt:lpstr>
      <vt:lpstr>PowerPoint Presentation</vt:lpstr>
      <vt:lpstr>Informatica Cloud Features    </vt:lpstr>
      <vt:lpstr>Informatica Cloud Application Integration </vt:lpstr>
      <vt:lpstr>Informatica Cloud Data Integration Hub</vt:lpstr>
      <vt:lpstr>Advantages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CLOUD</dc:title>
  <dc:creator>Eyunni, Nrusimha</dc:creator>
  <cp:lastModifiedBy>Eyunni, Nrusimha</cp:lastModifiedBy>
  <cp:revision>4</cp:revision>
  <dcterms:created xsi:type="dcterms:W3CDTF">2018-07-03T05:16:30Z</dcterms:created>
  <dcterms:modified xsi:type="dcterms:W3CDTF">2018-07-03T12:21:58Z</dcterms:modified>
</cp:coreProperties>
</file>