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3"/>
  </p:normalViewPr>
  <p:slideViewPr>
    <p:cSldViewPr snapToGrid="0" snapToObjects="1">
      <p:cViewPr varScale="1">
        <p:scale>
          <a:sx n="159" d="100"/>
          <a:sy n="159" d="100"/>
        </p:scale>
        <p:origin x="184" y="288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F42F5-463E-CB4A-A45B-3FAF6836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CUBM – Bed Management Interface Call Flow</a:t>
            </a:r>
          </a:p>
        </p:txBody>
      </p:sp>
      <p:pic>
        <p:nvPicPr>
          <p:cNvPr id="1028" name="Picture 4" descr="Image result for hospital housekeeper icon">
            <a:extLst>
              <a:ext uri="{FF2B5EF4-FFF2-40B4-BE49-F238E27FC236}">
                <a16:creationId xmlns:a16="http://schemas.microsoft.com/office/drawing/2014/main" id="{9FE447BC-5C1F-ED48-9D66-2BFA9FE9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7" y="2001257"/>
            <a:ext cx="853309" cy="8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spital phone icon">
            <a:extLst>
              <a:ext uri="{FF2B5EF4-FFF2-40B4-BE49-F238E27FC236}">
                <a16:creationId xmlns:a16="http://schemas.microsoft.com/office/drawing/2014/main" id="{0E76357B-09A4-464F-B1F3-7868206A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3" y="2066291"/>
            <a:ext cx="419756" cy="41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isco router icon">
            <a:extLst>
              <a:ext uri="{FF2B5EF4-FFF2-40B4-BE49-F238E27FC236}">
                <a16:creationId xmlns:a16="http://schemas.microsoft.com/office/drawing/2014/main" id="{0DFE08B5-F4B6-F04A-A631-AC113A9A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09" y="2106401"/>
            <a:ext cx="757621" cy="5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rstar MICS System - 0X32 Cabinet Only">
            <a:extLst>
              <a:ext uri="{FF2B5EF4-FFF2-40B4-BE49-F238E27FC236}">
                <a16:creationId xmlns:a16="http://schemas.microsoft.com/office/drawing/2014/main" id="{835F67C7-1911-8749-B19A-B9460A22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6" y="1810319"/>
            <a:ext cx="561850" cy="10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erver icon black">
            <a:extLst>
              <a:ext uri="{FF2B5EF4-FFF2-40B4-BE49-F238E27FC236}">
                <a16:creationId xmlns:a16="http://schemas.microsoft.com/office/drawing/2014/main" id="{8EDFB48A-A425-AC48-8D4C-9290889E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70" y="1938195"/>
            <a:ext cx="916371" cy="91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ata General Server">
            <a:extLst>
              <a:ext uri="{FF2B5EF4-FFF2-40B4-BE49-F238E27FC236}">
                <a16:creationId xmlns:a16="http://schemas.microsoft.com/office/drawing/2014/main" id="{1618D072-34C6-7645-834D-833988720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50" y="1352902"/>
            <a:ext cx="808598" cy="16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5F236-656F-6349-9551-A58A9E3D0E08}"/>
              </a:ext>
            </a:extLst>
          </p:cNvPr>
          <p:cNvSpPr txBox="1"/>
          <p:nvPr/>
        </p:nvSpPr>
        <p:spPr>
          <a:xfrm>
            <a:off x="215951" y="2959926"/>
            <a:ext cx="170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EVSTech</a:t>
            </a:r>
            <a:endParaRPr lang="en-US" dirty="0">
              <a:latin typeface="+mn-lt"/>
            </a:endParaRPr>
          </a:p>
          <a:p>
            <a:r>
              <a:rPr lang="en-US" sz="1200" dirty="0">
                <a:latin typeface="+mn-lt"/>
              </a:rPr>
              <a:t>Dials number for CUBM on bedside phone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26D47-9E63-7042-98F4-474A32FFD496}"/>
              </a:ext>
            </a:extLst>
          </p:cNvPr>
          <p:cNvCxnSpPr/>
          <p:nvPr/>
        </p:nvCxnSpPr>
        <p:spPr>
          <a:xfrm>
            <a:off x="1642729" y="2301949"/>
            <a:ext cx="551793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4FA73D-A046-7840-A66B-1164E8744835}"/>
              </a:ext>
            </a:extLst>
          </p:cNvPr>
          <p:cNvCxnSpPr/>
          <p:nvPr/>
        </p:nvCxnSpPr>
        <p:spPr>
          <a:xfrm>
            <a:off x="3052869" y="2301949"/>
            <a:ext cx="551793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E1B941-2A2B-4442-9B1E-0310A52DFA2E}"/>
              </a:ext>
            </a:extLst>
          </p:cNvPr>
          <p:cNvSpPr txBox="1"/>
          <p:nvPr/>
        </p:nvSpPr>
        <p:spPr>
          <a:xfrm>
            <a:off x="2190255" y="2932514"/>
            <a:ext cx="120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PBX</a:t>
            </a:r>
          </a:p>
          <a:p>
            <a:r>
              <a:rPr lang="en-US" sz="1200" dirty="0">
                <a:latin typeface="+mn-lt"/>
              </a:rPr>
              <a:t>Routes call to router running </a:t>
            </a:r>
            <a:r>
              <a:rPr lang="en-US" sz="1200" dirty="0" err="1">
                <a:latin typeface="+mn-lt"/>
              </a:rPr>
              <a:t>cubm</a:t>
            </a:r>
            <a:r>
              <a:rPr lang="en-US" sz="1200" dirty="0">
                <a:latin typeface="+mn-lt"/>
              </a:rPr>
              <a:t> 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75FEA-1769-1F42-8AE7-7E4D92FB5E9D}"/>
              </a:ext>
            </a:extLst>
          </p:cNvPr>
          <p:cNvSpPr txBox="1"/>
          <p:nvPr/>
        </p:nvSpPr>
        <p:spPr>
          <a:xfrm>
            <a:off x="3669586" y="2960666"/>
            <a:ext cx="2066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CUBM</a:t>
            </a:r>
          </a:p>
          <a:p>
            <a:r>
              <a:rPr lang="en-US" sz="1200" dirty="0">
                <a:latin typeface="+mn-lt"/>
              </a:rPr>
              <a:t>Walks </a:t>
            </a:r>
            <a:r>
              <a:rPr lang="en-US" sz="1200" dirty="0" err="1">
                <a:latin typeface="+mn-lt"/>
              </a:rPr>
              <a:t>EVSTech</a:t>
            </a:r>
            <a:r>
              <a:rPr lang="en-US" sz="1200" dirty="0">
                <a:latin typeface="+mn-lt"/>
              </a:rPr>
              <a:t> through entering ID and bed status.</a:t>
            </a:r>
          </a:p>
          <a:p>
            <a:r>
              <a:rPr lang="en-US" sz="1200" dirty="0">
                <a:latin typeface="+mn-lt"/>
              </a:rPr>
              <a:t>Forwards that info to Cloverleaf via TCP socket.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A14A31-C4AD-F844-8C23-89D827FD61F8}"/>
              </a:ext>
            </a:extLst>
          </p:cNvPr>
          <p:cNvCxnSpPr>
            <a:cxnSpLocks/>
          </p:cNvCxnSpPr>
          <p:nvPr/>
        </p:nvCxnSpPr>
        <p:spPr>
          <a:xfrm>
            <a:off x="4736357" y="2301949"/>
            <a:ext cx="127103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49088-0CFD-CD40-B8DE-20591F1DF32F}"/>
              </a:ext>
            </a:extLst>
          </p:cNvPr>
          <p:cNvSpPr txBox="1"/>
          <p:nvPr/>
        </p:nvSpPr>
        <p:spPr>
          <a:xfrm>
            <a:off x="5980219" y="2959926"/>
            <a:ext cx="129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Cloverleaf</a:t>
            </a:r>
          </a:p>
          <a:p>
            <a:r>
              <a:rPr lang="en-US" sz="1200" dirty="0">
                <a:latin typeface="+mn-lt"/>
              </a:rPr>
              <a:t>Receives data from CUBM, formats as HL7 and forwards to Meditech Bed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74026A-8906-1042-B96D-569EBA780901}"/>
              </a:ext>
            </a:extLst>
          </p:cNvPr>
          <p:cNvSpPr txBox="1"/>
          <p:nvPr/>
        </p:nvSpPr>
        <p:spPr>
          <a:xfrm>
            <a:off x="7486893" y="2961398"/>
            <a:ext cx="12077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EMR</a:t>
            </a:r>
            <a:endParaRPr lang="en-US" dirty="0">
              <a:latin typeface="+mn-lt"/>
            </a:endParaRPr>
          </a:p>
          <a:p>
            <a:r>
              <a:rPr lang="en-US" sz="1200" dirty="0">
                <a:latin typeface="+mn-lt"/>
              </a:rPr>
              <a:t>Bed Management updates software and Bed Boards with current bed status</a:t>
            </a:r>
          </a:p>
        </p:txBody>
      </p:sp>
    </p:spTree>
    <p:extLst>
      <p:ext uri="{BB962C8B-B14F-4D97-AF65-F5344CB8AC3E}">
        <p14:creationId xmlns:p14="http://schemas.microsoft.com/office/powerpoint/2010/main" val="4040914314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7CB2013A-A637-F549-8E8E-4DD25914B89B}" vid="{B2E60886-2318-0D49-9E1F-E09EA67C98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2017</Template>
  <TotalTime>15</TotalTime>
  <Words>69</Words>
  <Application>Microsoft Macintosh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CiscoSansTT ExtraLight</vt:lpstr>
      <vt:lpstr>Cisco Corporate Template 2017</vt:lpstr>
      <vt:lpstr>CUBM – Bed Management Interface Call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CUBM – Bed Management Interface</dc:title>
  <dc:creator>Keller McBride (kelmcbri)</dc:creator>
  <cp:lastModifiedBy>Keller McBride (kelmcbri)</cp:lastModifiedBy>
  <cp:revision>3</cp:revision>
  <dcterms:created xsi:type="dcterms:W3CDTF">2019-10-29T20:05:44Z</dcterms:created>
  <dcterms:modified xsi:type="dcterms:W3CDTF">2020-04-07T14:40:25Z</dcterms:modified>
</cp:coreProperties>
</file>