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elmore5/philly-real-estate-parser" TargetMode="External"/><Relationship Id="rId4" Type="http://schemas.openxmlformats.org/officeDocument/2006/relationships/hyperlink" Target="https://docs.google.com/presentation/d/1VPjsRnpOAuN5QHK1tTbLZbcRY8SmyyCg2Wh8LCeIB-Y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/>
              <a:t>Philadelphia Real Estate Tax Downloader</a:t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Kyle Elmore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Excel Output Example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13" y="1471700"/>
            <a:ext cx="875756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Excel Output 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Continued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75" y="1460250"/>
            <a:ext cx="6982044" cy="28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Links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https://github.com/kelmore5/philly-real-estate-parser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Slideshow: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https://docs.google.com/presentation/d/1VPjsRnpOAuN5QHK1tTbLZbcRY8SmyyCg2Wh8LCeIB-Y/edit?usp=sharing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 a list of addresses whose information need to be downloaded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Navigate to Philadelphia's .gov real estate site, specifically the address search page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each address into the search bar and parse out the specified addresses' tax information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Temporarily store data in an SQL database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all gathered data to an Excel spreadsheet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51167" t="0"/>
          <a:stretch/>
        </p:blipFill>
        <p:spPr>
          <a:xfrm>
            <a:off x="4572000" y="288675"/>
            <a:ext cx="4307201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02950" y="4240525"/>
            <a:ext cx="81381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* Note: For the rest of this presentation, all addresses have been voided from screenshots as the examples are from a client data set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13" y="4280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Script Starting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Input the CSV file with </a:t>
            </a:r>
            <a:r>
              <a:rPr lang="en"/>
              <a:t>predefined</a:t>
            </a:r>
            <a:r>
              <a:rPr lang="en"/>
              <a:t> addresses to parse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25" y="1410800"/>
            <a:ext cx="5158436" cy="342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13" y="4280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Philadelphia Real Estate Search Page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Navigate to Philadelphia’s real estate search page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13" y="1410800"/>
            <a:ext cx="6355075" cy="35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13" y="4280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Property Information Search Results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What the search results look like for each property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438" y="1410800"/>
            <a:ext cx="6459023" cy="34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Script Running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An example of the script running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75" y="1410800"/>
            <a:ext cx="5230934" cy="34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Properties Database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181525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All property information has been input into an SQL database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8925"/>
            <a:ext cx="8839198" cy="2618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Taxes Database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All tax information has also been input into an SQL database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6075"/>
            <a:ext cx="8839201" cy="308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Script Finished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Script wrapping up and outputting data to Excel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75" y="1410800"/>
            <a:ext cx="5230934" cy="34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