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elmore5/bitcoin-price-updater" TargetMode="External"/><Relationship Id="rId4" Type="http://schemas.openxmlformats.org/officeDocument/2006/relationships/hyperlink" Target="https://docs.google.com/spreadsheets/d/1aGEiwC4Xu0AjfJZHydHrtq9XWuXme05gdUNUNnr5Wxw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/>
              <a:t>Google BTC Ticker </a:t>
            </a:r>
            <a:r>
              <a:rPr b="0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Kyle Elmore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Set Bitcoin tickers to update the price of within a Google sheet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Using Kraken Market’s API, download prices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Update columns within Google Sheet to reflect prices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BTC Download 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Set tickers to download on C column in Google Sheet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109" y="1410790"/>
            <a:ext cx="4313700" cy="344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Spreadsheet filled out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Prices are filled from Google script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410800"/>
            <a:ext cx="4315121" cy="34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Running the script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181525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Select which function you’d like to run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425" y="1815212"/>
            <a:ext cx="45910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4184000"/>
            <a:ext cx="70389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updateTickerValues = Run script</a:t>
            </a:r>
            <a:endParaRPr/>
          </a:p>
          <a:p>
            <a:pPr indent="-3111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createTrigger = Run script automatically every minute (can be changed)</a:t>
            </a:r>
            <a:endParaRPr/>
          </a:p>
          <a:p>
            <a:pPr indent="-3111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deleteAllTriggers = Stop automatic run of 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Running the script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Once the function is chosen, run it and watch the magic happen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63" y="1410800"/>
            <a:ext cx="5619369" cy="34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Links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https://github.com/kelmore5/bitcoin-price-updater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Shared Google Sheet: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https://docs.google.com/spreadsheets/d/1aGEiwC4Xu0AjfJZHydHrtq9XWuXme05gdUNUNnr5Wxw/edit?usp=sharing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