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Ebay Web Search Demo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Elmore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- Word Count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total keywords found was also outputted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25" y="1531600"/>
            <a:ext cx="68008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50" y="1410800"/>
            <a:ext cx="5983799" cy="360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 Itself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Downloading the board listings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 Itself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Downloading messages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95" y="1410800"/>
            <a:ext cx="5931729" cy="3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 Itself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Parsing keywords and outputting to Excel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70" y="1365075"/>
            <a:ext cx="6042056" cy="3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ebay community forums to search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Crawl through forums for keywords in messages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out keywords and upload to a database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results to Excel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Python 3 using Selenium via Chrome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Ebay Listing Demo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Search for a board on ebay to be downloaded (can be any board)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50" y="1486900"/>
            <a:ext cx="5568801" cy="3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board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Bidding &amp; Buying demoed here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40768" l="0" r="0" t="0"/>
          <a:stretch/>
        </p:blipFill>
        <p:spPr>
          <a:xfrm>
            <a:off x="1083150" y="1486900"/>
            <a:ext cx="7467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Demonstration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181525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post listing was saved to a database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3225"/>
            <a:ext cx="8839200" cy="177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Messages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will be downloaded to a database for parsing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88" y="1421462"/>
            <a:ext cx="5758537" cy="179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700" y="3332725"/>
            <a:ext cx="5758526" cy="169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Database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message saved to a database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563200"/>
            <a:ext cx="86296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Parsing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goal was to find keywords within each message, shown here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8" y="1563050"/>
            <a:ext cx="8926825" cy="3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to Excel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124375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the data was gathered, formatted, and saved to Excel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885500"/>
            <a:ext cx="8572500" cy="2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