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Shape 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Shape 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Shape 2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kelmore5/masonic-web-parser" TargetMode="External"/><Relationship Id="rId4" Type="http://schemas.openxmlformats.org/officeDocument/2006/relationships/hyperlink" Target="https://docs.google.com/presentation/d/17Cx1q3SoYaDH2dW3P5Y7aai8Q85VXepRMGrTtllWXRw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3000"/>
              <a:t>Masonic Charity Pages Crawler</a:t>
            </a:r>
            <a:endParaRPr b="0" i="0" sz="3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Kyle Elmore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Export to Excel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/>
              <a:t>All information from the organization’s page is downloaded and saved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9395"/>
            <a:ext cx="9144000" cy="2999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https://github.com/kelmore5/masonic-web-parser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Slideshow: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https://docs.google.com/presentation/d/17Cx1q3SoYaDH2dW3P5Y7aai8Q85VXepRMGrTtllWXRw/edit?usp=sharing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Navigate to Masonic’s national listing page and obtain </a:t>
            </a:r>
            <a:r>
              <a:rPr lang="en"/>
              <a:t>each regional page link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Navigate to each regional link and obtain all organization page links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Search through and parse out information for each organization on Masonic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Output all information found to Excel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Written in Python 3 using Selenium via Chrome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417" y="393748"/>
            <a:ext cx="2984981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Masonic National Page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/>
              <a:t>Gather all regional links from Masonic’s national page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200" y="1410800"/>
            <a:ext cx="3577505" cy="34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SQL Demonstration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/>
              <a:t>Each link from the national page was parsed and uploaded to the database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0325"/>
            <a:ext cx="8839200" cy="31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Masonic Regional Page Example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297500" y="1181525"/>
            <a:ext cx="7038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/>
              <a:t>Gather all organization page links from the regional listing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050" y="1616525"/>
            <a:ext cx="3597905" cy="32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Masonic Organization Page Example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963" y="1563200"/>
            <a:ext cx="4743970" cy="342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/>
              <a:t>Looking for Name, Number, Address, Founded Date, Meeting Schedule, Contact Information, and Website from each organization’s page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Organizations Database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297500" y="975800"/>
            <a:ext cx="7038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en"/>
              <a:t>All information from the organization’s page is downloaded and saved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5600"/>
            <a:ext cx="8839200" cy="2668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Organizations Database Continued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4313"/>
            <a:ext cx="88392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/>
              <a:t>Organizations Database Continued</a:t>
            </a:r>
            <a:endParaRPr b="0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297500" y="4427650"/>
            <a:ext cx="7038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* Note: Most of the organization’s did not have contact information listed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5" y="1563200"/>
            <a:ext cx="8839199" cy="2672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