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8BA0F3-F291-4820-8737-55F5552737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E82515-02AA-4F98-9627-D6DCA5DE607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Modelli Utilizzati:</a:t>
          </a:r>
          <a:endParaRPr lang="en-US" dirty="0"/>
        </a:p>
      </dgm:t>
    </dgm:pt>
    <dgm:pt modelId="{954D56E9-F409-4C5F-B8C1-02FA3DF00FB8}" type="parTrans" cxnId="{8CE48112-E400-49A7-8A24-0DCA233DFA28}">
      <dgm:prSet/>
      <dgm:spPr/>
      <dgm:t>
        <a:bodyPr/>
        <a:lstStyle/>
        <a:p>
          <a:endParaRPr lang="en-US"/>
        </a:p>
      </dgm:t>
    </dgm:pt>
    <dgm:pt modelId="{3E814988-78F0-47C1-B0F0-F08702C804BF}" type="sibTrans" cxnId="{8CE48112-E400-49A7-8A24-0DCA233DFA28}">
      <dgm:prSet/>
      <dgm:spPr/>
      <dgm:t>
        <a:bodyPr/>
        <a:lstStyle/>
        <a:p>
          <a:endParaRPr lang="en-US"/>
        </a:p>
      </dgm:t>
    </dgm:pt>
    <dgm:pt modelId="{1E5061E4-7885-498E-B4EE-DCBF591B433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- Regressione Logistica</a:t>
          </a:r>
          <a:endParaRPr lang="en-US"/>
        </a:p>
      </dgm:t>
    </dgm:pt>
    <dgm:pt modelId="{D71115EA-E3DD-4844-893F-0E4407BA269E}" type="parTrans" cxnId="{2785BC3C-9EE9-4213-A41A-00DBB3B43173}">
      <dgm:prSet/>
      <dgm:spPr/>
      <dgm:t>
        <a:bodyPr/>
        <a:lstStyle/>
        <a:p>
          <a:endParaRPr lang="en-US"/>
        </a:p>
      </dgm:t>
    </dgm:pt>
    <dgm:pt modelId="{D245630A-4480-41B0-94A2-21CF0D9D68EC}" type="sibTrans" cxnId="{2785BC3C-9EE9-4213-A41A-00DBB3B43173}">
      <dgm:prSet/>
      <dgm:spPr/>
      <dgm:t>
        <a:bodyPr/>
        <a:lstStyle/>
        <a:p>
          <a:endParaRPr lang="en-US"/>
        </a:p>
      </dgm:t>
    </dgm:pt>
    <dgm:pt modelId="{9351FA56-9FF9-46D4-9030-79816B3B5EA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- k-Nearest Neighbors (k-NN)</a:t>
          </a:r>
          <a:endParaRPr lang="en-US"/>
        </a:p>
      </dgm:t>
    </dgm:pt>
    <dgm:pt modelId="{67D4B117-FC51-4310-8DEA-C1E3A954E17E}" type="parTrans" cxnId="{2DCD233E-EB5A-416A-AB62-4EF597D94DFA}">
      <dgm:prSet/>
      <dgm:spPr/>
      <dgm:t>
        <a:bodyPr/>
        <a:lstStyle/>
        <a:p>
          <a:endParaRPr lang="en-US"/>
        </a:p>
      </dgm:t>
    </dgm:pt>
    <dgm:pt modelId="{4354D65F-FDB0-4373-94FE-1175059C8BA0}" type="sibTrans" cxnId="{2DCD233E-EB5A-416A-AB62-4EF597D94DFA}">
      <dgm:prSet/>
      <dgm:spPr/>
      <dgm:t>
        <a:bodyPr/>
        <a:lstStyle/>
        <a:p>
          <a:endParaRPr lang="en-US"/>
        </a:p>
      </dgm:t>
    </dgm:pt>
    <dgm:pt modelId="{6FDFAFB6-1498-41E2-AF8B-2B4CF104A8C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- Support Vector Machine (SVM)</a:t>
          </a:r>
          <a:endParaRPr lang="en-US"/>
        </a:p>
      </dgm:t>
    </dgm:pt>
    <dgm:pt modelId="{F86D026F-B34B-4D3A-8163-27625850DFD8}" type="parTrans" cxnId="{233B8261-E40C-48CB-BC5E-F6ABCBBDDED3}">
      <dgm:prSet/>
      <dgm:spPr/>
      <dgm:t>
        <a:bodyPr/>
        <a:lstStyle/>
        <a:p>
          <a:endParaRPr lang="en-US"/>
        </a:p>
      </dgm:t>
    </dgm:pt>
    <dgm:pt modelId="{67EC83EE-65C8-4BA8-A2AF-A4255F6FE622}" type="sibTrans" cxnId="{233B8261-E40C-48CB-BC5E-F6ABCBBDDED3}">
      <dgm:prSet/>
      <dgm:spPr/>
      <dgm:t>
        <a:bodyPr/>
        <a:lstStyle/>
        <a:p>
          <a:endParaRPr lang="en-US"/>
        </a:p>
      </dgm:t>
    </dgm:pt>
    <dgm:pt modelId="{9A577544-9EFC-47D2-B50E-E42E5A37F0B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- </a:t>
          </a:r>
          <a:r>
            <a:rPr lang="it-IT" dirty="0" err="1"/>
            <a:t>Decision</a:t>
          </a:r>
          <a:r>
            <a:rPr lang="it-IT" dirty="0"/>
            <a:t> Tree.</a:t>
          </a:r>
          <a:endParaRPr lang="en-US" dirty="0"/>
        </a:p>
      </dgm:t>
    </dgm:pt>
    <dgm:pt modelId="{8D5C4073-4904-4102-A3C5-D7D135830967}" type="parTrans" cxnId="{FE25DBC8-CAAC-442D-89BB-01350CAC8A1E}">
      <dgm:prSet/>
      <dgm:spPr/>
      <dgm:t>
        <a:bodyPr/>
        <a:lstStyle/>
        <a:p>
          <a:endParaRPr lang="en-US"/>
        </a:p>
      </dgm:t>
    </dgm:pt>
    <dgm:pt modelId="{EA8B249E-F736-424B-9570-FFD7FAC3BA84}" type="sibTrans" cxnId="{FE25DBC8-CAAC-442D-89BB-01350CAC8A1E}">
      <dgm:prSet/>
      <dgm:spPr/>
      <dgm:t>
        <a:bodyPr/>
        <a:lstStyle/>
        <a:p>
          <a:endParaRPr lang="en-US"/>
        </a:p>
      </dgm:t>
    </dgm:pt>
    <dgm:pt modelId="{6E9D32B3-2E3C-4E85-87E7-FAB7F180B089}" type="pres">
      <dgm:prSet presAssocID="{AE8BA0F3-F291-4820-8737-55F5552737FC}" presName="root" presStyleCnt="0">
        <dgm:presLayoutVars>
          <dgm:dir/>
          <dgm:resizeHandles val="exact"/>
        </dgm:presLayoutVars>
      </dgm:prSet>
      <dgm:spPr/>
    </dgm:pt>
    <dgm:pt modelId="{59FBE54A-57E4-4DB1-BE6E-BB1DDC2C4379}" type="pres">
      <dgm:prSet presAssocID="{9BE82515-02AA-4F98-9627-D6DCA5DE6072}" presName="compNode" presStyleCnt="0"/>
      <dgm:spPr/>
    </dgm:pt>
    <dgm:pt modelId="{BA076857-D5CF-4706-AEDC-603B9AFC5379}" type="pres">
      <dgm:prSet presAssocID="{9BE82515-02AA-4F98-9627-D6DCA5DE6072}" presName="bgRect" presStyleLbl="bgShp" presStyleIdx="0" presStyleCnt="5"/>
      <dgm:spPr/>
    </dgm:pt>
    <dgm:pt modelId="{7205E92B-88FE-4FE2-875B-D0ABCE82B4FD}" type="pres">
      <dgm:prSet presAssocID="{9BE82515-02AA-4F98-9627-D6DCA5DE6072}" presName="iconRect" presStyleLbl="node1" presStyleIdx="0" presStyleCnt="5" custFlipHor="1" custScaleX="11866"/>
      <dgm:spPr>
        <a:ln>
          <a:noFill/>
        </a:ln>
      </dgm:spPr>
    </dgm:pt>
    <dgm:pt modelId="{82629A1F-4B7F-4894-90CB-6059F597F7F4}" type="pres">
      <dgm:prSet presAssocID="{9BE82515-02AA-4F98-9627-D6DCA5DE6072}" presName="spaceRect" presStyleCnt="0"/>
      <dgm:spPr/>
    </dgm:pt>
    <dgm:pt modelId="{428149BE-2DCD-46DA-A27D-9101A6EB53BD}" type="pres">
      <dgm:prSet presAssocID="{9BE82515-02AA-4F98-9627-D6DCA5DE6072}" presName="parTx" presStyleLbl="revTx" presStyleIdx="0" presStyleCnt="5">
        <dgm:presLayoutVars>
          <dgm:chMax val="0"/>
          <dgm:chPref val="0"/>
        </dgm:presLayoutVars>
      </dgm:prSet>
      <dgm:spPr/>
    </dgm:pt>
    <dgm:pt modelId="{A5079E2F-4937-48F6-ABD1-8F21A60FC3CD}" type="pres">
      <dgm:prSet presAssocID="{3E814988-78F0-47C1-B0F0-F08702C804BF}" presName="sibTrans" presStyleCnt="0"/>
      <dgm:spPr/>
    </dgm:pt>
    <dgm:pt modelId="{588B3CA9-B955-4C46-BC51-304247BE0318}" type="pres">
      <dgm:prSet presAssocID="{1E5061E4-7885-498E-B4EE-DCBF591B4331}" presName="compNode" presStyleCnt="0"/>
      <dgm:spPr/>
    </dgm:pt>
    <dgm:pt modelId="{E17054D2-B164-4306-9FF0-C7D9C04AF51B}" type="pres">
      <dgm:prSet presAssocID="{1E5061E4-7885-498E-B4EE-DCBF591B4331}" presName="bgRect" presStyleLbl="bgShp" presStyleIdx="1" presStyleCnt="5"/>
      <dgm:spPr/>
    </dgm:pt>
    <dgm:pt modelId="{30F297E2-6686-42CE-9C8C-112823977743}" type="pres">
      <dgm:prSet presAssocID="{1E5061E4-7885-498E-B4EE-DCBF591B4331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E6FC66C6-513F-412A-A4B5-890865335CCF}" type="pres">
      <dgm:prSet presAssocID="{1E5061E4-7885-498E-B4EE-DCBF591B4331}" presName="spaceRect" presStyleCnt="0"/>
      <dgm:spPr/>
    </dgm:pt>
    <dgm:pt modelId="{5DF84085-9012-4950-A0F5-41BAFA1FEC77}" type="pres">
      <dgm:prSet presAssocID="{1E5061E4-7885-498E-B4EE-DCBF591B4331}" presName="parTx" presStyleLbl="revTx" presStyleIdx="1" presStyleCnt="5">
        <dgm:presLayoutVars>
          <dgm:chMax val="0"/>
          <dgm:chPref val="0"/>
        </dgm:presLayoutVars>
      </dgm:prSet>
      <dgm:spPr/>
    </dgm:pt>
    <dgm:pt modelId="{3752FC54-EB0C-4743-A5A8-7542B08CD0A5}" type="pres">
      <dgm:prSet presAssocID="{D245630A-4480-41B0-94A2-21CF0D9D68EC}" presName="sibTrans" presStyleCnt="0"/>
      <dgm:spPr/>
    </dgm:pt>
    <dgm:pt modelId="{10D16D8F-4412-47D7-BDCD-33478EFF788E}" type="pres">
      <dgm:prSet presAssocID="{9351FA56-9FF9-46D4-9030-79816B3B5EA4}" presName="compNode" presStyleCnt="0"/>
      <dgm:spPr/>
    </dgm:pt>
    <dgm:pt modelId="{07468CBE-14A9-4334-A8EC-19A4E42DCE49}" type="pres">
      <dgm:prSet presAssocID="{9351FA56-9FF9-46D4-9030-79816B3B5EA4}" presName="bgRect" presStyleLbl="bgShp" presStyleIdx="2" presStyleCnt="5"/>
      <dgm:spPr/>
    </dgm:pt>
    <dgm:pt modelId="{E23FB4E2-E3E3-4838-A131-78849D74542B}" type="pres">
      <dgm:prSet presAssocID="{9351FA56-9FF9-46D4-9030-79816B3B5EA4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uola"/>
        </a:ext>
      </dgm:extLst>
    </dgm:pt>
    <dgm:pt modelId="{564173EE-6D19-42E1-85C3-3FE8DC595199}" type="pres">
      <dgm:prSet presAssocID="{9351FA56-9FF9-46D4-9030-79816B3B5EA4}" presName="spaceRect" presStyleCnt="0"/>
      <dgm:spPr/>
    </dgm:pt>
    <dgm:pt modelId="{E07791D9-2F0F-44E8-AE67-B4A1D3D383F5}" type="pres">
      <dgm:prSet presAssocID="{9351FA56-9FF9-46D4-9030-79816B3B5EA4}" presName="parTx" presStyleLbl="revTx" presStyleIdx="2" presStyleCnt="5">
        <dgm:presLayoutVars>
          <dgm:chMax val="0"/>
          <dgm:chPref val="0"/>
        </dgm:presLayoutVars>
      </dgm:prSet>
      <dgm:spPr/>
    </dgm:pt>
    <dgm:pt modelId="{B1E5CE7F-7821-4C5C-856D-A94503175010}" type="pres">
      <dgm:prSet presAssocID="{4354D65F-FDB0-4373-94FE-1175059C8BA0}" presName="sibTrans" presStyleCnt="0"/>
      <dgm:spPr/>
    </dgm:pt>
    <dgm:pt modelId="{06A1B936-171A-442A-A676-FB97AB758417}" type="pres">
      <dgm:prSet presAssocID="{6FDFAFB6-1498-41E2-AF8B-2B4CF104A8C5}" presName="compNode" presStyleCnt="0"/>
      <dgm:spPr/>
    </dgm:pt>
    <dgm:pt modelId="{5FED3836-8620-4202-891C-998956C25A01}" type="pres">
      <dgm:prSet presAssocID="{6FDFAFB6-1498-41E2-AF8B-2B4CF104A8C5}" presName="bgRect" presStyleLbl="bgShp" presStyleIdx="3" presStyleCnt="5"/>
      <dgm:spPr/>
    </dgm:pt>
    <dgm:pt modelId="{F8EA710D-0F54-43F5-AD9B-CF8E2E00697E}" type="pres">
      <dgm:prSet presAssocID="{6FDFAFB6-1498-41E2-AF8B-2B4CF104A8C5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B53872-9922-45C0-84AA-F7D17B53AE9D}" type="pres">
      <dgm:prSet presAssocID="{6FDFAFB6-1498-41E2-AF8B-2B4CF104A8C5}" presName="spaceRect" presStyleCnt="0"/>
      <dgm:spPr/>
    </dgm:pt>
    <dgm:pt modelId="{2AC09FA8-10EE-4913-A270-D74C8A09428C}" type="pres">
      <dgm:prSet presAssocID="{6FDFAFB6-1498-41E2-AF8B-2B4CF104A8C5}" presName="parTx" presStyleLbl="revTx" presStyleIdx="3" presStyleCnt="5">
        <dgm:presLayoutVars>
          <dgm:chMax val="0"/>
          <dgm:chPref val="0"/>
        </dgm:presLayoutVars>
      </dgm:prSet>
      <dgm:spPr/>
    </dgm:pt>
    <dgm:pt modelId="{F64DC835-3856-40CB-B35C-9EC9F249850E}" type="pres">
      <dgm:prSet presAssocID="{67EC83EE-65C8-4BA8-A2AF-A4255F6FE622}" presName="sibTrans" presStyleCnt="0"/>
      <dgm:spPr/>
    </dgm:pt>
    <dgm:pt modelId="{86B49AAB-F839-46E3-A403-FD2E86C202F9}" type="pres">
      <dgm:prSet presAssocID="{9A577544-9EFC-47D2-B50E-E42E5A37F0B8}" presName="compNode" presStyleCnt="0"/>
      <dgm:spPr/>
    </dgm:pt>
    <dgm:pt modelId="{ECB7F375-4F1D-48D2-87E3-73EC34DCBA5F}" type="pres">
      <dgm:prSet presAssocID="{9A577544-9EFC-47D2-B50E-E42E5A37F0B8}" presName="bgRect" presStyleLbl="bgShp" presStyleIdx="4" presStyleCnt="5"/>
      <dgm:spPr/>
    </dgm:pt>
    <dgm:pt modelId="{37011A23-5E17-4B66-8EEC-640CA032B8D0}" type="pres">
      <dgm:prSet presAssocID="{9A577544-9EFC-47D2-B50E-E42E5A37F0B8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70E6974-B780-4613-A778-A6E5E5826C0F}" type="pres">
      <dgm:prSet presAssocID="{9A577544-9EFC-47D2-B50E-E42E5A37F0B8}" presName="spaceRect" presStyleCnt="0"/>
      <dgm:spPr/>
    </dgm:pt>
    <dgm:pt modelId="{51D1CA75-8F2D-47A3-A2AF-DCC31761D3AD}" type="pres">
      <dgm:prSet presAssocID="{9A577544-9EFC-47D2-B50E-E42E5A37F0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357AF0D-CACE-404D-84BC-5CFD5F10C4D8}" type="presOf" srcId="{1E5061E4-7885-498E-B4EE-DCBF591B4331}" destId="{5DF84085-9012-4950-A0F5-41BAFA1FEC77}" srcOrd="0" destOrd="0" presId="urn:microsoft.com/office/officeart/2018/2/layout/IconVerticalSolidList"/>
    <dgm:cxn modelId="{8CE48112-E400-49A7-8A24-0DCA233DFA28}" srcId="{AE8BA0F3-F291-4820-8737-55F5552737FC}" destId="{9BE82515-02AA-4F98-9627-D6DCA5DE6072}" srcOrd="0" destOrd="0" parTransId="{954D56E9-F409-4C5F-B8C1-02FA3DF00FB8}" sibTransId="{3E814988-78F0-47C1-B0F0-F08702C804BF}"/>
    <dgm:cxn modelId="{B669DD3B-B646-44CB-B093-8019967E7159}" type="presOf" srcId="{9A577544-9EFC-47D2-B50E-E42E5A37F0B8}" destId="{51D1CA75-8F2D-47A3-A2AF-DCC31761D3AD}" srcOrd="0" destOrd="0" presId="urn:microsoft.com/office/officeart/2018/2/layout/IconVerticalSolidList"/>
    <dgm:cxn modelId="{2785BC3C-9EE9-4213-A41A-00DBB3B43173}" srcId="{AE8BA0F3-F291-4820-8737-55F5552737FC}" destId="{1E5061E4-7885-498E-B4EE-DCBF591B4331}" srcOrd="1" destOrd="0" parTransId="{D71115EA-E3DD-4844-893F-0E4407BA269E}" sibTransId="{D245630A-4480-41B0-94A2-21CF0D9D68EC}"/>
    <dgm:cxn modelId="{2DCD233E-EB5A-416A-AB62-4EF597D94DFA}" srcId="{AE8BA0F3-F291-4820-8737-55F5552737FC}" destId="{9351FA56-9FF9-46D4-9030-79816B3B5EA4}" srcOrd="2" destOrd="0" parTransId="{67D4B117-FC51-4310-8DEA-C1E3A954E17E}" sibTransId="{4354D65F-FDB0-4373-94FE-1175059C8BA0}"/>
    <dgm:cxn modelId="{233B8261-E40C-48CB-BC5E-F6ABCBBDDED3}" srcId="{AE8BA0F3-F291-4820-8737-55F5552737FC}" destId="{6FDFAFB6-1498-41E2-AF8B-2B4CF104A8C5}" srcOrd="3" destOrd="0" parTransId="{F86D026F-B34B-4D3A-8163-27625850DFD8}" sibTransId="{67EC83EE-65C8-4BA8-A2AF-A4255F6FE622}"/>
    <dgm:cxn modelId="{58E643A5-7D02-4828-961A-E9BD1727D8B0}" type="presOf" srcId="{9351FA56-9FF9-46D4-9030-79816B3B5EA4}" destId="{E07791D9-2F0F-44E8-AE67-B4A1D3D383F5}" srcOrd="0" destOrd="0" presId="urn:microsoft.com/office/officeart/2018/2/layout/IconVerticalSolidList"/>
    <dgm:cxn modelId="{85A873A8-B045-400D-BC1E-325D39F9AA08}" type="presOf" srcId="{AE8BA0F3-F291-4820-8737-55F5552737FC}" destId="{6E9D32B3-2E3C-4E85-87E7-FAB7F180B089}" srcOrd="0" destOrd="0" presId="urn:microsoft.com/office/officeart/2018/2/layout/IconVerticalSolidList"/>
    <dgm:cxn modelId="{C9DFADBE-55F3-4529-984D-305054D4FC5B}" type="presOf" srcId="{6FDFAFB6-1498-41E2-AF8B-2B4CF104A8C5}" destId="{2AC09FA8-10EE-4913-A270-D74C8A09428C}" srcOrd="0" destOrd="0" presId="urn:microsoft.com/office/officeart/2018/2/layout/IconVerticalSolidList"/>
    <dgm:cxn modelId="{FE25DBC8-CAAC-442D-89BB-01350CAC8A1E}" srcId="{AE8BA0F3-F291-4820-8737-55F5552737FC}" destId="{9A577544-9EFC-47D2-B50E-E42E5A37F0B8}" srcOrd="4" destOrd="0" parTransId="{8D5C4073-4904-4102-A3C5-D7D135830967}" sibTransId="{EA8B249E-F736-424B-9570-FFD7FAC3BA84}"/>
    <dgm:cxn modelId="{56D9DBF3-BADC-4C7E-B017-33C701908AF8}" type="presOf" srcId="{9BE82515-02AA-4F98-9627-D6DCA5DE6072}" destId="{428149BE-2DCD-46DA-A27D-9101A6EB53BD}" srcOrd="0" destOrd="0" presId="urn:microsoft.com/office/officeart/2018/2/layout/IconVerticalSolidList"/>
    <dgm:cxn modelId="{3460077E-7CEE-41E1-A4C6-0E9FF3230D77}" type="presParOf" srcId="{6E9D32B3-2E3C-4E85-87E7-FAB7F180B089}" destId="{59FBE54A-57E4-4DB1-BE6E-BB1DDC2C4379}" srcOrd="0" destOrd="0" presId="urn:microsoft.com/office/officeart/2018/2/layout/IconVerticalSolidList"/>
    <dgm:cxn modelId="{AE853F68-DB0D-4A6D-AC5F-655F22F87E6E}" type="presParOf" srcId="{59FBE54A-57E4-4DB1-BE6E-BB1DDC2C4379}" destId="{BA076857-D5CF-4706-AEDC-603B9AFC5379}" srcOrd="0" destOrd="0" presId="urn:microsoft.com/office/officeart/2018/2/layout/IconVerticalSolidList"/>
    <dgm:cxn modelId="{BE8EAB8A-F577-4C91-BD62-68CA54B298BF}" type="presParOf" srcId="{59FBE54A-57E4-4DB1-BE6E-BB1DDC2C4379}" destId="{7205E92B-88FE-4FE2-875B-D0ABCE82B4FD}" srcOrd="1" destOrd="0" presId="urn:microsoft.com/office/officeart/2018/2/layout/IconVerticalSolidList"/>
    <dgm:cxn modelId="{4CE81F3D-9B9C-4F66-9884-C793B621039C}" type="presParOf" srcId="{59FBE54A-57E4-4DB1-BE6E-BB1DDC2C4379}" destId="{82629A1F-4B7F-4894-90CB-6059F597F7F4}" srcOrd="2" destOrd="0" presId="urn:microsoft.com/office/officeart/2018/2/layout/IconVerticalSolidList"/>
    <dgm:cxn modelId="{456057E3-5CAA-4C10-8113-80CA1550EA71}" type="presParOf" srcId="{59FBE54A-57E4-4DB1-BE6E-BB1DDC2C4379}" destId="{428149BE-2DCD-46DA-A27D-9101A6EB53BD}" srcOrd="3" destOrd="0" presId="urn:microsoft.com/office/officeart/2018/2/layout/IconVerticalSolidList"/>
    <dgm:cxn modelId="{5E8C76CC-F230-4F6B-98C8-1ADE2BE1B88B}" type="presParOf" srcId="{6E9D32B3-2E3C-4E85-87E7-FAB7F180B089}" destId="{A5079E2F-4937-48F6-ABD1-8F21A60FC3CD}" srcOrd="1" destOrd="0" presId="urn:microsoft.com/office/officeart/2018/2/layout/IconVerticalSolidList"/>
    <dgm:cxn modelId="{5EA3B336-2774-496B-8203-3F7E77168DFC}" type="presParOf" srcId="{6E9D32B3-2E3C-4E85-87E7-FAB7F180B089}" destId="{588B3CA9-B955-4C46-BC51-304247BE0318}" srcOrd="2" destOrd="0" presId="urn:microsoft.com/office/officeart/2018/2/layout/IconVerticalSolidList"/>
    <dgm:cxn modelId="{10154948-2985-42F1-95C9-35401CE7406F}" type="presParOf" srcId="{588B3CA9-B955-4C46-BC51-304247BE0318}" destId="{E17054D2-B164-4306-9FF0-C7D9C04AF51B}" srcOrd="0" destOrd="0" presId="urn:microsoft.com/office/officeart/2018/2/layout/IconVerticalSolidList"/>
    <dgm:cxn modelId="{A8867EAA-CEA4-4BDF-9109-5443539DA1AA}" type="presParOf" srcId="{588B3CA9-B955-4C46-BC51-304247BE0318}" destId="{30F297E2-6686-42CE-9C8C-112823977743}" srcOrd="1" destOrd="0" presId="urn:microsoft.com/office/officeart/2018/2/layout/IconVerticalSolidList"/>
    <dgm:cxn modelId="{C31FDAD6-A338-4642-9569-24B970BD740D}" type="presParOf" srcId="{588B3CA9-B955-4C46-BC51-304247BE0318}" destId="{E6FC66C6-513F-412A-A4B5-890865335CCF}" srcOrd="2" destOrd="0" presId="urn:microsoft.com/office/officeart/2018/2/layout/IconVerticalSolidList"/>
    <dgm:cxn modelId="{BD09BA97-3084-45D3-86DF-1CC04BFBD412}" type="presParOf" srcId="{588B3CA9-B955-4C46-BC51-304247BE0318}" destId="{5DF84085-9012-4950-A0F5-41BAFA1FEC77}" srcOrd="3" destOrd="0" presId="urn:microsoft.com/office/officeart/2018/2/layout/IconVerticalSolidList"/>
    <dgm:cxn modelId="{B18763E1-CC77-452A-9691-4B97CAF3BB39}" type="presParOf" srcId="{6E9D32B3-2E3C-4E85-87E7-FAB7F180B089}" destId="{3752FC54-EB0C-4743-A5A8-7542B08CD0A5}" srcOrd="3" destOrd="0" presId="urn:microsoft.com/office/officeart/2018/2/layout/IconVerticalSolidList"/>
    <dgm:cxn modelId="{37E6A3E3-BFE5-44AB-98C2-00754539E834}" type="presParOf" srcId="{6E9D32B3-2E3C-4E85-87E7-FAB7F180B089}" destId="{10D16D8F-4412-47D7-BDCD-33478EFF788E}" srcOrd="4" destOrd="0" presId="urn:microsoft.com/office/officeart/2018/2/layout/IconVerticalSolidList"/>
    <dgm:cxn modelId="{DCCDEB06-822B-4FFE-939F-80DB28C33987}" type="presParOf" srcId="{10D16D8F-4412-47D7-BDCD-33478EFF788E}" destId="{07468CBE-14A9-4334-A8EC-19A4E42DCE49}" srcOrd="0" destOrd="0" presId="urn:microsoft.com/office/officeart/2018/2/layout/IconVerticalSolidList"/>
    <dgm:cxn modelId="{063ED85D-CB43-432F-9115-8285CF0CB6FA}" type="presParOf" srcId="{10D16D8F-4412-47D7-BDCD-33478EFF788E}" destId="{E23FB4E2-E3E3-4838-A131-78849D74542B}" srcOrd="1" destOrd="0" presId="urn:microsoft.com/office/officeart/2018/2/layout/IconVerticalSolidList"/>
    <dgm:cxn modelId="{B9EEA739-3CCB-42EC-A1EE-052DDFD177E8}" type="presParOf" srcId="{10D16D8F-4412-47D7-BDCD-33478EFF788E}" destId="{564173EE-6D19-42E1-85C3-3FE8DC595199}" srcOrd="2" destOrd="0" presId="urn:microsoft.com/office/officeart/2018/2/layout/IconVerticalSolidList"/>
    <dgm:cxn modelId="{CF663C5B-4429-41FD-96C3-672EDE82E286}" type="presParOf" srcId="{10D16D8F-4412-47D7-BDCD-33478EFF788E}" destId="{E07791D9-2F0F-44E8-AE67-B4A1D3D383F5}" srcOrd="3" destOrd="0" presId="urn:microsoft.com/office/officeart/2018/2/layout/IconVerticalSolidList"/>
    <dgm:cxn modelId="{46D5AE96-19D1-418B-98C3-6522C082CCB3}" type="presParOf" srcId="{6E9D32B3-2E3C-4E85-87E7-FAB7F180B089}" destId="{B1E5CE7F-7821-4C5C-856D-A94503175010}" srcOrd="5" destOrd="0" presId="urn:microsoft.com/office/officeart/2018/2/layout/IconVerticalSolidList"/>
    <dgm:cxn modelId="{AB03D781-4DD2-474A-A7CD-4D63D6A05D2E}" type="presParOf" srcId="{6E9D32B3-2E3C-4E85-87E7-FAB7F180B089}" destId="{06A1B936-171A-442A-A676-FB97AB758417}" srcOrd="6" destOrd="0" presId="urn:microsoft.com/office/officeart/2018/2/layout/IconVerticalSolidList"/>
    <dgm:cxn modelId="{071B47F3-1F94-4368-99CA-61BFAE4292BD}" type="presParOf" srcId="{06A1B936-171A-442A-A676-FB97AB758417}" destId="{5FED3836-8620-4202-891C-998956C25A01}" srcOrd="0" destOrd="0" presId="urn:microsoft.com/office/officeart/2018/2/layout/IconVerticalSolidList"/>
    <dgm:cxn modelId="{FABD3CE0-57C5-415B-8F47-9A11439D0839}" type="presParOf" srcId="{06A1B936-171A-442A-A676-FB97AB758417}" destId="{F8EA710D-0F54-43F5-AD9B-CF8E2E00697E}" srcOrd="1" destOrd="0" presId="urn:microsoft.com/office/officeart/2018/2/layout/IconVerticalSolidList"/>
    <dgm:cxn modelId="{0B0EF3D1-4032-4D02-9B8B-CE4574F38782}" type="presParOf" srcId="{06A1B936-171A-442A-A676-FB97AB758417}" destId="{32B53872-9922-45C0-84AA-F7D17B53AE9D}" srcOrd="2" destOrd="0" presId="urn:microsoft.com/office/officeart/2018/2/layout/IconVerticalSolidList"/>
    <dgm:cxn modelId="{D220DCD4-8D6C-455B-8F23-F1520D050FF3}" type="presParOf" srcId="{06A1B936-171A-442A-A676-FB97AB758417}" destId="{2AC09FA8-10EE-4913-A270-D74C8A09428C}" srcOrd="3" destOrd="0" presId="urn:microsoft.com/office/officeart/2018/2/layout/IconVerticalSolidList"/>
    <dgm:cxn modelId="{4F459DA4-5510-4122-8BCF-113090020CDB}" type="presParOf" srcId="{6E9D32B3-2E3C-4E85-87E7-FAB7F180B089}" destId="{F64DC835-3856-40CB-B35C-9EC9F249850E}" srcOrd="7" destOrd="0" presId="urn:microsoft.com/office/officeart/2018/2/layout/IconVerticalSolidList"/>
    <dgm:cxn modelId="{5A4636EC-F394-40D8-B791-EDD32D9CB5FB}" type="presParOf" srcId="{6E9D32B3-2E3C-4E85-87E7-FAB7F180B089}" destId="{86B49AAB-F839-46E3-A403-FD2E86C202F9}" srcOrd="8" destOrd="0" presId="urn:microsoft.com/office/officeart/2018/2/layout/IconVerticalSolidList"/>
    <dgm:cxn modelId="{5C3C31EE-D224-40ED-B8A7-B76C46EAC8BB}" type="presParOf" srcId="{86B49AAB-F839-46E3-A403-FD2E86C202F9}" destId="{ECB7F375-4F1D-48D2-87E3-73EC34DCBA5F}" srcOrd="0" destOrd="0" presId="urn:microsoft.com/office/officeart/2018/2/layout/IconVerticalSolidList"/>
    <dgm:cxn modelId="{E5B980C9-486F-4712-90FD-9B26EC6616D0}" type="presParOf" srcId="{86B49AAB-F839-46E3-A403-FD2E86C202F9}" destId="{37011A23-5E17-4B66-8EEC-640CA032B8D0}" srcOrd="1" destOrd="0" presId="urn:microsoft.com/office/officeart/2018/2/layout/IconVerticalSolidList"/>
    <dgm:cxn modelId="{70A7D729-4ED5-4D9D-AFB3-87709A02889B}" type="presParOf" srcId="{86B49AAB-F839-46E3-A403-FD2E86C202F9}" destId="{170E6974-B780-4613-A778-A6E5E5826C0F}" srcOrd="2" destOrd="0" presId="urn:microsoft.com/office/officeart/2018/2/layout/IconVerticalSolidList"/>
    <dgm:cxn modelId="{072B7C75-1974-4D4B-819B-900AAD8C89F9}" type="presParOf" srcId="{86B49AAB-F839-46E3-A403-FD2E86C202F9}" destId="{51D1CA75-8F2D-47A3-A2AF-DCC31761D3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76857-D5CF-4706-AEDC-603B9AFC5379}">
      <dsp:nvSpPr>
        <dsp:cNvPr id="0" name=""/>
        <dsp:cNvSpPr/>
      </dsp:nvSpPr>
      <dsp:spPr>
        <a:xfrm>
          <a:off x="0" y="3324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5E92B-88FE-4FE2-875B-D0ABCE82B4FD}">
      <dsp:nvSpPr>
        <dsp:cNvPr id="0" name=""/>
        <dsp:cNvSpPr/>
      </dsp:nvSpPr>
      <dsp:spPr>
        <a:xfrm flipH="1">
          <a:off x="385800" y="162638"/>
          <a:ext cx="46210" cy="3894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149BE-2DCD-46DA-A27D-9101A6EB53BD}">
      <dsp:nvSpPr>
        <dsp:cNvPr id="0" name=""/>
        <dsp:cNvSpPr/>
      </dsp:nvSpPr>
      <dsp:spPr>
        <a:xfrm>
          <a:off x="817812" y="3324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Modelli Utilizzati:</a:t>
          </a:r>
          <a:endParaRPr lang="en-US" sz="1900" kern="1200" dirty="0"/>
        </a:p>
      </dsp:txBody>
      <dsp:txXfrm>
        <a:off x="817812" y="3324"/>
        <a:ext cx="5874935" cy="708062"/>
      </dsp:txXfrm>
    </dsp:sp>
    <dsp:sp modelId="{E17054D2-B164-4306-9FF0-C7D9C04AF51B}">
      <dsp:nvSpPr>
        <dsp:cNvPr id="0" name=""/>
        <dsp:cNvSpPr/>
      </dsp:nvSpPr>
      <dsp:spPr>
        <a:xfrm>
          <a:off x="0" y="888402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97E2-6686-42CE-9C8C-112823977743}">
      <dsp:nvSpPr>
        <dsp:cNvPr id="0" name=""/>
        <dsp:cNvSpPr/>
      </dsp:nvSpPr>
      <dsp:spPr>
        <a:xfrm>
          <a:off x="214188" y="1047716"/>
          <a:ext cx="389434" cy="389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84085-9012-4950-A0F5-41BAFA1FEC77}">
      <dsp:nvSpPr>
        <dsp:cNvPr id="0" name=""/>
        <dsp:cNvSpPr/>
      </dsp:nvSpPr>
      <dsp:spPr>
        <a:xfrm>
          <a:off x="817812" y="888402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- Regressione Logistica</a:t>
          </a:r>
          <a:endParaRPr lang="en-US" sz="1900" kern="1200"/>
        </a:p>
      </dsp:txBody>
      <dsp:txXfrm>
        <a:off x="817812" y="888402"/>
        <a:ext cx="5874935" cy="708062"/>
      </dsp:txXfrm>
    </dsp:sp>
    <dsp:sp modelId="{07468CBE-14A9-4334-A8EC-19A4E42DCE49}">
      <dsp:nvSpPr>
        <dsp:cNvPr id="0" name=""/>
        <dsp:cNvSpPr/>
      </dsp:nvSpPr>
      <dsp:spPr>
        <a:xfrm>
          <a:off x="0" y="1773480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FB4E2-E3E3-4838-A131-78849D74542B}">
      <dsp:nvSpPr>
        <dsp:cNvPr id="0" name=""/>
        <dsp:cNvSpPr/>
      </dsp:nvSpPr>
      <dsp:spPr>
        <a:xfrm>
          <a:off x="214188" y="1932794"/>
          <a:ext cx="389434" cy="389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791D9-2F0F-44E8-AE67-B4A1D3D383F5}">
      <dsp:nvSpPr>
        <dsp:cNvPr id="0" name=""/>
        <dsp:cNvSpPr/>
      </dsp:nvSpPr>
      <dsp:spPr>
        <a:xfrm>
          <a:off x="817812" y="1773480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- k-Nearest Neighbors (k-NN)</a:t>
          </a:r>
          <a:endParaRPr lang="en-US" sz="1900" kern="1200"/>
        </a:p>
      </dsp:txBody>
      <dsp:txXfrm>
        <a:off x="817812" y="1773480"/>
        <a:ext cx="5874935" cy="708062"/>
      </dsp:txXfrm>
    </dsp:sp>
    <dsp:sp modelId="{5FED3836-8620-4202-891C-998956C25A01}">
      <dsp:nvSpPr>
        <dsp:cNvPr id="0" name=""/>
        <dsp:cNvSpPr/>
      </dsp:nvSpPr>
      <dsp:spPr>
        <a:xfrm>
          <a:off x="0" y="2658558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A710D-0F54-43F5-AD9B-CF8E2E00697E}">
      <dsp:nvSpPr>
        <dsp:cNvPr id="0" name=""/>
        <dsp:cNvSpPr/>
      </dsp:nvSpPr>
      <dsp:spPr>
        <a:xfrm>
          <a:off x="214188" y="2817873"/>
          <a:ext cx="389434" cy="389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09FA8-10EE-4913-A270-D74C8A09428C}">
      <dsp:nvSpPr>
        <dsp:cNvPr id="0" name=""/>
        <dsp:cNvSpPr/>
      </dsp:nvSpPr>
      <dsp:spPr>
        <a:xfrm>
          <a:off x="817812" y="2658558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- Support Vector Machine (SVM)</a:t>
          </a:r>
          <a:endParaRPr lang="en-US" sz="1900" kern="1200"/>
        </a:p>
      </dsp:txBody>
      <dsp:txXfrm>
        <a:off x="817812" y="2658558"/>
        <a:ext cx="5874935" cy="708062"/>
      </dsp:txXfrm>
    </dsp:sp>
    <dsp:sp modelId="{ECB7F375-4F1D-48D2-87E3-73EC34DCBA5F}">
      <dsp:nvSpPr>
        <dsp:cNvPr id="0" name=""/>
        <dsp:cNvSpPr/>
      </dsp:nvSpPr>
      <dsp:spPr>
        <a:xfrm>
          <a:off x="0" y="3543637"/>
          <a:ext cx="6692748" cy="7080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11A23-5E17-4B66-8EEC-640CA032B8D0}">
      <dsp:nvSpPr>
        <dsp:cNvPr id="0" name=""/>
        <dsp:cNvSpPr/>
      </dsp:nvSpPr>
      <dsp:spPr>
        <a:xfrm>
          <a:off x="214188" y="3702951"/>
          <a:ext cx="389434" cy="389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1CA75-8F2D-47A3-A2AF-DCC31761D3AD}">
      <dsp:nvSpPr>
        <dsp:cNvPr id="0" name=""/>
        <dsp:cNvSpPr/>
      </dsp:nvSpPr>
      <dsp:spPr>
        <a:xfrm>
          <a:off x="817812" y="3543637"/>
          <a:ext cx="5874935" cy="70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7" tIns="74937" rIns="74937" bIns="7493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- </a:t>
          </a:r>
          <a:r>
            <a:rPr lang="it-IT" sz="1900" kern="1200" dirty="0" err="1"/>
            <a:t>Decision</a:t>
          </a:r>
          <a:r>
            <a:rPr lang="it-IT" sz="1900" kern="1200" dirty="0"/>
            <a:t> Tree.</a:t>
          </a:r>
          <a:endParaRPr lang="en-US" sz="1900" kern="1200" dirty="0"/>
        </a:p>
      </dsp:txBody>
      <dsp:txXfrm>
        <a:off x="817812" y="3543637"/>
        <a:ext cx="5874935" cy="708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9BFFF-20CD-C713-7045-F27E25B8E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71218"/>
            <a:ext cx="8791575" cy="2387600"/>
          </a:xfrm>
        </p:spPr>
        <p:txBody>
          <a:bodyPr/>
          <a:lstStyle/>
          <a:p>
            <a:r>
              <a:rPr lang="it-IT" dirty="0"/>
              <a:t>Analisi e classificazione del dataset cifar-10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0FC9E-4DB2-49F9-CB7E-BE45D6E93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26015"/>
            <a:ext cx="8883434" cy="2560767"/>
          </a:xfrm>
        </p:spPr>
        <p:txBody>
          <a:bodyPr>
            <a:normAutofit fontScale="92500" lnSpcReduction="20000"/>
          </a:bodyPr>
          <a:lstStyle/>
          <a:p>
            <a:r>
              <a:rPr lang="it-IT" sz="2600" dirty="0"/>
              <a:t>Michele </a:t>
            </a:r>
            <a:r>
              <a:rPr lang="it-IT" sz="2600" dirty="0" err="1"/>
              <a:t>scibilia</a:t>
            </a:r>
            <a:endParaRPr lang="it-IT" sz="2600" dirty="0"/>
          </a:p>
          <a:p>
            <a:r>
              <a:rPr lang="it-IT" dirty="0"/>
              <a:t>Matricola: 1000059986</a:t>
            </a:r>
          </a:p>
          <a:p>
            <a:r>
              <a:rPr lang="it-IT" dirty="0"/>
              <a:t>corso di laurea in ingegneria informatica</a:t>
            </a:r>
          </a:p>
          <a:p>
            <a:r>
              <a:rPr lang="it-IT" dirty="0"/>
              <a:t>Materia: Machine Learning</a:t>
            </a:r>
          </a:p>
          <a:p>
            <a:endParaRPr lang="it-IT" dirty="0"/>
          </a:p>
          <a:p>
            <a:r>
              <a:rPr lang="it-IT" dirty="0"/>
              <a:t>Docenti: Spampinato Concetto, Palazzo Simone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22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3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4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5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6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7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8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9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0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1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2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3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4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5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6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7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8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9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0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1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2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3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4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6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7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8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9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3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4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5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6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7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8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99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0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1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2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 useBgFill="1">
        <p:nvSpPr>
          <p:cNvPr id="231" name="Rectangle 23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72E632F9-CD47-C70B-09F7-BBF1487F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Il dataset cifar-10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142802-972E-FDFB-E1B7-3B499FDBC222}"/>
              </a:ext>
            </a:extLst>
          </p:cNvPr>
          <p:cNvSpPr txBox="1"/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/>
              <a:t>Origine: Il dataset CIFAR-10 è fornito da Keras e contiene immagini a colori di dimensioni 32x32 pixel.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/>
              <a:t>Composizione: 10 classi distinte ( aereo, automobile, uccello, gatto, cervo, cane, rana, cavallo, nave, camion).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/>
              <a:t>Dimensioni: 60.000 immagini totali, suddivise in 50.000 per l'addestramento e 10.000 per il test.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/>
              <a:t>Le immagini sono state appiattite e standardizzate. Successivamente, è stata applicata l'Analisi delle Componenti Principali (PCA) per ridurre la dimensionalità a 100 componenti, mantenendo circa il 90% della varianza.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183" name="Immagine 182" descr="Immagine che contiene schermata, collage&#10;&#10;Il contenuto generato dall'IA potrebbe non essere corretto.">
            <a:extLst>
              <a:ext uri="{FF2B5EF4-FFF2-40B4-BE49-F238E27FC236}">
                <a16:creationId xmlns:a16="http://schemas.microsoft.com/office/drawing/2014/main" id="{8BA53C3A-E9D9-564E-AB50-F8D2D3AA3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2583"/>
            <a:ext cx="5456279" cy="478788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12215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BB5B5A-B649-F2E4-DD9D-60C8F8E4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Group 12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9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0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1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2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3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4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5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6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7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8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9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0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1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2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5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6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7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8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9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0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1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2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3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4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5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6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7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8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9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0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1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2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85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1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6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118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55A190D8-6624-D593-DEFB-055C2A12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metodologia</a:t>
            </a: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153" name="CasellaDiTesto 4">
            <a:extLst>
              <a:ext uri="{FF2B5EF4-FFF2-40B4-BE49-F238E27FC236}">
                <a16:creationId xmlns:a16="http://schemas.microsoft.com/office/drawing/2014/main" id="{14D0BEB6-7221-2CC5-ADFC-DD55F2039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74257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0117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B775C5-586F-AF14-963D-26C1F2402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1CFA0EA-FDD0-CA5B-A862-0773F52F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89" y="277844"/>
            <a:ext cx="9905998" cy="1478570"/>
          </a:xfrm>
        </p:spPr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02145A-E9A1-92DA-DF91-B21FD5D39C02}"/>
              </a:ext>
            </a:extLst>
          </p:cNvPr>
          <p:cNvSpPr txBox="1"/>
          <p:nvPr/>
        </p:nvSpPr>
        <p:spPr>
          <a:xfrm>
            <a:off x="0" y="1355581"/>
            <a:ext cx="1229862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dirty="0" err="1"/>
              <a:t>GridSearchCV</a:t>
            </a:r>
            <a:r>
              <a:rPr lang="it-IT" sz="2000" dirty="0"/>
              <a:t> con cross </a:t>
            </a:r>
            <a:r>
              <a:rPr lang="it-IT" sz="2000" dirty="0" err="1"/>
              <a:t>validation</a:t>
            </a:r>
            <a:r>
              <a:rPr lang="it-IT" sz="2000" dirty="0"/>
              <a:t> (cv=3) per trovare i migliori </a:t>
            </a:r>
            <a:r>
              <a:rPr lang="it-IT" sz="2000" dirty="0" err="1"/>
              <a:t>iperparametri</a:t>
            </a:r>
            <a:r>
              <a:rPr lang="it-IT" sz="2000" dirty="0"/>
              <a:t> per ciascuno dei 4 modelli.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Valutazione del modello dalle migliori prestazioni sulla base dell’</a:t>
            </a:r>
            <a:r>
              <a:rPr lang="it-IT" sz="2000" dirty="0" err="1"/>
              <a:t>accuracy</a:t>
            </a:r>
            <a:r>
              <a:rPr lang="it-IT" sz="2000" dirty="0"/>
              <a:t> più 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Calcolo delle metriche di classificazione (</a:t>
            </a:r>
            <a:r>
              <a:rPr lang="it-IT" sz="2000" dirty="0" err="1"/>
              <a:t>accuracy</a:t>
            </a:r>
            <a:r>
              <a:rPr lang="it-IT" sz="2000" dirty="0"/>
              <a:t>, </a:t>
            </a:r>
            <a:r>
              <a:rPr lang="it-IT" sz="2000" dirty="0" err="1"/>
              <a:t>classification</a:t>
            </a:r>
            <a:r>
              <a:rPr lang="it-IT" sz="2000" dirty="0"/>
              <a:t> report) sul test set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Generazione e visualizzazione della matrice di confusione per il modello dalle prestazioni migliori</a:t>
            </a:r>
          </a:p>
        </p:txBody>
      </p:sp>
    </p:spTree>
    <p:extLst>
      <p:ext uri="{BB962C8B-B14F-4D97-AF65-F5344CB8AC3E}">
        <p14:creationId xmlns:p14="http://schemas.microsoft.com/office/powerpoint/2010/main" val="113533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5F61F-3AA4-3315-9DA3-5D0708ED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17" name="Group 12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8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9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0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1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2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3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4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6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7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8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9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0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1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2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3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4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5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6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7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8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9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0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1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2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3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4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A18019EC-A3E8-C78E-3BD8-73593309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risultati</a:t>
            </a:r>
          </a:p>
        </p:txBody>
      </p:sp>
      <p:sp useBgFill="1">
        <p:nvSpPr>
          <p:cNvPr id="8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FF3092C-F5F9-491B-1074-D25D2B9AC4E6}"/>
              </a:ext>
            </a:extLst>
          </p:cNvPr>
          <p:cNvSpPr txBox="1"/>
          <p:nvPr/>
        </p:nvSpPr>
        <p:spPr>
          <a:xfrm>
            <a:off x="5215467" y="1093788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Accuratezza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Regressione</a:t>
            </a:r>
            <a:r>
              <a:rPr lang="en-US" dirty="0"/>
              <a:t> Logistica: 0.37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k-NN: 0.31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SVM: 0.38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Albero </a:t>
            </a:r>
            <a:r>
              <a:rPr lang="en-US" dirty="0" err="1"/>
              <a:t>Decisionale</a:t>
            </a:r>
            <a:r>
              <a:rPr lang="en-US" dirty="0"/>
              <a:t>: 0.22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dirty="0" err="1"/>
              <a:t>Miglior</a:t>
            </a:r>
            <a:r>
              <a:rPr lang="en-US" sz="2000" b="1" dirty="0"/>
              <a:t> </a:t>
            </a:r>
            <a:r>
              <a:rPr lang="en-US" sz="2000" b="1" dirty="0" err="1"/>
              <a:t>Modello</a:t>
            </a:r>
            <a:r>
              <a:rPr lang="en-US" sz="2000" b="1" dirty="0"/>
              <a:t>: Support Vector Machine (SVM) con </a:t>
            </a:r>
            <a:r>
              <a:rPr lang="en-US" sz="2000" b="1" dirty="0" err="1"/>
              <a:t>un'accuratezza</a:t>
            </a:r>
            <a:r>
              <a:rPr lang="en-US" sz="2000" b="1" dirty="0"/>
              <a:t> del 38%..</a:t>
            </a:r>
          </a:p>
        </p:txBody>
      </p:sp>
    </p:spTree>
    <p:extLst>
      <p:ext uri="{BB962C8B-B14F-4D97-AF65-F5344CB8AC3E}">
        <p14:creationId xmlns:p14="http://schemas.microsoft.com/office/powerpoint/2010/main" val="543584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8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8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4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50" name="Group 8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1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2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9AA404B3-4DC3-187E-6CDB-CAEB4805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691" y="631826"/>
            <a:ext cx="3790044" cy="1801812"/>
          </a:xfrm>
        </p:spPr>
        <p:txBody>
          <a:bodyPr anchor="b">
            <a:normAutofit/>
          </a:bodyPr>
          <a:lstStyle/>
          <a:p>
            <a:r>
              <a:rPr lang="it-IT" sz="3200" b="1" dirty="0">
                <a:solidFill>
                  <a:srgbClr val="FFFFFF"/>
                </a:solidFill>
              </a:rPr>
              <a:t>CONFRONTO TRA LE ACCURACY DEI MODELLI</a:t>
            </a:r>
          </a:p>
        </p:txBody>
      </p:sp>
      <p:sp useBgFill="1">
        <p:nvSpPr>
          <p:cNvPr id="12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Segnaposto contenuto 7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5538131-02F8-AF4C-1A7F-D8B81649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141767"/>
            <a:ext cx="6112382" cy="4569005"/>
          </a:xfrm>
          <a:prstGeom prst="rect">
            <a:avLst/>
          </a:prstGeom>
        </p:spPr>
      </p:pic>
      <p:sp>
        <p:nvSpPr>
          <p:cNvPr id="159" name="Content Placeholder 79">
            <a:extLst>
              <a:ext uri="{FF2B5EF4-FFF2-40B4-BE49-F238E27FC236}">
                <a16:creationId xmlns:a16="http://schemas.microsoft.com/office/drawing/2014/main" id="{ED9378BC-C416-7500-A4CA-1A3043BB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980" y="3475831"/>
            <a:ext cx="2934929" cy="207565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NOTA: L’ACCURACY SCENDE LEGGERMENTE SE VIENE EFFETTUATO IL SOTTO-CAMPIONAMENTO DEL DATASET</a:t>
            </a:r>
          </a:p>
        </p:txBody>
      </p:sp>
    </p:spTree>
    <p:extLst>
      <p:ext uri="{BB962C8B-B14F-4D97-AF65-F5344CB8AC3E}">
        <p14:creationId xmlns:p14="http://schemas.microsoft.com/office/powerpoint/2010/main" val="1345506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D700D-6BA8-A3BC-2F1B-97227432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8" name="Group 287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4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8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9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1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2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3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4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5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6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7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8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9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0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1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2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3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4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5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6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7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8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9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0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9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00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402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olo 14">
            <a:extLst>
              <a:ext uri="{FF2B5EF4-FFF2-40B4-BE49-F238E27FC236}">
                <a16:creationId xmlns:a16="http://schemas.microsoft.com/office/drawing/2014/main" id="{0C143AB7-DC3E-0EA7-538F-AC32CAE5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482" y="808057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Confusion matrix </a:t>
            </a:r>
            <a:r>
              <a:rPr lang="en-US" sz="4400" b="1" dirty="0" err="1">
                <a:solidFill>
                  <a:srgbClr val="FFFFFF"/>
                </a:solidFill>
              </a:rPr>
              <a:t>dell’svm</a:t>
            </a:r>
            <a:r>
              <a:rPr lang="en-US" sz="4400" b="1" dirty="0">
                <a:solidFill>
                  <a:srgbClr val="FFFFFF"/>
                </a:solidFill>
              </a:rPr>
              <a:t>*</a:t>
            </a:r>
            <a:br>
              <a:rPr lang="en-US" sz="4400" b="1" dirty="0">
                <a:solidFill>
                  <a:srgbClr val="FFFFFF"/>
                </a:solidFill>
              </a:rPr>
            </a:br>
            <a:endParaRPr lang="en-US" sz="4400" b="1" dirty="0">
              <a:solidFill>
                <a:srgbClr val="FFFFFF"/>
              </a:solidFill>
            </a:endParaRPr>
          </a:p>
        </p:txBody>
      </p:sp>
      <p:sp useBgFill="1">
        <p:nvSpPr>
          <p:cNvPr id="404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schermata, testo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0087E53-B0F2-F86D-311B-C090A2054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01" y="1136606"/>
            <a:ext cx="5337955" cy="457729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33E427-F70A-8D9E-E7D8-65812A4D8A7C}"/>
              </a:ext>
            </a:extLst>
          </p:cNvPr>
          <p:cNvSpPr txBox="1"/>
          <p:nvPr/>
        </p:nvSpPr>
        <p:spPr>
          <a:xfrm>
            <a:off x="7729644" y="5865277"/>
            <a:ext cx="428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* Prima di aver effettuato la cross </a:t>
            </a:r>
            <a:r>
              <a:rPr lang="it-IT" dirty="0" err="1">
                <a:solidFill>
                  <a:schemeClr val="bg1"/>
                </a:solidFill>
              </a:rPr>
              <a:t>validation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90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301</TotalTime>
  <Words>280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Analisi e classificazione del dataset cifar-10</vt:lpstr>
      <vt:lpstr>Il dataset cifar-10</vt:lpstr>
      <vt:lpstr>metodologia</vt:lpstr>
      <vt:lpstr>Model Selection</vt:lpstr>
      <vt:lpstr>risultati</vt:lpstr>
      <vt:lpstr>CONFRONTO TRA LE ACCURACY DEI MODELLI</vt:lpstr>
      <vt:lpstr>Confusion matrix dell’svm*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MICHELE SCIBILIA</dc:creator>
  <cp:lastModifiedBy>MICHELE SCIBILIA</cp:lastModifiedBy>
  <cp:revision>11</cp:revision>
  <dcterms:created xsi:type="dcterms:W3CDTF">2025-05-05T16:50:44Z</dcterms:created>
  <dcterms:modified xsi:type="dcterms:W3CDTF">2025-05-05T21:52:10Z</dcterms:modified>
</cp:coreProperties>
</file>