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39C5DC-1C98-4655-B4A9-986023A5357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CA68CE9-32DF-4D0B-9D11-5EC5F1397437}">
      <dgm:prSet/>
      <dgm:spPr/>
      <dgm:t>
        <a:bodyPr/>
        <a:lstStyle/>
        <a:p>
          <a:r>
            <a:rPr lang="es-ES" b="1"/>
            <a:t>a) Memoria compartida: </a:t>
          </a:r>
          <a:endParaRPr lang="en-US"/>
        </a:p>
      </dgm:t>
    </dgm:pt>
    <dgm:pt modelId="{E3B0F578-6ED9-4791-B2D6-41D07831FE29}" type="parTrans" cxnId="{911C4B4B-D069-400F-B32A-E8CF47624596}">
      <dgm:prSet/>
      <dgm:spPr/>
      <dgm:t>
        <a:bodyPr/>
        <a:lstStyle/>
        <a:p>
          <a:endParaRPr lang="en-US"/>
        </a:p>
      </dgm:t>
    </dgm:pt>
    <dgm:pt modelId="{4B262117-E612-4E26-ADC5-F0ECCFC3B13C}" type="sibTrans" cxnId="{911C4B4B-D069-400F-B32A-E8CF47624596}">
      <dgm:prSet/>
      <dgm:spPr/>
      <dgm:t>
        <a:bodyPr/>
        <a:lstStyle/>
        <a:p>
          <a:endParaRPr lang="en-US"/>
        </a:p>
      </dgm:t>
    </dgm:pt>
    <dgm:pt modelId="{F9058079-8191-410F-9D52-39E5DE256185}">
      <dgm:prSet/>
      <dgm:spPr/>
      <dgm:t>
        <a:bodyPr/>
        <a:lstStyle/>
        <a:p>
          <a:r>
            <a:rPr lang="es-ES"/>
            <a:t>En este modelo, varios procesadores comparten un espacio de memoria común al que todos pueden acceder. </a:t>
          </a:r>
          <a:endParaRPr lang="en-US"/>
        </a:p>
      </dgm:t>
    </dgm:pt>
    <dgm:pt modelId="{F5188088-277E-4868-94CE-B5B01755742D}" type="parTrans" cxnId="{C4303B2A-6CB4-4DA1-B8C3-993A5B58D375}">
      <dgm:prSet/>
      <dgm:spPr/>
      <dgm:t>
        <a:bodyPr/>
        <a:lstStyle/>
        <a:p>
          <a:endParaRPr lang="en-US"/>
        </a:p>
      </dgm:t>
    </dgm:pt>
    <dgm:pt modelId="{E6569CDE-1367-4BD2-B643-2EBA36811F29}" type="sibTrans" cxnId="{C4303B2A-6CB4-4DA1-B8C3-993A5B58D375}">
      <dgm:prSet/>
      <dgm:spPr/>
      <dgm:t>
        <a:bodyPr/>
        <a:lstStyle/>
        <a:p>
          <a:endParaRPr lang="en-US"/>
        </a:p>
      </dgm:t>
    </dgm:pt>
    <dgm:pt modelId="{BBFA1E8C-4048-491B-ABD8-4B18C9145272}">
      <dgm:prSet/>
      <dgm:spPr/>
      <dgm:t>
        <a:bodyPr/>
        <a:lstStyle/>
        <a:p>
          <a:r>
            <a:rPr lang="es-ES"/>
            <a:t>Los procesadores pueden comunicarse entre sí simplemente  escribiendo y leyendo en la memoria compartida. </a:t>
          </a:r>
          <a:endParaRPr lang="en-US"/>
        </a:p>
      </dgm:t>
    </dgm:pt>
    <dgm:pt modelId="{36B471F2-0DD6-428C-8BA5-116F93D93B2C}" type="parTrans" cxnId="{0893D214-4E37-45D7-8CF3-96F24842E67E}">
      <dgm:prSet/>
      <dgm:spPr/>
      <dgm:t>
        <a:bodyPr/>
        <a:lstStyle/>
        <a:p>
          <a:endParaRPr lang="en-US"/>
        </a:p>
      </dgm:t>
    </dgm:pt>
    <dgm:pt modelId="{A028A03A-C42D-44A1-AFB0-45B82ED352B4}" type="sibTrans" cxnId="{0893D214-4E37-45D7-8CF3-96F24842E67E}">
      <dgm:prSet/>
      <dgm:spPr/>
      <dgm:t>
        <a:bodyPr/>
        <a:lstStyle/>
        <a:p>
          <a:endParaRPr lang="en-US"/>
        </a:p>
      </dgm:t>
    </dgm:pt>
    <dgm:pt modelId="{DA508A6C-5266-4FED-B3BA-808D101A9E90}">
      <dgm:prSet/>
      <dgm:spPr/>
      <dgm:t>
        <a:bodyPr/>
        <a:lstStyle/>
        <a:p>
          <a:r>
            <a:rPr lang="es-ES"/>
            <a:t>Este modelo simplifica la programación, ya que los procesadores pueden compartir datos de manera directa y fácil. </a:t>
          </a:r>
          <a:endParaRPr lang="en-US"/>
        </a:p>
      </dgm:t>
    </dgm:pt>
    <dgm:pt modelId="{E7F97DC5-DC38-47BF-919F-C924D0FB5256}" type="parTrans" cxnId="{43FAE5E0-DEEE-4722-90A8-F6A0FC6BEE2A}">
      <dgm:prSet/>
      <dgm:spPr/>
      <dgm:t>
        <a:bodyPr/>
        <a:lstStyle/>
        <a:p>
          <a:endParaRPr lang="en-US"/>
        </a:p>
      </dgm:t>
    </dgm:pt>
    <dgm:pt modelId="{1D76A042-7590-4E68-9E1D-6E424FDD8682}" type="sibTrans" cxnId="{43FAE5E0-DEEE-4722-90A8-F6A0FC6BEE2A}">
      <dgm:prSet/>
      <dgm:spPr/>
      <dgm:t>
        <a:bodyPr/>
        <a:lstStyle/>
        <a:p>
          <a:endParaRPr lang="en-US"/>
        </a:p>
      </dgm:t>
    </dgm:pt>
    <dgm:pt modelId="{F4674E9D-DEA2-4368-AB2E-114ABE59A0E8}">
      <dgm:prSet/>
      <dgm:spPr/>
      <dgm:t>
        <a:bodyPr/>
        <a:lstStyle/>
        <a:p>
          <a:r>
            <a:rPr lang="es-ES"/>
            <a:t>Ejemplos de sistemas basados en memoria compartida incluyen las   computadoras multiprocesador (SMP) y las arquitecturas de multiprocesadores de núcleo único (CMP). </a:t>
          </a:r>
          <a:endParaRPr lang="en-US"/>
        </a:p>
      </dgm:t>
    </dgm:pt>
    <dgm:pt modelId="{D43436EF-0D30-4780-9FEA-D508D4B13E61}" type="parTrans" cxnId="{E8162B95-63BF-4DF7-B38E-BC1BE70D6F4C}">
      <dgm:prSet/>
      <dgm:spPr/>
      <dgm:t>
        <a:bodyPr/>
        <a:lstStyle/>
        <a:p>
          <a:endParaRPr lang="en-US"/>
        </a:p>
      </dgm:t>
    </dgm:pt>
    <dgm:pt modelId="{4DA9D7A8-7464-431F-B544-D0C09FC1A486}" type="sibTrans" cxnId="{E8162B95-63BF-4DF7-B38E-BC1BE70D6F4C}">
      <dgm:prSet/>
      <dgm:spPr/>
      <dgm:t>
        <a:bodyPr/>
        <a:lstStyle/>
        <a:p>
          <a:endParaRPr lang="en-US"/>
        </a:p>
      </dgm:t>
    </dgm:pt>
    <dgm:pt modelId="{B6DC5C1C-2BF4-4B49-A1D1-D6E6BEC4529D}">
      <dgm:prSet/>
      <dgm:spPr/>
      <dgm:t>
        <a:bodyPr/>
        <a:lstStyle/>
        <a:p>
          <a:r>
            <a:rPr lang="en-US" b="1"/>
            <a:t>B) Memoria distribuida:</a:t>
          </a:r>
          <a:endParaRPr lang="en-US"/>
        </a:p>
      </dgm:t>
    </dgm:pt>
    <dgm:pt modelId="{141261B8-7E27-48A0-ABCB-96F44E5C682A}" type="parTrans" cxnId="{1C05F374-2520-4D70-81ED-9312AE8BDDBD}">
      <dgm:prSet/>
      <dgm:spPr/>
      <dgm:t>
        <a:bodyPr/>
        <a:lstStyle/>
        <a:p>
          <a:endParaRPr lang="en-US"/>
        </a:p>
      </dgm:t>
    </dgm:pt>
    <dgm:pt modelId="{5C97551D-8070-419D-98A1-87AC8E287256}" type="sibTrans" cxnId="{1C05F374-2520-4D70-81ED-9312AE8BDDBD}">
      <dgm:prSet/>
      <dgm:spPr/>
      <dgm:t>
        <a:bodyPr/>
        <a:lstStyle/>
        <a:p>
          <a:endParaRPr lang="en-US"/>
        </a:p>
      </dgm:t>
    </dgm:pt>
    <dgm:pt modelId="{1F53F755-C610-42E3-9114-4A691B5E8A9B}">
      <dgm:prSet/>
      <dgm:spPr/>
      <dgm:t>
        <a:bodyPr/>
        <a:lstStyle/>
        <a:p>
          <a:r>
            <a:rPr lang="es-ES"/>
            <a:t>En este modelo, cada procesador tiene su propia memoria local y no comparte directamente la memoria con otros procesadores. </a:t>
          </a:r>
          <a:endParaRPr lang="en-US"/>
        </a:p>
      </dgm:t>
    </dgm:pt>
    <dgm:pt modelId="{7284FFA5-3F83-4C55-B62E-6A68D3F63A39}" type="parTrans" cxnId="{629FA19B-3E09-419D-BD04-52BF8239F834}">
      <dgm:prSet/>
      <dgm:spPr/>
      <dgm:t>
        <a:bodyPr/>
        <a:lstStyle/>
        <a:p>
          <a:endParaRPr lang="en-US"/>
        </a:p>
      </dgm:t>
    </dgm:pt>
    <dgm:pt modelId="{0D008A9F-BCCD-42E7-85BB-DE8885310685}" type="sibTrans" cxnId="{629FA19B-3E09-419D-BD04-52BF8239F834}">
      <dgm:prSet/>
      <dgm:spPr/>
      <dgm:t>
        <a:bodyPr/>
        <a:lstStyle/>
        <a:p>
          <a:endParaRPr lang="en-US"/>
        </a:p>
      </dgm:t>
    </dgm:pt>
    <dgm:pt modelId="{FB982F36-93B9-4B35-B511-4591BB590C5C}">
      <dgm:prSet/>
      <dgm:spPr/>
      <dgm:t>
        <a:bodyPr/>
        <a:lstStyle/>
        <a:p>
          <a:r>
            <a:rPr lang="es-ES"/>
            <a:t>Los procesadores se comunican intercambiando mensajes a través de  una red de comunicación. </a:t>
          </a:r>
          <a:endParaRPr lang="en-US"/>
        </a:p>
      </dgm:t>
    </dgm:pt>
    <dgm:pt modelId="{94E215B9-ACB7-49FB-B622-CAE670ADB14D}" type="parTrans" cxnId="{A9D16EDC-9D78-40D0-A652-0DD145DD6080}">
      <dgm:prSet/>
      <dgm:spPr/>
      <dgm:t>
        <a:bodyPr/>
        <a:lstStyle/>
        <a:p>
          <a:endParaRPr lang="en-US"/>
        </a:p>
      </dgm:t>
    </dgm:pt>
    <dgm:pt modelId="{464481E0-D5D2-48FB-A9A3-D27E4D5678AC}" type="sibTrans" cxnId="{A9D16EDC-9D78-40D0-A652-0DD145DD6080}">
      <dgm:prSet/>
      <dgm:spPr/>
      <dgm:t>
        <a:bodyPr/>
        <a:lstStyle/>
        <a:p>
          <a:endParaRPr lang="en-US"/>
        </a:p>
      </dgm:t>
    </dgm:pt>
    <dgm:pt modelId="{3C700A79-7973-43A7-B224-5BB0388566B0}">
      <dgm:prSet/>
      <dgm:spPr/>
      <dgm:t>
        <a:bodyPr/>
        <a:lstStyle/>
        <a:p>
          <a:r>
            <a:rPr lang="es-ES"/>
            <a:t>Este modelo es común en sistemas distribuidos y clústeres de  computadoras, donde cada nodo del clúster tiene su propia memoria y  recursos. </a:t>
          </a:r>
          <a:endParaRPr lang="en-US"/>
        </a:p>
      </dgm:t>
    </dgm:pt>
    <dgm:pt modelId="{7BCA1C1A-91FC-4293-84E2-5B2E2B7838FE}" type="parTrans" cxnId="{1D6A34ED-FCE7-419B-A0D4-336844563334}">
      <dgm:prSet/>
      <dgm:spPr/>
      <dgm:t>
        <a:bodyPr/>
        <a:lstStyle/>
        <a:p>
          <a:endParaRPr lang="en-US"/>
        </a:p>
      </dgm:t>
    </dgm:pt>
    <dgm:pt modelId="{50D56601-F74F-4A9C-8584-525F6BA4F1CF}" type="sibTrans" cxnId="{1D6A34ED-FCE7-419B-A0D4-336844563334}">
      <dgm:prSet/>
      <dgm:spPr/>
      <dgm:t>
        <a:bodyPr/>
        <a:lstStyle/>
        <a:p>
          <a:endParaRPr lang="en-US"/>
        </a:p>
      </dgm:t>
    </dgm:pt>
    <dgm:pt modelId="{403F8604-DBC1-474C-B3CD-1752436145C0}">
      <dgm:prSet/>
      <dgm:spPr/>
      <dgm:t>
        <a:bodyPr/>
        <a:lstStyle/>
        <a:p>
          <a:r>
            <a:rPr lang="es-ES"/>
            <a:t>La programación en este modelo puede ser más compleja debido a la necesidad de coordinar y sincronizar la comunicación entre los  procesadores. </a:t>
          </a:r>
          <a:endParaRPr lang="en-US"/>
        </a:p>
      </dgm:t>
    </dgm:pt>
    <dgm:pt modelId="{0098B039-35DF-4FA6-8A68-817E4CCA7BE0}" type="parTrans" cxnId="{836D73A1-76F4-4E45-9BEB-2D97FC660560}">
      <dgm:prSet/>
      <dgm:spPr/>
      <dgm:t>
        <a:bodyPr/>
        <a:lstStyle/>
        <a:p>
          <a:endParaRPr lang="en-US"/>
        </a:p>
      </dgm:t>
    </dgm:pt>
    <dgm:pt modelId="{E376683D-70C6-4E80-AB52-EB21B5683B0F}" type="sibTrans" cxnId="{836D73A1-76F4-4E45-9BEB-2D97FC660560}">
      <dgm:prSet/>
      <dgm:spPr/>
      <dgm:t>
        <a:bodyPr/>
        <a:lstStyle/>
        <a:p>
          <a:endParaRPr lang="en-US"/>
        </a:p>
      </dgm:t>
    </dgm:pt>
    <dgm:pt modelId="{AF6FD139-60E4-4826-A382-750F29B71396}" type="pres">
      <dgm:prSet presAssocID="{0B39C5DC-1C98-4655-B4A9-986023A53570}" presName="linear" presStyleCnt="0">
        <dgm:presLayoutVars>
          <dgm:animLvl val="lvl"/>
          <dgm:resizeHandles val="exact"/>
        </dgm:presLayoutVars>
      </dgm:prSet>
      <dgm:spPr/>
    </dgm:pt>
    <dgm:pt modelId="{02E183D1-B5B3-45B5-9065-AD0859A2325A}" type="pres">
      <dgm:prSet presAssocID="{6CA68CE9-32DF-4D0B-9D11-5EC5F1397437}" presName="parentText" presStyleLbl="node1" presStyleIdx="0" presStyleCnt="2">
        <dgm:presLayoutVars>
          <dgm:chMax val="0"/>
          <dgm:bulletEnabled val="1"/>
        </dgm:presLayoutVars>
      </dgm:prSet>
      <dgm:spPr/>
    </dgm:pt>
    <dgm:pt modelId="{55E5BC51-6A65-4801-B9E8-C40A9E0180D2}" type="pres">
      <dgm:prSet presAssocID="{6CA68CE9-32DF-4D0B-9D11-5EC5F1397437}" presName="childText" presStyleLbl="revTx" presStyleIdx="0" presStyleCnt="2">
        <dgm:presLayoutVars>
          <dgm:bulletEnabled val="1"/>
        </dgm:presLayoutVars>
      </dgm:prSet>
      <dgm:spPr/>
    </dgm:pt>
    <dgm:pt modelId="{D61585D1-D058-4306-8C17-6E8DC6CFACE3}" type="pres">
      <dgm:prSet presAssocID="{B6DC5C1C-2BF4-4B49-A1D1-D6E6BEC4529D}" presName="parentText" presStyleLbl="node1" presStyleIdx="1" presStyleCnt="2">
        <dgm:presLayoutVars>
          <dgm:chMax val="0"/>
          <dgm:bulletEnabled val="1"/>
        </dgm:presLayoutVars>
      </dgm:prSet>
      <dgm:spPr/>
    </dgm:pt>
    <dgm:pt modelId="{B7DDB080-0D84-421F-8EA5-FB289F0F285B}" type="pres">
      <dgm:prSet presAssocID="{B6DC5C1C-2BF4-4B49-A1D1-D6E6BEC4529D}" presName="childText" presStyleLbl="revTx" presStyleIdx="1" presStyleCnt="2">
        <dgm:presLayoutVars>
          <dgm:bulletEnabled val="1"/>
        </dgm:presLayoutVars>
      </dgm:prSet>
      <dgm:spPr/>
    </dgm:pt>
  </dgm:ptLst>
  <dgm:cxnLst>
    <dgm:cxn modelId="{C6DEC50D-8358-4428-9A58-114E3D0C45E0}" type="presOf" srcId="{403F8604-DBC1-474C-B3CD-1752436145C0}" destId="{B7DDB080-0D84-421F-8EA5-FB289F0F285B}" srcOrd="0" destOrd="3" presId="urn:microsoft.com/office/officeart/2005/8/layout/vList2"/>
    <dgm:cxn modelId="{0893D214-4E37-45D7-8CF3-96F24842E67E}" srcId="{6CA68CE9-32DF-4D0B-9D11-5EC5F1397437}" destId="{BBFA1E8C-4048-491B-ABD8-4B18C9145272}" srcOrd="1" destOrd="0" parTransId="{36B471F2-0DD6-428C-8BA5-116F93D93B2C}" sibTransId="{A028A03A-C42D-44A1-AFB0-45B82ED352B4}"/>
    <dgm:cxn modelId="{FAAE531A-F738-4E2E-9FE7-60E4AB6729B7}" type="presOf" srcId="{F4674E9D-DEA2-4368-AB2E-114ABE59A0E8}" destId="{55E5BC51-6A65-4801-B9E8-C40A9E0180D2}" srcOrd="0" destOrd="3" presId="urn:microsoft.com/office/officeart/2005/8/layout/vList2"/>
    <dgm:cxn modelId="{C4303B2A-6CB4-4DA1-B8C3-993A5B58D375}" srcId="{6CA68CE9-32DF-4D0B-9D11-5EC5F1397437}" destId="{F9058079-8191-410F-9D52-39E5DE256185}" srcOrd="0" destOrd="0" parTransId="{F5188088-277E-4868-94CE-B5B01755742D}" sibTransId="{E6569CDE-1367-4BD2-B643-2EBA36811F29}"/>
    <dgm:cxn modelId="{67AA9430-F967-4B69-BCD7-F3D0F41328D9}" type="presOf" srcId="{FB982F36-93B9-4B35-B511-4591BB590C5C}" destId="{B7DDB080-0D84-421F-8EA5-FB289F0F285B}" srcOrd="0" destOrd="1" presId="urn:microsoft.com/office/officeart/2005/8/layout/vList2"/>
    <dgm:cxn modelId="{EE7E4A3E-AAB7-427E-A710-0BA0F80BA5CD}" type="presOf" srcId="{3C700A79-7973-43A7-B224-5BB0388566B0}" destId="{B7DDB080-0D84-421F-8EA5-FB289F0F285B}" srcOrd="0" destOrd="2" presId="urn:microsoft.com/office/officeart/2005/8/layout/vList2"/>
    <dgm:cxn modelId="{911C4B4B-D069-400F-B32A-E8CF47624596}" srcId="{0B39C5DC-1C98-4655-B4A9-986023A53570}" destId="{6CA68CE9-32DF-4D0B-9D11-5EC5F1397437}" srcOrd="0" destOrd="0" parTransId="{E3B0F578-6ED9-4791-B2D6-41D07831FE29}" sibTransId="{4B262117-E612-4E26-ADC5-F0ECCFC3B13C}"/>
    <dgm:cxn modelId="{825E986C-9F22-4CFA-AFC2-DE79FDA65EB8}" type="presOf" srcId="{BBFA1E8C-4048-491B-ABD8-4B18C9145272}" destId="{55E5BC51-6A65-4801-B9E8-C40A9E0180D2}" srcOrd="0" destOrd="1" presId="urn:microsoft.com/office/officeart/2005/8/layout/vList2"/>
    <dgm:cxn modelId="{1C05F374-2520-4D70-81ED-9312AE8BDDBD}" srcId="{0B39C5DC-1C98-4655-B4A9-986023A53570}" destId="{B6DC5C1C-2BF4-4B49-A1D1-D6E6BEC4529D}" srcOrd="1" destOrd="0" parTransId="{141261B8-7E27-48A0-ABCB-96F44E5C682A}" sibTransId="{5C97551D-8070-419D-98A1-87AC8E287256}"/>
    <dgm:cxn modelId="{56DFBF5A-B19E-4324-BA4E-390DD2FE26C7}" type="presOf" srcId="{DA508A6C-5266-4FED-B3BA-808D101A9E90}" destId="{55E5BC51-6A65-4801-B9E8-C40A9E0180D2}" srcOrd="0" destOrd="2" presId="urn:microsoft.com/office/officeart/2005/8/layout/vList2"/>
    <dgm:cxn modelId="{E8162B95-63BF-4DF7-B38E-BC1BE70D6F4C}" srcId="{6CA68CE9-32DF-4D0B-9D11-5EC5F1397437}" destId="{F4674E9D-DEA2-4368-AB2E-114ABE59A0E8}" srcOrd="3" destOrd="0" parTransId="{D43436EF-0D30-4780-9FEA-D508D4B13E61}" sibTransId="{4DA9D7A8-7464-431F-B544-D0C09FC1A486}"/>
    <dgm:cxn modelId="{AB54339B-9749-47FE-B243-70199414A440}" type="presOf" srcId="{6CA68CE9-32DF-4D0B-9D11-5EC5F1397437}" destId="{02E183D1-B5B3-45B5-9065-AD0859A2325A}" srcOrd="0" destOrd="0" presId="urn:microsoft.com/office/officeart/2005/8/layout/vList2"/>
    <dgm:cxn modelId="{629FA19B-3E09-419D-BD04-52BF8239F834}" srcId="{B6DC5C1C-2BF4-4B49-A1D1-D6E6BEC4529D}" destId="{1F53F755-C610-42E3-9114-4A691B5E8A9B}" srcOrd="0" destOrd="0" parTransId="{7284FFA5-3F83-4C55-B62E-6A68D3F63A39}" sibTransId="{0D008A9F-BCCD-42E7-85BB-DE8885310685}"/>
    <dgm:cxn modelId="{836D73A1-76F4-4E45-9BEB-2D97FC660560}" srcId="{B6DC5C1C-2BF4-4B49-A1D1-D6E6BEC4529D}" destId="{403F8604-DBC1-474C-B3CD-1752436145C0}" srcOrd="3" destOrd="0" parTransId="{0098B039-35DF-4FA6-8A68-817E4CCA7BE0}" sibTransId="{E376683D-70C6-4E80-AB52-EB21B5683B0F}"/>
    <dgm:cxn modelId="{2A07BFA3-37FC-4A06-B01F-32486E87D7CC}" type="presOf" srcId="{F9058079-8191-410F-9D52-39E5DE256185}" destId="{55E5BC51-6A65-4801-B9E8-C40A9E0180D2}" srcOrd="0" destOrd="0" presId="urn:microsoft.com/office/officeart/2005/8/layout/vList2"/>
    <dgm:cxn modelId="{A65EF1AF-FE04-43A6-9DED-674ADD8A70FE}" type="presOf" srcId="{B6DC5C1C-2BF4-4B49-A1D1-D6E6BEC4529D}" destId="{D61585D1-D058-4306-8C17-6E8DC6CFACE3}" srcOrd="0" destOrd="0" presId="urn:microsoft.com/office/officeart/2005/8/layout/vList2"/>
    <dgm:cxn modelId="{A2857CD2-2618-4A07-BE6D-9B300039E7B9}" type="presOf" srcId="{1F53F755-C610-42E3-9114-4A691B5E8A9B}" destId="{B7DDB080-0D84-421F-8EA5-FB289F0F285B}" srcOrd="0" destOrd="0" presId="urn:microsoft.com/office/officeart/2005/8/layout/vList2"/>
    <dgm:cxn modelId="{A9D16EDC-9D78-40D0-A652-0DD145DD6080}" srcId="{B6DC5C1C-2BF4-4B49-A1D1-D6E6BEC4529D}" destId="{FB982F36-93B9-4B35-B511-4591BB590C5C}" srcOrd="1" destOrd="0" parTransId="{94E215B9-ACB7-49FB-B622-CAE670ADB14D}" sibTransId="{464481E0-D5D2-48FB-A9A3-D27E4D5678AC}"/>
    <dgm:cxn modelId="{43FAE5E0-DEEE-4722-90A8-F6A0FC6BEE2A}" srcId="{6CA68CE9-32DF-4D0B-9D11-5EC5F1397437}" destId="{DA508A6C-5266-4FED-B3BA-808D101A9E90}" srcOrd="2" destOrd="0" parTransId="{E7F97DC5-DC38-47BF-919F-C924D0FB5256}" sibTransId="{1D76A042-7590-4E68-9E1D-6E424FDD8682}"/>
    <dgm:cxn modelId="{051CECE3-8CDA-4C0E-8A92-7823A3297D9E}" type="presOf" srcId="{0B39C5DC-1C98-4655-B4A9-986023A53570}" destId="{AF6FD139-60E4-4826-A382-750F29B71396}" srcOrd="0" destOrd="0" presId="urn:microsoft.com/office/officeart/2005/8/layout/vList2"/>
    <dgm:cxn modelId="{1D6A34ED-FCE7-419B-A0D4-336844563334}" srcId="{B6DC5C1C-2BF4-4B49-A1D1-D6E6BEC4529D}" destId="{3C700A79-7973-43A7-B224-5BB0388566B0}" srcOrd="2" destOrd="0" parTransId="{7BCA1C1A-91FC-4293-84E2-5B2E2B7838FE}" sibTransId="{50D56601-F74F-4A9C-8584-525F6BA4F1CF}"/>
    <dgm:cxn modelId="{CBDC2A73-59BF-482E-9F9D-794389F3C169}" type="presParOf" srcId="{AF6FD139-60E4-4826-A382-750F29B71396}" destId="{02E183D1-B5B3-45B5-9065-AD0859A2325A}" srcOrd="0" destOrd="0" presId="urn:microsoft.com/office/officeart/2005/8/layout/vList2"/>
    <dgm:cxn modelId="{F00DE678-51C9-40A9-81B1-F0D789A6E889}" type="presParOf" srcId="{AF6FD139-60E4-4826-A382-750F29B71396}" destId="{55E5BC51-6A65-4801-B9E8-C40A9E0180D2}" srcOrd="1" destOrd="0" presId="urn:microsoft.com/office/officeart/2005/8/layout/vList2"/>
    <dgm:cxn modelId="{002B580B-68D4-4BA6-88EB-353BD265A40C}" type="presParOf" srcId="{AF6FD139-60E4-4826-A382-750F29B71396}" destId="{D61585D1-D058-4306-8C17-6E8DC6CFACE3}" srcOrd="2" destOrd="0" presId="urn:microsoft.com/office/officeart/2005/8/layout/vList2"/>
    <dgm:cxn modelId="{01A780A4-2E60-4324-9462-73815F5ECA94}" type="presParOf" srcId="{AF6FD139-60E4-4826-A382-750F29B71396}" destId="{B7DDB080-0D84-421F-8EA5-FB289F0F285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9D8053-86B6-4183-9B07-434FDCA51BD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82A6D7C-1C60-45B2-B09B-597CF3D33C5F}">
      <dgm:prSet/>
      <dgm:spPr/>
      <dgm:t>
        <a:bodyPr/>
        <a:lstStyle/>
        <a:p>
          <a:r>
            <a:rPr lang="en-US" b="1"/>
            <a:t>Procesamiento en masa:</a:t>
          </a:r>
          <a:endParaRPr lang="en-US"/>
        </a:p>
      </dgm:t>
    </dgm:pt>
    <dgm:pt modelId="{0B458257-EED4-49FB-97BE-2BCE0D45F53C}" type="parTrans" cxnId="{77CC8344-4921-43EA-98CB-41751427E1F5}">
      <dgm:prSet/>
      <dgm:spPr/>
      <dgm:t>
        <a:bodyPr/>
        <a:lstStyle/>
        <a:p>
          <a:endParaRPr lang="en-US"/>
        </a:p>
      </dgm:t>
    </dgm:pt>
    <dgm:pt modelId="{684BD8AD-8551-42CD-AD8C-CF2B1FBB0158}" type="sibTrans" cxnId="{77CC8344-4921-43EA-98CB-41751427E1F5}">
      <dgm:prSet/>
      <dgm:spPr/>
      <dgm:t>
        <a:bodyPr/>
        <a:lstStyle/>
        <a:p>
          <a:endParaRPr lang="en-US"/>
        </a:p>
      </dgm:t>
    </dgm:pt>
    <dgm:pt modelId="{D6FECE60-D0E2-46D4-97C0-44C7560F7825}">
      <dgm:prSet/>
      <dgm:spPr/>
      <dgm:t>
        <a:bodyPr/>
        <a:lstStyle/>
        <a:p>
          <a:r>
            <a:rPr lang="es-ES"/>
            <a:t>En este modelo, se utilizan grandes cantidades de procesadores simples e independientes para realizar tareas de manera paralela. </a:t>
          </a:r>
          <a:endParaRPr lang="en-US"/>
        </a:p>
      </dgm:t>
    </dgm:pt>
    <dgm:pt modelId="{32FEC9F2-D481-4AA8-B23E-79927F7A08B0}" type="parTrans" cxnId="{10F20935-994D-4D36-94FD-94E899BDEEFE}">
      <dgm:prSet/>
      <dgm:spPr/>
      <dgm:t>
        <a:bodyPr/>
        <a:lstStyle/>
        <a:p>
          <a:endParaRPr lang="en-US"/>
        </a:p>
      </dgm:t>
    </dgm:pt>
    <dgm:pt modelId="{26B1CA22-E452-4186-8E58-821C38CC05EA}" type="sibTrans" cxnId="{10F20935-994D-4D36-94FD-94E899BDEEFE}">
      <dgm:prSet/>
      <dgm:spPr/>
      <dgm:t>
        <a:bodyPr/>
        <a:lstStyle/>
        <a:p>
          <a:endParaRPr lang="en-US"/>
        </a:p>
      </dgm:t>
    </dgm:pt>
    <dgm:pt modelId="{7FA5D368-A85F-4F4C-8A1D-7176119DC4D7}">
      <dgm:prSet/>
      <dgm:spPr/>
      <dgm:t>
        <a:bodyPr/>
        <a:lstStyle/>
        <a:p>
          <a:r>
            <a:rPr lang="es-ES"/>
            <a:t>Cada procesador opera de forma autónoma y no comparte memoria con otros procesadores. </a:t>
          </a:r>
          <a:endParaRPr lang="en-US"/>
        </a:p>
      </dgm:t>
    </dgm:pt>
    <dgm:pt modelId="{E5478AF3-75CF-4D13-8A9D-F864E3EB8E75}" type="parTrans" cxnId="{566C8C5E-FFC9-40D8-B6C6-AEC634391B55}">
      <dgm:prSet/>
      <dgm:spPr/>
      <dgm:t>
        <a:bodyPr/>
        <a:lstStyle/>
        <a:p>
          <a:endParaRPr lang="en-US"/>
        </a:p>
      </dgm:t>
    </dgm:pt>
    <dgm:pt modelId="{DA99EA1E-E0D5-4C48-A67D-35C423FFD33A}" type="sibTrans" cxnId="{566C8C5E-FFC9-40D8-B6C6-AEC634391B55}">
      <dgm:prSet/>
      <dgm:spPr/>
      <dgm:t>
        <a:bodyPr/>
        <a:lstStyle/>
        <a:p>
          <a:endParaRPr lang="en-US"/>
        </a:p>
      </dgm:t>
    </dgm:pt>
    <dgm:pt modelId="{DDA2A98F-6614-4DE7-9841-7B82F834527F}">
      <dgm:prSet/>
      <dgm:spPr/>
      <dgm:t>
        <a:bodyPr/>
        <a:lstStyle/>
        <a:p>
          <a:r>
            <a:rPr lang="es-ES"/>
            <a:t>Este modelo es útil para problemas altamente “paralelizables” y se utiliza en sistemas como las computadoras en malla (mesh computers) y los clústeres de computadoras de alto rendimiento (HPC clusters). </a:t>
          </a:r>
          <a:endParaRPr lang="en-US"/>
        </a:p>
      </dgm:t>
    </dgm:pt>
    <dgm:pt modelId="{8771ABE5-4451-4C52-BDBB-4B167FC004DD}" type="parTrans" cxnId="{D600E473-DA47-4387-94D1-25D3A5FEC0DC}">
      <dgm:prSet/>
      <dgm:spPr/>
      <dgm:t>
        <a:bodyPr/>
        <a:lstStyle/>
        <a:p>
          <a:endParaRPr lang="en-US"/>
        </a:p>
      </dgm:t>
    </dgm:pt>
    <dgm:pt modelId="{2A15E6C5-ECD7-4DB6-BE85-A9F67341B184}" type="sibTrans" cxnId="{D600E473-DA47-4387-94D1-25D3A5FEC0DC}">
      <dgm:prSet/>
      <dgm:spPr/>
      <dgm:t>
        <a:bodyPr/>
        <a:lstStyle/>
        <a:p>
          <a:endParaRPr lang="en-US"/>
        </a:p>
      </dgm:t>
    </dgm:pt>
    <dgm:pt modelId="{4219C487-3FA3-4CC5-A16A-86C376261E6F}">
      <dgm:prSet/>
      <dgm:spPr/>
      <dgm:t>
        <a:bodyPr/>
        <a:lstStyle/>
        <a:p>
          <a:r>
            <a:rPr lang="es-ES"/>
            <a:t>La escalabilidad es una característica clave de este modelo, ya que es posible agregar más procesadores para manejar cargas de trabajo  más grandes.</a:t>
          </a:r>
          <a:endParaRPr lang="en-US"/>
        </a:p>
      </dgm:t>
    </dgm:pt>
    <dgm:pt modelId="{DA582DA3-24D2-4E1A-B183-A5B45D6F848A}" type="parTrans" cxnId="{CFC29B4C-FCC9-4FBA-9161-1908C32F73AF}">
      <dgm:prSet/>
      <dgm:spPr/>
      <dgm:t>
        <a:bodyPr/>
        <a:lstStyle/>
        <a:p>
          <a:endParaRPr lang="en-US"/>
        </a:p>
      </dgm:t>
    </dgm:pt>
    <dgm:pt modelId="{8340CF28-E50C-45E9-88FC-488E0BF3D960}" type="sibTrans" cxnId="{CFC29B4C-FCC9-4FBA-9161-1908C32F73AF}">
      <dgm:prSet/>
      <dgm:spPr/>
      <dgm:t>
        <a:bodyPr/>
        <a:lstStyle/>
        <a:p>
          <a:endParaRPr lang="en-US"/>
        </a:p>
      </dgm:t>
    </dgm:pt>
    <dgm:pt modelId="{21FED660-2A7F-4C60-AD0B-F08F873FEE59}" type="pres">
      <dgm:prSet presAssocID="{A59D8053-86B6-4183-9B07-434FDCA51BD8}" presName="linear" presStyleCnt="0">
        <dgm:presLayoutVars>
          <dgm:animLvl val="lvl"/>
          <dgm:resizeHandles val="exact"/>
        </dgm:presLayoutVars>
      </dgm:prSet>
      <dgm:spPr/>
    </dgm:pt>
    <dgm:pt modelId="{94918F57-2CE8-4BBE-8DFB-088DA71B5063}" type="pres">
      <dgm:prSet presAssocID="{582A6D7C-1C60-45B2-B09B-597CF3D33C5F}" presName="parentText" presStyleLbl="node1" presStyleIdx="0" presStyleCnt="1">
        <dgm:presLayoutVars>
          <dgm:chMax val="0"/>
          <dgm:bulletEnabled val="1"/>
        </dgm:presLayoutVars>
      </dgm:prSet>
      <dgm:spPr/>
    </dgm:pt>
    <dgm:pt modelId="{0528E349-5F68-4986-BBC9-52326F128154}" type="pres">
      <dgm:prSet presAssocID="{582A6D7C-1C60-45B2-B09B-597CF3D33C5F}" presName="childText" presStyleLbl="revTx" presStyleIdx="0" presStyleCnt="1">
        <dgm:presLayoutVars>
          <dgm:bulletEnabled val="1"/>
        </dgm:presLayoutVars>
      </dgm:prSet>
      <dgm:spPr/>
    </dgm:pt>
  </dgm:ptLst>
  <dgm:cxnLst>
    <dgm:cxn modelId="{5871CD1D-57AD-43D7-818E-69ECDFC89F96}" type="presOf" srcId="{A59D8053-86B6-4183-9B07-434FDCA51BD8}" destId="{21FED660-2A7F-4C60-AD0B-F08F873FEE59}" srcOrd="0" destOrd="0" presId="urn:microsoft.com/office/officeart/2005/8/layout/vList2"/>
    <dgm:cxn modelId="{7F2D6C28-949B-49E1-9740-DA4D689D987D}" type="presOf" srcId="{4219C487-3FA3-4CC5-A16A-86C376261E6F}" destId="{0528E349-5F68-4986-BBC9-52326F128154}" srcOrd="0" destOrd="3" presId="urn:microsoft.com/office/officeart/2005/8/layout/vList2"/>
    <dgm:cxn modelId="{10F20935-994D-4D36-94FD-94E899BDEEFE}" srcId="{582A6D7C-1C60-45B2-B09B-597CF3D33C5F}" destId="{D6FECE60-D0E2-46D4-97C0-44C7560F7825}" srcOrd="0" destOrd="0" parTransId="{32FEC9F2-D481-4AA8-B23E-79927F7A08B0}" sibTransId="{26B1CA22-E452-4186-8E58-821C38CC05EA}"/>
    <dgm:cxn modelId="{389BC53C-950A-481C-B57D-F94DA5BAB2E8}" type="presOf" srcId="{D6FECE60-D0E2-46D4-97C0-44C7560F7825}" destId="{0528E349-5F68-4986-BBC9-52326F128154}" srcOrd="0" destOrd="0" presId="urn:microsoft.com/office/officeart/2005/8/layout/vList2"/>
    <dgm:cxn modelId="{566C8C5E-FFC9-40D8-B6C6-AEC634391B55}" srcId="{582A6D7C-1C60-45B2-B09B-597CF3D33C5F}" destId="{7FA5D368-A85F-4F4C-8A1D-7176119DC4D7}" srcOrd="1" destOrd="0" parTransId="{E5478AF3-75CF-4D13-8A9D-F864E3EB8E75}" sibTransId="{DA99EA1E-E0D5-4C48-A67D-35C423FFD33A}"/>
    <dgm:cxn modelId="{77CC8344-4921-43EA-98CB-41751427E1F5}" srcId="{A59D8053-86B6-4183-9B07-434FDCA51BD8}" destId="{582A6D7C-1C60-45B2-B09B-597CF3D33C5F}" srcOrd="0" destOrd="0" parTransId="{0B458257-EED4-49FB-97BE-2BCE0D45F53C}" sibTransId="{684BD8AD-8551-42CD-AD8C-CF2B1FBB0158}"/>
    <dgm:cxn modelId="{CFC29B4C-FCC9-4FBA-9161-1908C32F73AF}" srcId="{582A6D7C-1C60-45B2-B09B-597CF3D33C5F}" destId="{4219C487-3FA3-4CC5-A16A-86C376261E6F}" srcOrd="3" destOrd="0" parTransId="{DA582DA3-24D2-4E1A-B183-A5B45D6F848A}" sibTransId="{8340CF28-E50C-45E9-88FC-488E0BF3D960}"/>
    <dgm:cxn modelId="{5FF9D14F-6C9B-4F19-9C2D-0A0D6A45C78B}" type="presOf" srcId="{7FA5D368-A85F-4F4C-8A1D-7176119DC4D7}" destId="{0528E349-5F68-4986-BBC9-52326F128154}" srcOrd="0" destOrd="1" presId="urn:microsoft.com/office/officeart/2005/8/layout/vList2"/>
    <dgm:cxn modelId="{EABCEB6F-D766-495C-A085-1FD5314501FC}" type="presOf" srcId="{582A6D7C-1C60-45B2-B09B-597CF3D33C5F}" destId="{94918F57-2CE8-4BBE-8DFB-088DA71B5063}" srcOrd="0" destOrd="0" presId="urn:microsoft.com/office/officeart/2005/8/layout/vList2"/>
    <dgm:cxn modelId="{D600E473-DA47-4387-94D1-25D3A5FEC0DC}" srcId="{582A6D7C-1C60-45B2-B09B-597CF3D33C5F}" destId="{DDA2A98F-6614-4DE7-9841-7B82F834527F}" srcOrd="2" destOrd="0" parTransId="{8771ABE5-4451-4C52-BDBB-4B167FC004DD}" sibTransId="{2A15E6C5-ECD7-4DB6-BE85-A9F67341B184}"/>
    <dgm:cxn modelId="{468D7EB1-BE5E-4BAE-9374-A4251EF8EC67}" type="presOf" srcId="{DDA2A98F-6614-4DE7-9841-7B82F834527F}" destId="{0528E349-5F68-4986-BBC9-52326F128154}" srcOrd="0" destOrd="2" presId="urn:microsoft.com/office/officeart/2005/8/layout/vList2"/>
    <dgm:cxn modelId="{A2D64043-83D0-4306-9658-62AB57A4184E}" type="presParOf" srcId="{21FED660-2A7F-4C60-AD0B-F08F873FEE59}" destId="{94918F57-2CE8-4BBE-8DFB-088DA71B5063}" srcOrd="0" destOrd="0" presId="urn:microsoft.com/office/officeart/2005/8/layout/vList2"/>
    <dgm:cxn modelId="{CB612171-6F3B-47CB-B0AA-0A0925B59F93}" type="presParOf" srcId="{21FED660-2A7F-4C60-AD0B-F08F873FEE59}" destId="{0528E349-5F68-4986-BBC9-52326F12815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BE6859-61C1-4F6E-9B66-D91D2A3CA75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57FDF04-D77F-4B54-B18D-0ED9244B247E}">
      <dgm:prSet/>
      <dgm:spPr/>
      <dgm:t>
        <a:bodyPr/>
        <a:lstStyle/>
        <a:p>
          <a:pPr>
            <a:lnSpc>
              <a:spcPct val="100000"/>
            </a:lnSpc>
          </a:pPr>
          <a:r>
            <a:rPr lang="es-ES" b="1"/>
            <a:t>Speedup:</a:t>
          </a:r>
          <a:r>
            <a:rPr lang="es-ES"/>
            <a:t> El speedup es una medida que indica cuánto más rápido es un algoritmo paralelo en comparación con su versión secuencial. Un speedup ideal sería igual al número de procesadores, lo que significa que el algoritmo se ejecuta exactamente N veces más rápido en un sistema paralelo con N procesadores que en un sistema secuencial. Sin embargo, en la práctica, factores como la comunicación entre procesadores y la concurrencia pueden afectar el speedup real.</a:t>
          </a:r>
          <a:endParaRPr lang="en-US"/>
        </a:p>
      </dgm:t>
    </dgm:pt>
    <dgm:pt modelId="{7FFF5C56-5FA1-43CA-BBA1-7F05D6185459}" type="parTrans" cxnId="{81CD1C35-F98D-4872-80CA-4EE5F2EE1CCC}">
      <dgm:prSet/>
      <dgm:spPr/>
      <dgm:t>
        <a:bodyPr/>
        <a:lstStyle/>
        <a:p>
          <a:endParaRPr lang="en-US"/>
        </a:p>
      </dgm:t>
    </dgm:pt>
    <dgm:pt modelId="{1186226B-8BDD-4C6C-98A5-6E7581907485}" type="sibTrans" cxnId="{81CD1C35-F98D-4872-80CA-4EE5F2EE1CCC}">
      <dgm:prSet/>
      <dgm:spPr/>
      <dgm:t>
        <a:bodyPr/>
        <a:lstStyle/>
        <a:p>
          <a:pPr>
            <a:lnSpc>
              <a:spcPct val="100000"/>
            </a:lnSpc>
          </a:pPr>
          <a:endParaRPr lang="en-US"/>
        </a:p>
      </dgm:t>
    </dgm:pt>
    <dgm:pt modelId="{11B31381-F188-4702-A78F-F65816EED379}">
      <dgm:prSet/>
      <dgm:spPr/>
      <dgm:t>
        <a:bodyPr/>
        <a:lstStyle/>
        <a:p>
          <a:pPr>
            <a:lnSpc>
              <a:spcPct val="100000"/>
            </a:lnSpc>
          </a:pPr>
          <a:r>
            <a:rPr lang="es-ES" b="1"/>
            <a:t>Eficiencia:</a:t>
          </a:r>
          <a:r>
            <a:rPr lang="es-ES"/>
            <a:t> La eficiencia es una medida de qué tan bien se están utilizando los recursos de procesamiento paralelo en relación con el número de procesadores utilizados. Una eficiencia del 100% indicaría que todos los procesadores están contribuyendo de manera óptima al rendimiento del sistema paralelo. Sin embargo, en la práctica, la eficiencia rara vez alcanza el 100% debido a la sobrecarga asociada con la coordinación y la sincronización de tareas entre procesadores.</a:t>
          </a:r>
          <a:endParaRPr lang="en-US"/>
        </a:p>
      </dgm:t>
    </dgm:pt>
    <dgm:pt modelId="{F02D6BE2-1252-467D-B343-C3CBD369E195}" type="parTrans" cxnId="{7304F259-B329-485A-A093-B5861E926D64}">
      <dgm:prSet/>
      <dgm:spPr/>
      <dgm:t>
        <a:bodyPr/>
        <a:lstStyle/>
        <a:p>
          <a:endParaRPr lang="en-US"/>
        </a:p>
      </dgm:t>
    </dgm:pt>
    <dgm:pt modelId="{E9A1A637-C9CD-481C-86AA-84F1D7EFAFF9}" type="sibTrans" cxnId="{7304F259-B329-485A-A093-B5861E926D64}">
      <dgm:prSet/>
      <dgm:spPr/>
      <dgm:t>
        <a:bodyPr/>
        <a:lstStyle/>
        <a:p>
          <a:pPr>
            <a:lnSpc>
              <a:spcPct val="100000"/>
            </a:lnSpc>
          </a:pPr>
          <a:endParaRPr lang="en-US"/>
        </a:p>
      </dgm:t>
    </dgm:pt>
    <dgm:pt modelId="{E97D6764-72E4-4965-9703-021788875A21}">
      <dgm:prSet/>
      <dgm:spPr/>
      <dgm:t>
        <a:bodyPr/>
        <a:lstStyle/>
        <a:p>
          <a:pPr>
            <a:lnSpc>
              <a:spcPct val="100000"/>
            </a:lnSpc>
          </a:pPr>
          <a:r>
            <a:rPr lang="es-ES" b="1"/>
            <a:t>Escalabilidad: </a:t>
          </a:r>
          <a:r>
            <a:rPr lang="es-ES"/>
            <a:t>La escalabilidad se refiere a la capacidad de un algoritmo paralelo para mantener un buen desempeño a medida que se agregan más procesadores. Un algoritmo paralelo se considera escalable si su speedup aumenta linealmente con el número de procesadores. Sin embargo, en la práctica, la escalabilidad puede verse afectada por varios factores, como la naturaleza del algoritmo, la arquitectura del sistema y la eficiencia de la comunicación entre procesadores.</a:t>
          </a:r>
          <a:endParaRPr lang="en-US"/>
        </a:p>
      </dgm:t>
    </dgm:pt>
    <dgm:pt modelId="{7C2AD4B1-0E19-4F2E-8EBB-367F28294DA5}" type="parTrans" cxnId="{D4B5CA7B-A13F-41BA-931E-267A66A5AFDC}">
      <dgm:prSet/>
      <dgm:spPr/>
      <dgm:t>
        <a:bodyPr/>
        <a:lstStyle/>
        <a:p>
          <a:endParaRPr lang="en-US"/>
        </a:p>
      </dgm:t>
    </dgm:pt>
    <dgm:pt modelId="{3939BBAE-561B-4C94-8F6D-80DB9B68B869}" type="sibTrans" cxnId="{D4B5CA7B-A13F-41BA-931E-267A66A5AFDC}">
      <dgm:prSet/>
      <dgm:spPr/>
      <dgm:t>
        <a:bodyPr/>
        <a:lstStyle/>
        <a:p>
          <a:endParaRPr lang="en-US"/>
        </a:p>
      </dgm:t>
    </dgm:pt>
    <dgm:pt modelId="{A70A7A79-46D9-403E-9109-30C96EE2DE68}" type="pres">
      <dgm:prSet presAssocID="{70BE6859-61C1-4F6E-9B66-D91D2A3CA753}" presName="root" presStyleCnt="0">
        <dgm:presLayoutVars>
          <dgm:dir/>
          <dgm:resizeHandles val="exact"/>
        </dgm:presLayoutVars>
      </dgm:prSet>
      <dgm:spPr/>
    </dgm:pt>
    <dgm:pt modelId="{A2CD9888-F58B-4373-819B-3A0F86B23957}" type="pres">
      <dgm:prSet presAssocID="{70BE6859-61C1-4F6E-9B66-D91D2A3CA753}" presName="container" presStyleCnt="0">
        <dgm:presLayoutVars>
          <dgm:dir/>
          <dgm:resizeHandles val="exact"/>
        </dgm:presLayoutVars>
      </dgm:prSet>
      <dgm:spPr/>
    </dgm:pt>
    <dgm:pt modelId="{DE34E55B-2A4B-4E10-BCCE-98839457D9DD}" type="pres">
      <dgm:prSet presAssocID="{857FDF04-D77F-4B54-B18D-0ED9244B247E}" presName="compNode" presStyleCnt="0"/>
      <dgm:spPr/>
    </dgm:pt>
    <dgm:pt modelId="{096A60E1-34DD-4D8E-940F-F3E5FDB6C171}" type="pres">
      <dgm:prSet presAssocID="{857FDF04-D77F-4B54-B18D-0ED9244B247E}" presName="iconBgRect" presStyleLbl="bgShp" presStyleIdx="0" presStyleCnt="3"/>
      <dgm:spPr/>
    </dgm:pt>
    <dgm:pt modelId="{D2046471-D2D3-4091-8A22-953127F57E2C}" type="pres">
      <dgm:prSet presAssocID="{857FDF04-D77F-4B54-B18D-0ED9244B247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ndicador"/>
        </a:ext>
      </dgm:extLst>
    </dgm:pt>
    <dgm:pt modelId="{1E338551-E315-4B39-8369-0DEFD58A3E30}" type="pres">
      <dgm:prSet presAssocID="{857FDF04-D77F-4B54-B18D-0ED9244B247E}" presName="spaceRect" presStyleCnt="0"/>
      <dgm:spPr/>
    </dgm:pt>
    <dgm:pt modelId="{9BA85DF5-8FA6-41DC-87D1-ED5988192FBA}" type="pres">
      <dgm:prSet presAssocID="{857FDF04-D77F-4B54-B18D-0ED9244B247E}" presName="textRect" presStyleLbl="revTx" presStyleIdx="0" presStyleCnt="3">
        <dgm:presLayoutVars>
          <dgm:chMax val="1"/>
          <dgm:chPref val="1"/>
        </dgm:presLayoutVars>
      </dgm:prSet>
      <dgm:spPr/>
    </dgm:pt>
    <dgm:pt modelId="{F949260D-EA11-4A95-BD47-2EA0A0DFE98F}" type="pres">
      <dgm:prSet presAssocID="{1186226B-8BDD-4C6C-98A5-6E7581907485}" presName="sibTrans" presStyleLbl="sibTrans2D1" presStyleIdx="0" presStyleCnt="0"/>
      <dgm:spPr/>
    </dgm:pt>
    <dgm:pt modelId="{AE1C8179-0D84-44FA-BC78-C9830860A2D4}" type="pres">
      <dgm:prSet presAssocID="{11B31381-F188-4702-A78F-F65816EED379}" presName="compNode" presStyleCnt="0"/>
      <dgm:spPr/>
    </dgm:pt>
    <dgm:pt modelId="{96473085-712A-46BB-94AD-03B4CBC8152F}" type="pres">
      <dgm:prSet presAssocID="{11B31381-F188-4702-A78F-F65816EED379}" presName="iconBgRect" presStyleLbl="bgShp" presStyleIdx="1" presStyleCnt="3"/>
      <dgm:spPr/>
    </dgm:pt>
    <dgm:pt modelId="{47C6EBB3-A085-44CE-B908-AF73658CDF96}" type="pres">
      <dgm:prSet presAssocID="{11B31381-F188-4702-A78F-F65816EED37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ca de verificación"/>
        </a:ext>
      </dgm:extLst>
    </dgm:pt>
    <dgm:pt modelId="{A867FE08-362E-44BA-BFE0-F482C3C8693B}" type="pres">
      <dgm:prSet presAssocID="{11B31381-F188-4702-A78F-F65816EED379}" presName="spaceRect" presStyleCnt="0"/>
      <dgm:spPr/>
    </dgm:pt>
    <dgm:pt modelId="{BCCA2277-6299-4E91-8B14-A5312237B85B}" type="pres">
      <dgm:prSet presAssocID="{11B31381-F188-4702-A78F-F65816EED379}" presName="textRect" presStyleLbl="revTx" presStyleIdx="1" presStyleCnt="3">
        <dgm:presLayoutVars>
          <dgm:chMax val="1"/>
          <dgm:chPref val="1"/>
        </dgm:presLayoutVars>
      </dgm:prSet>
      <dgm:spPr/>
    </dgm:pt>
    <dgm:pt modelId="{5B9CF5E4-A5DC-4A42-BF32-362ED061E393}" type="pres">
      <dgm:prSet presAssocID="{E9A1A637-C9CD-481C-86AA-84F1D7EFAFF9}" presName="sibTrans" presStyleLbl="sibTrans2D1" presStyleIdx="0" presStyleCnt="0"/>
      <dgm:spPr/>
    </dgm:pt>
    <dgm:pt modelId="{69741045-6A6C-493A-8B29-84017B1A8116}" type="pres">
      <dgm:prSet presAssocID="{E97D6764-72E4-4965-9703-021788875A21}" presName="compNode" presStyleCnt="0"/>
      <dgm:spPr/>
    </dgm:pt>
    <dgm:pt modelId="{064BA589-2F38-48BE-B686-C8BA81DC1328}" type="pres">
      <dgm:prSet presAssocID="{E97D6764-72E4-4965-9703-021788875A21}" presName="iconBgRect" presStyleLbl="bgShp" presStyleIdx="2" presStyleCnt="3"/>
      <dgm:spPr/>
    </dgm:pt>
    <dgm:pt modelId="{D2BF4439-495C-4EA0-9EBA-2FB36CEFB9AE}" type="pres">
      <dgm:prSet presAssocID="{E97D6764-72E4-4965-9703-021788875A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ngranajes"/>
        </a:ext>
      </dgm:extLst>
    </dgm:pt>
    <dgm:pt modelId="{4B249E25-EA4E-4296-BDC8-57D49A26CA92}" type="pres">
      <dgm:prSet presAssocID="{E97D6764-72E4-4965-9703-021788875A21}" presName="spaceRect" presStyleCnt="0"/>
      <dgm:spPr/>
    </dgm:pt>
    <dgm:pt modelId="{5D43F9E1-D0AC-47BF-9BB2-03BBDB71F44C}" type="pres">
      <dgm:prSet presAssocID="{E97D6764-72E4-4965-9703-021788875A21}" presName="textRect" presStyleLbl="revTx" presStyleIdx="2" presStyleCnt="3">
        <dgm:presLayoutVars>
          <dgm:chMax val="1"/>
          <dgm:chPref val="1"/>
        </dgm:presLayoutVars>
      </dgm:prSet>
      <dgm:spPr/>
    </dgm:pt>
  </dgm:ptLst>
  <dgm:cxnLst>
    <dgm:cxn modelId="{F65A0519-B833-4013-BD96-409243E07B99}" type="presOf" srcId="{11B31381-F188-4702-A78F-F65816EED379}" destId="{BCCA2277-6299-4E91-8B14-A5312237B85B}" srcOrd="0" destOrd="0" presId="urn:microsoft.com/office/officeart/2018/2/layout/IconCircleList"/>
    <dgm:cxn modelId="{A4FEFC34-ED5D-4C5F-8B06-E24663D15546}" type="presOf" srcId="{857FDF04-D77F-4B54-B18D-0ED9244B247E}" destId="{9BA85DF5-8FA6-41DC-87D1-ED5988192FBA}" srcOrd="0" destOrd="0" presId="urn:microsoft.com/office/officeart/2018/2/layout/IconCircleList"/>
    <dgm:cxn modelId="{81CD1C35-F98D-4872-80CA-4EE5F2EE1CCC}" srcId="{70BE6859-61C1-4F6E-9B66-D91D2A3CA753}" destId="{857FDF04-D77F-4B54-B18D-0ED9244B247E}" srcOrd="0" destOrd="0" parTransId="{7FFF5C56-5FA1-43CA-BBA1-7F05D6185459}" sibTransId="{1186226B-8BDD-4C6C-98A5-6E7581907485}"/>
    <dgm:cxn modelId="{7304F259-B329-485A-A093-B5861E926D64}" srcId="{70BE6859-61C1-4F6E-9B66-D91D2A3CA753}" destId="{11B31381-F188-4702-A78F-F65816EED379}" srcOrd="1" destOrd="0" parTransId="{F02D6BE2-1252-467D-B343-C3CBD369E195}" sibTransId="{E9A1A637-C9CD-481C-86AA-84F1D7EFAFF9}"/>
    <dgm:cxn modelId="{D4B5CA7B-A13F-41BA-931E-267A66A5AFDC}" srcId="{70BE6859-61C1-4F6E-9B66-D91D2A3CA753}" destId="{E97D6764-72E4-4965-9703-021788875A21}" srcOrd="2" destOrd="0" parTransId="{7C2AD4B1-0E19-4F2E-8EBB-367F28294DA5}" sibTransId="{3939BBAE-561B-4C94-8F6D-80DB9B68B869}"/>
    <dgm:cxn modelId="{89F3D57D-E2C3-4D17-BB34-BC0426DFE9F7}" type="presOf" srcId="{70BE6859-61C1-4F6E-9B66-D91D2A3CA753}" destId="{A70A7A79-46D9-403E-9109-30C96EE2DE68}" srcOrd="0" destOrd="0" presId="urn:microsoft.com/office/officeart/2018/2/layout/IconCircleList"/>
    <dgm:cxn modelId="{4A1B0F9D-8D67-4C7D-A488-3B4C3F6DE696}" type="presOf" srcId="{E97D6764-72E4-4965-9703-021788875A21}" destId="{5D43F9E1-D0AC-47BF-9BB2-03BBDB71F44C}" srcOrd="0" destOrd="0" presId="urn:microsoft.com/office/officeart/2018/2/layout/IconCircleList"/>
    <dgm:cxn modelId="{124C52D4-5F89-420F-8DF1-AF23C32CD14F}" type="presOf" srcId="{1186226B-8BDD-4C6C-98A5-6E7581907485}" destId="{F949260D-EA11-4A95-BD47-2EA0A0DFE98F}" srcOrd="0" destOrd="0" presId="urn:microsoft.com/office/officeart/2018/2/layout/IconCircleList"/>
    <dgm:cxn modelId="{ACD8B2F5-89A4-4DE3-B069-4781B960A8CF}" type="presOf" srcId="{E9A1A637-C9CD-481C-86AA-84F1D7EFAFF9}" destId="{5B9CF5E4-A5DC-4A42-BF32-362ED061E393}" srcOrd="0" destOrd="0" presId="urn:microsoft.com/office/officeart/2018/2/layout/IconCircleList"/>
    <dgm:cxn modelId="{9C18FA24-A6D1-42F1-BDD8-9F6CF9451DBA}" type="presParOf" srcId="{A70A7A79-46D9-403E-9109-30C96EE2DE68}" destId="{A2CD9888-F58B-4373-819B-3A0F86B23957}" srcOrd="0" destOrd="0" presId="urn:microsoft.com/office/officeart/2018/2/layout/IconCircleList"/>
    <dgm:cxn modelId="{0A93641A-DA00-49CE-B49B-C38ED8FB9616}" type="presParOf" srcId="{A2CD9888-F58B-4373-819B-3A0F86B23957}" destId="{DE34E55B-2A4B-4E10-BCCE-98839457D9DD}" srcOrd="0" destOrd="0" presId="urn:microsoft.com/office/officeart/2018/2/layout/IconCircleList"/>
    <dgm:cxn modelId="{60092814-CB09-477B-8B9C-68D3B9D7DB0E}" type="presParOf" srcId="{DE34E55B-2A4B-4E10-BCCE-98839457D9DD}" destId="{096A60E1-34DD-4D8E-940F-F3E5FDB6C171}" srcOrd="0" destOrd="0" presId="urn:microsoft.com/office/officeart/2018/2/layout/IconCircleList"/>
    <dgm:cxn modelId="{7D454F4A-3C88-467D-AFF4-3DA0A6F9A2B1}" type="presParOf" srcId="{DE34E55B-2A4B-4E10-BCCE-98839457D9DD}" destId="{D2046471-D2D3-4091-8A22-953127F57E2C}" srcOrd="1" destOrd="0" presId="urn:microsoft.com/office/officeart/2018/2/layout/IconCircleList"/>
    <dgm:cxn modelId="{724C8D9E-E4DD-41CF-BF39-4F13F5858051}" type="presParOf" srcId="{DE34E55B-2A4B-4E10-BCCE-98839457D9DD}" destId="{1E338551-E315-4B39-8369-0DEFD58A3E30}" srcOrd="2" destOrd="0" presId="urn:microsoft.com/office/officeart/2018/2/layout/IconCircleList"/>
    <dgm:cxn modelId="{BE5B74E2-8B37-460D-8DD7-E26869D6EB35}" type="presParOf" srcId="{DE34E55B-2A4B-4E10-BCCE-98839457D9DD}" destId="{9BA85DF5-8FA6-41DC-87D1-ED5988192FBA}" srcOrd="3" destOrd="0" presId="urn:microsoft.com/office/officeart/2018/2/layout/IconCircleList"/>
    <dgm:cxn modelId="{ED5C0961-39FD-4856-8014-637797C29045}" type="presParOf" srcId="{A2CD9888-F58B-4373-819B-3A0F86B23957}" destId="{F949260D-EA11-4A95-BD47-2EA0A0DFE98F}" srcOrd="1" destOrd="0" presId="urn:microsoft.com/office/officeart/2018/2/layout/IconCircleList"/>
    <dgm:cxn modelId="{C7A21DAC-7340-4235-AB00-CF409139D2FD}" type="presParOf" srcId="{A2CD9888-F58B-4373-819B-3A0F86B23957}" destId="{AE1C8179-0D84-44FA-BC78-C9830860A2D4}" srcOrd="2" destOrd="0" presId="urn:microsoft.com/office/officeart/2018/2/layout/IconCircleList"/>
    <dgm:cxn modelId="{11DE29D6-3272-4830-B33F-EDD9A9EB1F7F}" type="presParOf" srcId="{AE1C8179-0D84-44FA-BC78-C9830860A2D4}" destId="{96473085-712A-46BB-94AD-03B4CBC8152F}" srcOrd="0" destOrd="0" presId="urn:microsoft.com/office/officeart/2018/2/layout/IconCircleList"/>
    <dgm:cxn modelId="{19A6D26B-5A5D-4314-8EF3-678EA595FFC3}" type="presParOf" srcId="{AE1C8179-0D84-44FA-BC78-C9830860A2D4}" destId="{47C6EBB3-A085-44CE-B908-AF73658CDF96}" srcOrd="1" destOrd="0" presId="urn:microsoft.com/office/officeart/2018/2/layout/IconCircleList"/>
    <dgm:cxn modelId="{94CAC95E-B25E-4457-A95E-90467B990508}" type="presParOf" srcId="{AE1C8179-0D84-44FA-BC78-C9830860A2D4}" destId="{A867FE08-362E-44BA-BFE0-F482C3C8693B}" srcOrd="2" destOrd="0" presId="urn:microsoft.com/office/officeart/2018/2/layout/IconCircleList"/>
    <dgm:cxn modelId="{6B772A89-397B-48D4-A144-3874901A82D8}" type="presParOf" srcId="{AE1C8179-0D84-44FA-BC78-C9830860A2D4}" destId="{BCCA2277-6299-4E91-8B14-A5312237B85B}" srcOrd="3" destOrd="0" presId="urn:microsoft.com/office/officeart/2018/2/layout/IconCircleList"/>
    <dgm:cxn modelId="{B0E06F8A-B2D0-49AE-8ADB-9FC1A27C862A}" type="presParOf" srcId="{A2CD9888-F58B-4373-819B-3A0F86B23957}" destId="{5B9CF5E4-A5DC-4A42-BF32-362ED061E393}" srcOrd="3" destOrd="0" presId="urn:microsoft.com/office/officeart/2018/2/layout/IconCircleList"/>
    <dgm:cxn modelId="{44334386-EEE8-4773-992E-B27DEA5DB2A8}" type="presParOf" srcId="{A2CD9888-F58B-4373-819B-3A0F86B23957}" destId="{69741045-6A6C-493A-8B29-84017B1A8116}" srcOrd="4" destOrd="0" presId="urn:microsoft.com/office/officeart/2018/2/layout/IconCircleList"/>
    <dgm:cxn modelId="{B9A1A2BB-32D0-4EF6-8B11-6ECCA87B5196}" type="presParOf" srcId="{69741045-6A6C-493A-8B29-84017B1A8116}" destId="{064BA589-2F38-48BE-B686-C8BA81DC1328}" srcOrd="0" destOrd="0" presId="urn:microsoft.com/office/officeart/2018/2/layout/IconCircleList"/>
    <dgm:cxn modelId="{D481015F-5375-4985-A697-9EADF055479F}" type="presParOf" srcId="{69741045-6A6C-493A-8B29-84017B1A8116}" destId="{D2BF4439-495C-4EA0-9EBA-2FB36CEFB9AE}" srcOrd="1" destOrd="0" presId="urn:microsoft.com/office/officeart/2018/2/layout/IconCircleList"/>
    <dgm:cxn modelId="{D7E1E59A-4266-4982-A445-9C9B008982FB}" type="presParOf" srcId="{69741045-6A6C-493A-8B29-84017B1A8116}" destId="{4B249E25-EA4E-4296-BDC8-57D49A26CA92}" srcOrd="2" destOrd="0" presId="urn:microsoft.com/office/officeart/2018/2/layout/IconCircleList"/>
    <dgm:cxn modelId="{E7BAD237-D137-4FBA-BF5C-41C21DE7A921}" type="presParOf" srcId="{69741045-6A6C-493A-8B29-84017B1A8116}" destId="{5D43F9E1-D0AC-47BF-9BB2-03BBDB71F44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E183D1-B5B3-45B5-9065-AD0859A2325A}">
      <dsp:nvSpPr>
        <dsp:cNvPr id="0" name=""/>
        <dsp:cNvSpPr/>
      </dsp:nvSpPr>
      <dsp:spPr>
        <a:xfrm>
          <a:off x="0" y="117931"/>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ES" sz="2100" b="1" kern="1200"/>
            <a:t>a) Memoria compartida: </a:t>
          </a:r>
          <a:endParaRPr lang="en-US" sz="2100" kern="1200"/>
        </a:p>
      </dsp:txBody>
      <dsp:txXfrm>
        <a:off x="24588" y="142519"/>
        <a:ext cx="10466424" cy="454509"/>
      </dsp:txXfrm>
    </dsp:sp>
    <dsp:sp modelId="{55E5BC51-6A65-4801-B9E8-C40A9E0180D2}">
      <dsp:nvSpPr>
        <dsp:cNvPr id="0" name=""/>
        <dsp:cNvSpPr/>
      </dsp:nvSpPr>
      <dsp:spPr>
        <a:xfrm>
          <a:off x="0" y="621616"/>
          <a:ext cx="10515600" cy="132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s-ES" sz="1600" kern="1200"/>
            <a:t>En este modelo, varios procesadores comparten un espacio de memoria común al que todos pueden acceder. </a:t>
          </a:r>
          <a:endParaRPr lang="en-US" sz="1600" kern="1200"/>
        </a:p>
        <a:p>
          <a:pPr marL="171450" lvl="1" indent="-171450" algn="l" defTabSz="711200">
            <a:lnSpc>
              <a:spcPct val="90000"/>
            </a:lnSpc>
            <a:spcBef>
              <a:spcPct val="0"/>
            </a:spcBef>
            <a:spcAft>
              <a:spcPct val="20000"/>
            </a:spcAft>
            <a:buChar char="•"/>
          </a:pPr>
          <a:r>
            <a:rPr lang="es-ES" sz="1600" kern="1200"/>
            <a:t>Los procesadores pueden comunicarse entre sí simplemente  escribiendo y leyendo en la memoria compartida. </a:t>
          </a:r>
          <a:endParaRPr lang="en-US" sz="1600" kern="1200"/>
        </a:p>
        <a:p>
          <a:pPr marL="171450" lvl="1" indent="-171450" algn="l" defTabSz="711200">
            <a:lnSpc>
              <a:spcPct val="90000"/>
            </a:lnSpc>
            <a:spcBef>
              <a:spcPct val="0"/>
            </a:spcBef>
            <a:spcAft>
              <a:spcPct val="20000"/>
            </a:spcAft>
            <a:buChar char="•"/>
          </a:pPr>
          <a:r>
            <a:rPr lang="es-ES" sz="1600" kern="1200"/>
            <a:t>Este modelo simplifica la programación, ya que los procesadores pueden compartir datos de manera directa y fácil. </a:t>
          </a:r>
          <a:endParaRPr lang="en-US" sz="1600" kern="1200"/>
        </a:p>
        <a:p>
          <a:pPr marL="171450" lvl="1" indent="-171450" algn="l" defTabSz="711200">
            <a:lnSpc>
              <a:spcPct val="90000"/>
            </a:lnSpc>
            <a:spcBef>
              <a:spcPct val="0"/>
            </a:spcBef>
            <a:spcAft>
              <a:spcPct val="20000"/>
            </a:spcAft>
            <a:buChar char="•"/>
          </a:pPr>
          <a:r>
            <a:rPr lang="es-ES" sz="1600" kern="1200"/>
            <a:t>Ejemplos de sistemas basados en memoria compartida incluyen las   computadoras multiprocesador (SMP) y las arquitecturas de multiprocesadores de núcleo único (CMP). </a:t>
          </a:r>
          <a:endParaRPr lang="en-US" sz="1600" kern="1200"/>
        </a:p>
      </dsp:txBody>
      <dsp:txXfrm>
        <a:off x="0" y="621616"/>
        <a:ext cx="10515600" cy="1325835"/>
      </dsp:txXfrm>
    </dsp:sp>
    <dsp:sp modelId="{D61585D1-D058-4306-8C17-6E8DC6CFACE3}">
      <dsp:nvSpPr>
        <dsp:cNvPr id="0" name=""/>
        <dsp:cNvSpPr/>
      </dsp:nvSpPr>
      <dsp:spPr>
        <a:xfrm>
          <a:off x="0" y="1947451"/>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B) Memoria distribuida:</a:t>
          </a:r>
          <a:endParaRPr lang="en-US" sz="2100" kern="1200"/>
        </a:p>
      </dsp:txBody>
      <dsp:txXfrm>
        <a:off x="24588" y="1972039"/>
        <a:ext cx="10466424" cy="454509"/>
      </dsp:txXfrm>
    </dsp:sp>
    <dsp:sp modelId="{B7DDB080-0D84-421F-8EA5-FB289F0F285B}">
      <dsp:nvSpPr>
        <dsp:cNvPr id="0" name=""/>
        <dsp:cNvSpPr/>
      </dsp:nvSpPr>
      <dsp:spPr>
        <a:xfrm>
          <a:off x="0" y="2451136"/>
          <a:ext cx="10515600" cy="1782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s-ES" sz="1600" kern="1200"/>
            <a:t>En este modelo, cada procesador tiene su propia memoria local y no comparte directamente la memoria con otros procesadores. </a:t>
          </a:r>
          <a:endParaRPr lang="en-US" sz="1600" kern="1200"/>
        </a:p>
        <a:p>
          <a:pPr marL="171450" lvl="1" indent="-171450" algn="l" defTabSz="711200">
            <a:lnSpc>
              <a:spcPct val="90000"/>
            </a:lnSpc>
            <a:spcBef>
              <a:spcPct val="0"/>
            </a:spcBef>
            <a:spcAft>
              <a:spcPct val="20000"/>
            </a:spcAft>
            <a:buChar char="•"/>
          </a:pPr>
          <a:r>
            <a:rPr lang="es-ES" sz="1600" kern="1200"/>
            <a:t>Los procesadores se comunican intercambiando mensajes a través de  una red de comunicación. </a:t>
          </a:r>
          <a:endParaRPr lang="en-US" sz="1600" kern="1200"/>
        </a:p>
        <a:p>
          <a:pPr marL="171450" lvl="1" indent="-171450" algn="l" defTabSz="711200">
            <a:lnSpc>
              <a:spcPct val="90000"/>
            </a:lnSpc>
            <a:spcBef>
              <a:spcPct val="0"/>
            </a:spcBef>
            <a:spcAft>
              <a:spcPct val="20000"/>
            </a:spcAft>
            <a:buChar char="•"/>
          </a:pPr>
          <a:r>
            <a:rPr lang="es-ES" sz="1600" kern="1200"/>
            <a:t>Este modelo es común en sistemas distribuidos y clústeres de  computadoras, donde cada nodo del clúster tiene su propia memoria y  recursos. </a:t>
          </a:r>
          <a:endParaRPr lang="en-US" sz="1600" kern="1200"/>
        </a:p>
        <a:p>
          <a:pPr marL="171450" lvl="1" indent="-171450" algn="l" defTabSz="711200">
            <a:lnSpc>
              <a:spcPct val="90000"/>
            </a:lnSpc>
            <a:spcBef>
              <a:spcPct val="0"/>
            </a:spcBef>
            <a:spcAft>
              <a:spcPct val="20000"/>
            </a:spcAft>
            <a:buChar char="•"/>
          </a:pPr>
          <a:r>
            <a:rPr lang="es-ES" sz="1600" kern="1200"/>
            <a:t>La programación en este modelo puede ser más compleja debido a la necesidad de coordinar y sincronizar la comunicación entre los  procesadores. </a:t>
          </a:r>
          <a:endParaRPr lang="en-US" sz="1600" kern="1200"/>
        </a:p>
      </dsp:txBody>
      <dsp:txXfrm>
        <a:off x="0" y="2451136"/>
        <a:ext cx="10515600" cy="17822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918F57-2CE8-4BBE-8DFB-088DA71B5063}">
      <dsp:nvSpPr>
        <dsp:cNvPr id="0" name=""/>
        <dsp:cNvSpPr/>
      </dsp:nvSpPr>
      <dsp:spPr>
        <a:xfrm>
          <a:off x="0" y="135481"/>
          <a:ext cx="10515600"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a:t>Procesamiento en masa:</a:t>
          </a:r>
          <a:endParaRPr lang="en-US" sz="3100" kern="1200"/>
        </a:p>
      </dsp:txBody>
      <dsp:txXfrm>
        <a:off x="36296" y="171777"/>
        <a:ext cx="10443008" cy="670943"/>
      </dsp:txXfrm>
    </dsp:sp>
    <dsp:sp modelId="{0528E349-5F68-4986-BBC9-52326F128154}">
      <dsp:nvSpPr>
        <dsp:cNvPr id="0" name=""/>
        <dsp:cNvSpPr/>
      </dsp:nvSpPr>
      <dsp:spPr>
        <a:xfrm>
          <a:off x="0" y="879016"/>
          <a:ext cx="10515600" cy="333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s-ES" sz="2400" kern="1200"/>
            <a:t>En este modelo, se utilizan grandes cantidades de procesadores simples e independientes para realizar tareas de manera paralela. </a:t>
          </a:r>
          <a:endParaRPr lang="en-US" sz="2400" kern="1200"/>
        </a:p>
        <a:p>
          <a:pPr marL="228600" lvl="1" indent="-228600" algn="l" defTabSz="1066800">
            <a:lnSpc>
              <a:spcPct val="90000"/>
            </a:lnSpc>
            <a:spcBef>
              <a:spcPct val="0"/>
            </a:spcBef>
            <a:spcAft>
              <a:spcPct val="20000"/>
            </a:spcAft>
            <a:buChar char="•"/>
          </a:pPr>
          <a:r>
            <a:rPr lang="es-ES" sz="2400" kern="1200"/>
            <a:t>Cada procesador opera de forma autónoma y no comparte memoria con otros procesadores. </a:t>
          </a:r>
          <a:endParaRPr lang="en-US" sz="2400" kern="1200"/>
        </a:p>
        <a:p>
          <a:pPr marL="228600" lvl="1" indent="-228600" algn="l" defTabSz="1066800">
            <a:lnSpc>
              <a:spcPct val="90000"/>
            </a:lnSpc>
            <a:spcBef>
              <a:spcPct val="0"/>
            </a:spcBef>
            <a:spcAft>
              <a:spcPct val="20000"/>
            </a:spcAft>
            <a:buChar char="•"/>
          </a:pPr>
          <a:r>
            <a:rPr lang="es-ES" sz="2400" kern="1200"/>
            <a:t>Este modelo es útil para problemas altamente “paralelizables” y se utiliza en sistemas como las computadoras en malla (mesh computers) y los clústeres de computadoras de alto rendimiento (HPC clusters). </a:t>
          </a:r>
          <a:endParaRPr lang="en-US" sz="2400" kern="1200"/>
        </a:p>
        <a:p>
          <a:pPr marL="228600" lvl="1" indent="-228600" algn="l" defTabSz="1066800">
            <a:lnSpc>
              <a:spcPct val="90000"/>
            </a:lnSpc>
            <a:spcBef>
              <a:spcPct val="0"/>
            </a:spcBef>
            <a:spcAft>
              <a:spcPct val="20000"/>
            </a:spcAft>
            <a:buChar char="•"/>
          </a:pPr>
          <a:r>
            <a:rPr lang="es-ES" sz="2400" kern="1200"/>
            <a:t>La escalabilidad es una característica clave de este modelo, ya que es posible agregar más procesadores para manejar cargas de trabajo  más grandes.</a:t>
          </a:r>
          <a:endParaRPr lang="en-US" sz="2400" kern="1200"/>
        </a:p>
      </dsp:txBody>
      <dsp:txXfrm>
        <a:off x="0" y="879016"/>
        <a:ext cx="10515600" cy="3336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6A60E1-34DD-4D8E-940F-F3E5FDB6C171}">
      <dsp:nvSpPr>
        <dsp:cNvPr id="0" name=""/>
        <dsp:cNvSpPr/>
      </dsp:nvSpPr>
      <dsp:spPr>
        <a:xfrm>
          <a:off x="82613" y="1727046"/>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046471-D2D3-4091-8A22-953127F57E2C}">
      <dsp:nvSpPr>
        <dsp:cNvPr id="0" name=""/>
        <dsp:cNvSpPr/>
      </dsp:nvSpPr>
      <dsp:spPr>
        <a:xfrm>
          <a:off x="271034" y="1915467"/>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A85DF5-8FA6-41DC-87D1-ED5988192FBA}">
      <dsp:nvSpPr>
        <dsp:cNvPr id="0" name=""/>
        <dsp:cNvSpPr/>
      </dsp:nvSpPr>
      <dsp:spPr>
        <a:xfrm>
          <a:off x="1172126"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ES" sz="1100" b="1" kern="1200"/>
            <a:t>Speedup:</a:t>
          </a:r>
          <a:r>
            <a:rPr lang="es-ES" sz="1100" kern="1200"/>
            <a:t> El speedup es una medida que indica cuánto más rápido es un algoritmo paralelo en comparación con su versión secuencial. Un speedup ideal sería igual al número de procesadores, lo que significa que el algoritmo se ejecuta exactamente N veces más rápido en un sistema paralelo con N procesadores que en un sistema secuencial. Sin embargo, en la práctica, factores como la comunicación entre procesadores y la concurrencia pueden afectar el speedup real.</a:t>
          </a:r>
          <a:endParaRPr lang="en-US" sz="1100" kern="1200"/>
        </a:p>
      </dsp:txBody>
      <dsp:txXfrm>
        <a:off x="1172126" y="1727046"/>
        <a:ext cx="2114937" cy="897246"/>
      </dsp:txXfrm>
    </dsp:sp>
    <dsp:sp modelId="{96473085-712A-46BB-94AD-03B4CBC8152F}">
      <dsp:nvSpPr>
        <dsp:cNvPr id="0" name=""/>
        <dsp:cNvSpPr/>
      </dsp:nvSpPr>
      <dsp:spPr>
        <a:xfrm>
          <a:off x="3655575" y="1727046"/>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C6EBB3-A085-44CE-B908-AF73658CDF96}">
      <dsp:nvSpPr>
        <dsp:cNvPr id="0" name=""/>
        <dsp:cNvSpPr/>
      </dsp:nvSpPr>
      <dsp:spPr>
        <a:xfrm>
          <a:off x="3843996" y="1915467"/>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CA2277-6299-4E91-8B14-A5312237B85B}">
      <dsp:nvSpPr>
        <dsp:cNvPr id="0" name=""/>
        <dsp:cNvSpPr/>
      </dsp:nvSpPr>
      <dsp:spPr>
        <a:xfrm>
          <a:off x="4745088"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ES" sz="1100" b="1" kern="1200"/>
            <a:t>Eficiencia:</a:t>
          </a:r>
          <a:r>
            <a:rPr lang="es-ES" sz="1100" kern="1200"/>
            <a:t> La eficiencia es una medida de qué tan bien se están utilizando los recursos de procesamiento paralelo en relación con el número de procesadores utilizados. Una eficiencia del 100% indicaría que todos los procesadores están contribuyendo de manera óptima al rendimiento del sistema paralelo. Sin embargo, en la práctica, la eficiencia rara vez alcanza el 100% debido a la sobrecarga asociada con la coordinación y la sincronización de tareas entre procesadores.</a:t>
          </a:r>
          <a:endParaRPr lang="en-US" sz="1100" kern="1200"/>
        </a:p>
      </dsp:txBody>
      <dsp:txXfrm>
        <a:off x="4745088" y="1727046"/>
        <a:ext cx="2114937" cy="897246"/>
      </dsp:txXfrm>
    </dsp:sp>
    <dsp:sp modelId="{064BA589-2F38-48BE-B686-C8BA81DC1328}">
      <dsp:nvSpPr>
        <dsp:cNvPr id="0" name=""/>
        <dsp:cNvSpPr/>
      </dsp:nvSpPr>
      <dsp:spPr>
        <a:xfrm>
          <a:off x="7228536" y="1727046"/>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BF4439-495C-4EA0-9EBA-2FB36CEFB9AE}">
      <dsp:nvSpPr>
        <dsp:cNvPr id="0" name=""/>
        <dsp:cNvSpPr/>
      </dsp:nvSpPr>
      <dsp:spPr>
        <a:xfrm>
          <a:off x="7416958" y="191546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43F9E1-D0AC-47BF-9BB2-03BBDB71F44C}">
      <dsp:nvSpPr>
        <dsp:cNvPr id="0" name=""/>
        <dsp:cNvSpPr/>
      </dsp:nvSpPr>
      <dsp:spPr>
        <a:xfrm>
          <a:off x="8318049"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ES" sz="1100" b="1" kern="1200"/>
            <a:t>Escalabilidad: </a:t>
          </a:r>
          <a:r>
            <a:rPr lang="es-ES" sz="1100" kern="1200"/>
            <a:t>La escalabilidad se refiere a la capacidad de un algoritmo paralelo para mantener un buen desempeño a medida que se agregan más procesadores. Un algoritmo paralelo se considera escalable si su speedup aumenta linealmente con el número de procesadores. Sin embargo, en la práctica, la escalabilidad puede verse afectada por varios factores, como la naturaleza del algoritmo, la arquitectura del sistema y la eficiencia de la comunicación entre procesadores.</a:t>
          </a:r>
          <a:endParaRPr lang="en-US" sz="1100" kern="1200"/>
        </a:p>
      </dsp:txBody>
      <dsp:txXfrm>
        <a:off x="8318049" y="1727046"/>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C0C7D8-28FE-83EA-6FB3-8C2005355DCF}"/>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n-US"/>
          </a:p>
        </p:txBody>
      </p:sp>
      <p:sp>
        <p:nvSpPr>
          <p:cNvPr id="3" name="Subtítulo 2">
            <a:extLst>
              <a:ext uri="{FF2B5EF4-FFF2-40B4-BE49-F238E27FC236}">
                <a16:creationId xmlns:a16="http://schemas.microsoft.com/office/drawing/2014/main" id="{82C21736-20E4-7CF0-6A89-7BC0ED1D46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a:p>
        </p:txBody>
      </p:sp>
      <p:sp>
        <p:nvSpPr>
          <p:cNvPr id="4" name="Marcador de fecha 3">
            <a:extLst>
              <a:ext uri="{FF2B5EF4-FFF2-40B4-BE49-F238E27FC236}">
                <a16:creationId xmlns:a16="http://schemas.microsoft.com/office/drawing/2014/main" id="{5A12C0D0-E91E-6E2B-3D93-C0D9BAD9436D}"/>
              </a:ext>
            </a:extLst>
          </p:cNvPr>
          <p:cNvSpPr>
            <a:spLocks noGrp="1"/>
          </p:cNvSpPr>
          <p:nvPr>
            <p:ph type="dt" sz="half" idx="10"/>
          </p:nvPr>
        </p:nvSpPr>
        <p:spPr/>
        <p:txBody>
          <a:bodyPr/>
          <a:lstStyle/>
          <a:p>
            <a:fld id="{CB806DCE-4B4C-43FE-9E17-57813B00BB50}" type="datetimeFigureOut">
              <a:rPr lang="en-US" smtClean="0"/>
              <a:t>2/4/2024</a:t>
            </a:fld>
            <a:endParaRPr lang="en-US"/>
          </a:p>
        </p:txBody>
      </p:sp>
      <p:sp>
        <p:nvSpPr>
          <p:cNvPr id="5" name="Marcador de pie de página 4">
            <a:extLst>
              <a:ext uri="{FF2B5EF4-FFF2-40B4-BE49-F238E27FC236}">
                <a16:creationId xmlns:a16="http://schemas.microsoft.com/office/drawing/2014/main" id="{C2C142B7-0A41-BA5A-1672-A44AC6931EC4}"/>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D1BA007B-8FEC-9CFA-2284-B4EBCAB1FC2F}"/>
              </a:ext>
            </a:extLst>
          </p:cNvPr>
          <p:cNvSpPr>
            <a:spLocks noGrp="1"/>
          </p:cNvSpPr>
          <p:nvPr>
            <p:ph type="sldNum" sz="quarter" idx="12"/>
          </p:nvPr>
        </p:nvSpPr>
        <p:spPr/>
        <p:txBody>
          <a:bodyPr/>
          <a:lstStyle/>
          <a:p>
            <a:fld id="{B51A4E25-9F30-4A34-8AAF-0B0DB1B4316A}" type="slidenum">
              <a:rPr lang="en-US" smtClean="0"/>
              <a:t>‹Nº›</a:t>
            </a:fld>
            <a:endParaRPr lang="en-US"/>
          </a:p>
        </p:txBody>
      </p:sp>
    </p:spTree>
    <p:extLst>
      <p:ext uri="{BB962C8B-B14F-4D97-AF65-F5344CB8AC3E}">
        <p14:creationId xmlns:p14="http://schemas.microsoft.com/office/powerpoint/2010/main" val="428636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D7D23B-769E-3390-BD0B-8F579D371633}"/>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texto vertical 2">
            <a:extLst>
              <a:ext uri="{FF2B5EF4-FFF2-40B4-BE49-F238E27FC236}">
                <a16:creationId xmlns:a16="http://schemas.microsoft.com/office/drawing/2014/main" id="{502D40B0-4FC8-8537-DDF6-D98BCA4F5D2A}"/>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7220CB26-88B5-1E59-6EA1-2FC283484AF7}"/>
              </a:ext>
            </a:extLst>
          </p:cNvPr>
          <p:cNvSpPr>
            <a:spLocks noGrp="1"/>
          </p:cNvSpPr>
          <p:nvPr>
            <p:ph type="dt" sz="half" idx="10"/>
          </p:nvPr>
        </p:nvSpPr>
        <p:spPr/>
        <p:txBody>
          <a:bodyPr/>
          <a:lstStyle/>
          <a:p>
            <a:fld id="{CB806DCE-4B4C-43FE-9E17-57813B00BB50}" type="datetimeFigureOut">
              <a:rPr lang="en-US" smtClean="0"/>
              <a:t>2/4/2024</a:t>
            </a:fld>
            <a:endParaRPr lang="en-US"/>
          </a:p>
        </p:txBody>
      </p:sp>
      <p:sp>
        <p:nvSpPr>
          <p:cNvPr id="5" name="Marcador de pie de página 4">
            <a:extLst>
              <a:ext uri="{FF2B5EF4-FFF2-40B4-BE49-F238E27FC236}">
                <a16:creationId xmlns:a16="http://schemas.microsoft.com/office/drawing/2014/main" id="{5B20786F-8550-941C-A7B6-C6FC0C3A1248}"/>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4CD8FC3E-6EDA-65C3-2DDE-2CB18E90A52D}"/>
              </a:ext>
            </a:extLst>
          </p:cNvPr>
          <p:cNvSpPr>
            <a:spLocks noGrp="1"/>
          </p:cNvSpPr>
          <p:nvPr>
            <p:ph type="sldNum" sz="quarter" idx="12"/>
          </p:nvPr>
        </p:nvSpPr>
        <p:spPr/>
        <p:txBody>
          <a:bodyPr/>
          <a:lstStyle/>
          <a:p>
            <a:fld id="{B51A4E25-9F30-4A34-8AAF-0B0DB1B4316A}" type="slidenum">
              <a:rPr lang="en-US" smtClean="0"/>
              <a:t>‹Nº›</a:t>
            </a:fld>
            <a:endParaRPr lang="en-US"/>
          </a:p>
        </p:txBody>
      </p:sp>
    </p:spTree>
    <p:extLst>
      <p:ext uri="{BB962C8B-B14F-4D97-AF65-F5344CB8AC3E}">
        <p14:creationId xmlns:p14="http://schemas.microsoft.com/office/powerpoint/2010/main" val="595988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1F5B01A-267D-26FF-A985-A93A35647051}"/>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n-US"/>
          </a:p>
        </p:txBody>
      </p:sp>
      <p:sp>
        <p:nvSpPr>
          <p:cNvPr id="3" name="Marcador de texto vertical 2">
            <a:extLst>
              <a:ext uri="{FF2B5EF4-FFF2-40B4-BE49-F238E27FC236}">
                <a16:creationId xmlns:a16="http://schemas.microsoft.com/office/drawing/2014/main" id="{D9B53378-9975-A290-1F4A-5BC335ACF5E3}"/>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47735035-4D6C-C41F-0C55-9A09F9C4694D}"/>
              </a:ext>
            </a:extLst>
          </p:cNvPr>
          <p:cNvSpPr>
            <a:spLocks noGrp="1"/>
          </p:cNvSpPr>
          <p:nvPr>
            <p:ph type="dt" sz="half" idx="10"/>
          </p:nvPr>
        </p:nvSpPr>
        <p:spPr/>
        <p:txBody>
          <a:bodyPr/>
          <a:lstStyle/>
          <a:p>
            <a:fld id="{CB806DCE-4B4C-43FE-9E17-57813B00BB50}" type="datetimeFigureOut">
              <a:rPr lang="en-US" smtClean="0"/>
              <a:t>2/4/2024</a:t>
            </a:fld>
            <a:endParaRPr lang="en-US"/>
          </a:p>
        </p:txBody>
      </p:sp>
      <p:sp>
        <p:nvSpPr>
          <p:cNvPr id="5" name="Marcador de pie de página 4">
            <a:extLst>
              <a:ext uri="{FF2B5EF4-FFF2-40B4-BE49-F238E27FC236}">
                <a16:creationId xmlns:a16="http://schemas.microsoft.com/office/drawing/2014/main" id="{D8686D0A-5B86-1102-AB5B-82B4381C2B47}"/>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62C62379-8886-7D10-51D2-B2D01D5B6F1F}"/>
              </a:ext>
            </a:extLst>
          </p:cNvPr>
          <p:cNvSpPr>
            <a:spLocks noGrp="1"/>
          </p:cNvSpPr>
          <p:nvPr>
            <p:ph type="sldNum" sz="quarter" idx="12"/>
          </p:nvPr>
        </p:nvSpPr>
        <p:spPr/>
        <p:txBody>
          <a:bodyPr/>
          <a:lstStyle/>
          <a:p>
            <a:fld id="{B51A4E25-9F30-4A34-8AAF-0B0DB1B4316A}" type="slidenum">
              <a:rPr lang="en-US" smtClean="0"/>
              <a:t>‹Nº›</a:t>
            </a:fld>
            <a:endParaRPr lang="en-US"/>
          </a:p>
        </p:txBody>
      </p:sp>
    </p:spTree>
    <p:extLst>
      <p:ext uri="{BB962C8B-B14F-4D97-AF65-F5344CB8AC3E}">
        <p14:creationId xmlns:p14="http://schemas.microsoft.com/office/powerpoint/2010/main" val="227128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87364C-077B-79E7-249F-C65935B41F57}"/>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A1A45481-6590-AC7B-DC0D-1053CDEAC5E0}"/>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C5F9CC31-5873-16F5-DFAB-C2EDC352C455}"/>
              </a:ext>
            </a:extLst>
          </p:cNvPr>
          <p:cNvSpPr>
            <a:spLocks noGrp="1"/>
          </p:cNvSpPr>
          <p:nvPr>
            <p:ph type="dt" sz="half" idx="10"/>
          </p:nvPr>
        </p:nvSpPr>
        <p:spPr/>
        <p:txBody>
          <a:bodyPr/>
          <a:lstStyle/>
          <a:p>
            <a:fld id="{CB806DCE-4B4C-43FE-9E17-57813B00BB50}" type="datetimeFigureOut">
              <a:rPr lang="en-US" smtClean="0"/>
              <a:t>2/4/2024</a:t>
            </a:fld>
            <a:endParaRPr lang="en-US"/>
          </a:p>
        </p:txBody>
      </p:sp>
      <p:sp>
        <p:nvSpPr>
          <p:cNvPr id="5" name="Marcador de pie de página 4">
            <a:extLst>
              <a:ext uri="{FF2B5EF4-FFF2-40B4-BE49-F238E27FC236}">
                <a16:creationId xmlns:a16="http://schemas.microsoft.com/office/drawing/2014/main" id="{9BAB504C-21D9-9285-552B-55AF36182C2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E5A10747-FB14-E164-8DA9-9C7FA9F52AA2}"/>
              </a:ext>
            </a:extLst>
          </p:cNvPr>
          <p:cNvSpPr>
            <a:spLocks noGrp="1"/>
          </p:cNvSpPr>
          <p:nvPr>
            <p:ph type="sldNum" sz="quarter" idx="12"/>
          </p:nvPr>
        </p:nvSpPr>
        <p:spPr/>
        <p:txBody>
          <a:bodyPr/>
          <a:lstStyle/>
          <a:p>
            <a:fld id="{B51A4E25-9F30-4A34-8AAF-0B0DB1B4316A}" type="slidenum">
              <a:rPr lang="en-US" smtClean="0"/>
              <a:t>‹Nº›</a:t>
            </a:fld>
            <a:endParaRPr lang="en-US"/>
          </a:p>
        </p:txBody>
      </p:sp>
    </p:spTree>
    <p:extLst>
      <p:ext uri="{BB962C8B-B14F-4D97-AF65-F5344CB8AC3E}">
        <p14:creationId xmlns:p14="http://schemas.microsoft.com/office/powerpoint/2010/main" val="1402259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507809-FF89-8935-FBDA-F5FB053B9050}"/>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38DE16C4-92C5-8F74-B236-10F575E5BF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21E1EC41-B3A7-34D8-F26A-47403647FF1F}"/>
              </a:ext>
            </a:extLst>
          </p:cNvPr>
          <p:cNvSpPr>
            <a:spLocks noGrp="1"/>
          </p:cNvSpPr>
          <p:nvPr>
            <p:ph type="dt" sz="half" idx="10"/>
          </p:nvPr>
        </p:nvSpPr>
        <p:spPr/>
        <p:txBody>
          <a:bodyPr/>
          <a:lstStyle/>
          <a:p>
            <a:fld id="{CB806DCE-4B4C-43FE-9E17-57813B00BB50}" type="datetimeFigureOut">
              <a:rPr lang="en-US" smtClean="0"/>
              <a:t>2/4/2024</a:t>
            </a:fld>
            <a:endParaRPr lang="en-US"/>
          </a:p>
        </p:txBody>
      </p:sp>
      <p:sp>
        <p:nvSpPr>
          <p:cNvPr id="5" name="Marcador de pie de página 4">
            <a:extLst>
              <a:ext uri="{FF2B5EF4-FFF2-40B4-BE49-F238E27FC236}">
                <a16:creationId xmlns:a16="http://schemas.microsoft.com/office/drawing/2014/main" id="{D95AA4DC-1622-4811-2A74-071CEEE2F82B}"/>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7C4B6EE2-E5F4-2E2E-755A-BF7E980D7377}"/>
              </a:ext>
            </a:extLst>
          </p:cNvPr>
          <p:cNvSpPr>
            <a:spLocks noGrp="1"/>
          </p:cNvSpPr>
          <p:nvPr>
            <p:ph type="sldNum" sz="quarter" idx="12"/>
          </p:nvPr>
        </p:nvSpPr>
        <p:spPr/>
        <p:txBody>
          <a:bodyPr/>
          <a:lstStyle/>
          <a:p>
            <a:fld id="{B51A4E25-9F30-4A34-8AAF-0B0DB1B4316A}" type="slidenum">
              <a:rPr lang="en-US" smtClean="0"/>
              <a:t>‹Nº›</a:t>
            </a:fld>
            <a:endParaRPr lang="en-US"/>
          </a:p>
        </p:txBody>
      </p:sp>
    </p:spTree>
    <p:extLst>
      <p:ext uri="{BB962C8B-B14F-4D97-AF65-F5344CB8AC3E}">
        <p14:creationId xmlns:p14="http://schemas.microsoft.com/office/powerpoint/2010/main" val="279154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F4A451-C5D0-62CC-FB7C-D8BD702791A8}"/>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325F75A3-0169-4701-737B-E72C1514EC65}"/>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contenido 3">
            <a:extLst>
              <a:ext uri="{FF2B5EF4-FFF2-40B4-BE49-F238E27FC236}">
                <a16:creationId xmlns:a16="http://schemas.microsoft.com/office/drawing/2014/main" id="{3FA4B70A-381F-B4F3-5865-65F48217457C}"/>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5" name="Marcador de fecha 4">
            <a:extLst>
              <a:ext uri="{FF2B5EF4-FFF2-40B4-BE49-F238E27FC236}">
                <a16:creationId xmlns:a16="http://schemas.microsoft.com/office/drawing/2014/main" id="{DD17F505-8594-EA77-452E-B8DDF0036DB0}"/>
              </a:ext>
            </a:extLst>
          </p:cNvPr>
          <p:cNvSpPr>
            <a:spLocks noGrp="1"/>
          </p:cNvSpPr>
          <p:nvPr>
            <p:ph type="dt" sz="half" idx="10"/>
          </p:nvPr>
        </p:nvSpPr>
        <p:spPr/>
        <p:txBody>
          <a:bodyPr/>
          <a:lstStyle/>
          <a:p>
            <a:fld id="{CB806DCE-4B4C-43FE-9E17-57813B00BB50}" type="datetimeFigureOut">
              <a:rPr lang="en-US" smtClean="0"/>
              <a:t>2/4/2024</a:t>
            </a:fld>
            <a:endParaRPr lang="en-US"/>
          </a:p>
        </p:txBody>
      </p:sp>
      <p:sp>
        <p:nvSpPr>
          <p:cNvPr id="6" name="Marcador de pie de página 5">
            <a:extLst>
              <a:ext uri="{FF2B5EF4-FFF2-40B4-BE49-F238E27FC236}">
                <a16:creationId xmlns:a16="http://schemas.microsoft.com/office/drawing/2014/main" id="{5EC58C82-5A58-D4D9-9ABF-756EDB2851B6}"/>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360A2836-3E51-67A3-ACAB-77310B818127}"/>
              </a:ext>
            </a:extLst>
          </p:cNvPr>
          <p:cNvSpPr>
            <a:spLocks noGrp="1"/>
          </p:cNvSpPr>
          <p:nvPr>
            <p:ph type="sldNum" sz="quarter" idx="12"/>
          </p:nvPr>
        </p:nvSpPr>
        <p:spPr/>
        <p:txBody>
          <a:bodyPr/>
          <a:lstStyle/>
          <a:p>
            <a:fld id="{B51A4E25-9F30-4A34-8AAF-0B0DB1B4316A}" type="slidenum">
              <a:rPr lang="en-US" smtClean="0"/>
              <a:t>‹Nº›</a:t>
            </a:fld>
            <a:endParaRPr lang="en-US"/>
          </a:p>
        </p:txBody>
      </p:sp>
    </p:spTree>
    <p:extLst>
      <p:ext uri="{BB962C8B-B14F-4D97-AF65-F5344CB8AC3E}">
        <p14:creationId xmlns:p14="http://schemas.microsoft.com/office/powerpoint/2010/main" val="694094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4FE86E-0382-1B82-6C59-54FB1E9B5EA2}"/>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82E52BF5-F56E-3019-DAA0-B040D4388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2ACCA285-CC49-8705-0A5F-B93862AA01B2}"/>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5" name="Marcador de texto 4">
            <a:extLst>
              <a:ext uri="{FF2B5EF4-FFF2-40B4-BE49-F238E27FC236}">
                <a16:creationId xmlns:a16="http://schemas.microsoft.com/office/drawing/2014/main" id="{512377A3-7D28-2CE4-C223-D9D6A64FE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27C0DC8F-7F8D-B2D7-EED9-7A49659756A8}"/>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7" name="Marcador de fecha 6">
            <a:extLst>
              <a:ext uri="{FF2B5EF4-FFF2-40B4-BE49-F238E27FC236}">
                <a16:creationId xmlns:a16="http://schemas.microsoft.com/office/drawing/2014/main" id="{9980BD6F-17AC-4DF0-E502-5654D245C05B}"/>
              </a:ext>
            </a:extLst>
          </p:cNvPr>
          <p:cNvSpPr>
            <a:spLocks noGrp="1"/>
          </p:cNvSpPr>
          <p:nvPr>
            <p:ph type="dt" sz="half" idx="10"/>
          </p:nvPr>
        </p:nvSpPr>
        <p:spPr/>
        <p:txBody>
          <a:bodyPr/>
          <a:lstStyle/>
          <a:p>
            <a:fld id="{CB806DCE-4B4C-43FE-9E17-57813B00BB50}" type="datetimeFigureOut">
              <a:rPr lang="en-US" smtClean="0"/>
              <a:t>2/4/2024</a:t>
            </a:fld>
            <a:endParaRPr lang="en-US"/>
          </a:p>
        </p:txBody>
      </p:sp>
      <p:sp>
        <p:nvSpPr>
          <p:cNvPr id="8" name="Marcador de pie de página 7">
            <a:extLst>
              <a:ext uri="{FF2B5EF4-FFF2-40B4-BE49-F238E27FC236}">
                <a16:creationId xmlns:a16="http://schemas.microsoft.com/office/drawing/2014/main" id="{15944631-4C66-C722-B260-253EC6069B16}"/>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C266BBCF-5292-42F8-ED7D-3C0CEEAE2BA9}"/>
              </a:ext>
            </a:extLst>
          </p:cNvPr>
          <p:cNvSpPr>
            <a:spLocks noGrp="1"/>
          </p:cNvSpPr>
          <p:nvPr>
            <p:ph type="sldNum" sz="quarter" idx="12"/>
          </p:nvPr>
        </p:nvSpPr>
        <p:spPr/>
        <p:txBody>
          <a:bodyPr/>
          <a:lstStyle/>
          <a:p>
            <a:fld id="{B51A4E25-9F30-4A34-8AAF-0B0DB1B4316A}" type="slidenum">
              <a:rPr lang="en-US" smtClean="0"/>
              <a:t>‹Nº›</a:t>
            </a:fld>
            <a:endParaRPr lang="en-US"/>
          </a:p>
        </p:txBody>
      </p:sp>
    </p:spTree>
    <p:extLst>
      <p:ext uri="{BB962C8B-B14F-4D97-AF65-F5344CB8AC3E}">
        <p14:creationId xmlns:p14="http://schemas.microsoft.com/office/powerpoint/2010/main" val="2649764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A73DE4-B365-D814-D984-11C6B02EA966}"/>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fecha 2">
            <a:extLst>
              <a:ext uri="{FF2B5EF4-FFF2-40B4-BE49-F238E27FC236}">
                <a16:creationId xmlns:a16="http://schemas.microsoft.com/office/drawing/2014/main" id="{0C143D62-1BE6-F3B7-74D0-4BA52102D057}"/>
              </a:ext>
            </a:extLst>
          </p:cNvPr>
          <p:cNvSpPr>
            <a:spLocks noGrp="1"/>
          </p:cNvSpPr>
          <p:nvPr>
            <p:ph type="dt" sz="half" idx="10"/>
          </p:nvPr>
        </p:nvSpPr>
        <p:spPr/>
        <p:txBody>
          <a:bodyPr/>
          <a:lstStyle/>
          <a:p>
            <a:fld id="{CB806DCE-4B4C-43FE-9E17-57813B00BB50}" type="datetimeFigureOut">
              <a:rPr lang="en-US" smtClean="0"/>
              <a:t>2/4/2024</a:t>
            </a:fld>
            <a:endParaRPr lang="en-US"/>
          </a:p>
        </p:txBody>
      </p:sp>
      <p:sp>
        <p:nvSpPr>
          <p:cNvPr id="4" name="Marcador de pie de página 3">
            <a:extLst>
              <a:ext uri="{FF2B5EF4-FFF2-40B4-BE49-F238E27FC236}">
                <a16:creationId xmlns:a16="http://schemas.microsoft.com/office/drawing/2014/main" id="{DA9BE7E7-BDA0-44CF-76CB-3F330BBBD00A}"/>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C6F6EA09-D1C3-1FE4-6FCB-09DC38FE62EE}"/>
              </a:ext>
            </a:extLst>
          </p:cNvPr>
          <p:cNvSpPr>
            <a:spLocks noGrp="1"/>
          </p:cNvSpPr>
          <p:nvPr>
            <p:ph type="sldNum" sz="quarter" idx="12"/>
          </p:nvPr>
        </p:nvSpPr>
        <p:spPr/>
        <p:txBody>
          <a:bodyPr/>
          <a:lstStyle/>
          <a:p>
            <a:fld id="{B51A4E25-9F30-4A34-8AAF-0B0DB1B4316A}" type="slidenum">
              <a:rPr lang="en-US" smtClean="0"/>
              <a:t>‹Nº›</a:t>
            </a:fld>
            <a:endParaRPr lang="en-US"/>
          </a:p>
        </p:txBody>
      </p:sp>
    </p:spTree>
    <p:extLst>
      <p:ext uri="{BB962C8B-B14F-4D97-AF65-F5344CB8AC3E}">
        <p14:creationId xmlns:p14="http://schemas.microsoft.com/office/powerpoint/2010/main" val="73762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256B6DB-7A2C-4F01-ABE4-1DC18C547137}"/>
              </a:ext>
            </a:extLst>
          </p:cNvPr>
          <p:cNvSpPr>
            <a:spLocks noGrp="1"/>
          </p:cNvSpPr>
          <p:nvPr>
            <p:ph type="dt" sz="half" idx="10"/>
          </p:nvPr>
        </p:nvSpPr>
        <p:spPr/>
        <p:txBody>
          <a:bodyPr/>
          <a:lstStyle/>
          <a:p>
            <a:fld id="{CB806DCE-4B4C-43FE-9E17-57813B00BB50}" type="datetimeFigureOut">
              <a:rPr lang="en-US" smtClean="0"/>
              <a:t>2/4/2024</a:t>
            </a:fld>
            <a:endParaRPr lang="en-US"/>
          </a:p>
        </p:txBody>
      </p:sp>
      <p:sp>
        <p:nvSpPr>
          <p:cNvPr id="3" name="Marcador de pie de página 2">
            <a:extLst>
              <a:ext uri="{FF2B5EF4-FFF2-40B4-BE49-F238E27FC236}">
                <a16:creationId xmlns:a16="http://schemas.microsoft.com/office/drawing/2014/main" id="{A2050451-4B07-A7E6-C8A5-4713B7385AC4}"/>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23110B20-7578-DF35-ABC7-817EEE145012}"/>
              </a:ext>
            </a:extLst>
          </p:cNvPr>
          <p:cNvSpPr>
            <a:spLocks noGrp="1"/>
          </p:cNvSpPr>
          <p:nvPr>
            <p:ph type="sldNum" sz="quarter" idx="12"/>
          </p:nvPr>
        </p:nvSpPr>
        <p:spPr/>
        <p:txBody>
          <a:bodyPr/>
          <a:lstStyle/>
          <a:p>
            <a:fld id="{B51A4E25-9F30-4A34-8AAF-0B0DB1B4316A}" type="slidenum">
              <a:rPr lang="en-US" smtClean="0"/>
              <a:t>‹Nº›</a:t>
            </a:fld>
            <a:endParaRPr lang="en-US"/>
          </a:p>
        </p:txBody>
      </p:sp>
    </p:spTree>
    <p:extLst>
      <p:ext uri="{BB962C8B-B14F-4D97-AF65-F5344CB8AC3E}">
        <p14:creationId xmlns:p14="http://schemas.microsoft.com/office/powerpoint/2010/main" val="556809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05F8B7-C4F4-4D14-C998-2CCA8BA12C9A}"/>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3616BD5E-5AE3-432F-200F-ABD4B76C42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texto 3">
            <a:extLst>
              <a:ext uri="{FF2B5EF4-FFF2-40B4-BE49-F238E27FC236}">
                <a16:creationId xmlns:a16="http://schemas.microsoft.com/office/drawing/2014/main" id="{299581F6-8FB2-6E8E-D0FE-6A5619889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2E15F7AD-23CC-AC25-458E-2E3674A02DEC}"/>
              </a:ext>
            </a:extLst>
          </p:cNvPr>
          <p:cNvSpPr>
            <a:spLocks noGrp="1"/>
          </p:cNvSpPr>
          <p:nvPr>
            <p:ph type="dt" sz="half" idx="10"/>
          </p:nvPr>
        </p:nvSpPr>
        <p:spPr/>
        <p:txBody>
          <a:bodyPr/>
          <a:lstStyle/>
          <a:p>
            <a:fld id="{CB806DCE-4B4C-43FE-9E17-57813B00BB50}" type="datetimeFigureOut">
              <a:rPr lang="en-US" smtClean="0"/>
              <a:t>2/4/2024</a:t>
            </a:fld>
            <a:endParaRPr lang="en-US"/>
          </a:p>
        </p:txBody>
      </p:sp>
      <p:sp>
        <p:nvSpPr>
          <p:cNvPr id="6" name="Marcador de pie de página 5">
            <a:extLst>
              <a:ext uri="{FF2B5EF4-FFF2-40B4-BE49-F238E27FC236}">
                <a16:creationId xmlns:a16="http://schemas.microsoft.com/office/drawing/2014/main" id="{A686B4DF-85FD-A9A5-2D59-096FDB8617C7}"/>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A72289AB-FA9C-B290-E83B-6EAF3771146D}"/>
              </a:ext>
            </a:extLst>
          </p:cNvPr>
          <p:cNvSpPr>
            <a:spLocks noGrp="1"/>
          </p:cNvSpPr>
          <p:nvPr>
            <p:ph type="sldNum" sz="quarter" idx="12"/>
          </p:nvPr>
        </p:nvSpPr>
        <p:spPr/>
        <p:txBody>
          <a:bodyPr/>
          <a:lstStyle/>
          <a:p>
            <a:fld id="{B51A4E25-9F30-4A34-8AAF-0B0DB1B4316A}" type="slidenum">
              <a:rPr lang="en-US" smtClean="0"/>
              <a:t>‹Nº›</a:t>
            </a:fld>
            <a:endParaRPr lang="en-US"/>
          </a:p>
        </p:txBody>
      </p:sp>
    </p:spTree>
    <p:extLst>
      <p:ext uri="{BB962C8B-B14F-4D97-AF65-F5344CB8AC3E}">
        <p14:creationId xmlns:p14="http://schemas.microsoft.com/office/powerpoint/2010/main" val="24947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FFCFAD-ED5B-21B2-7C44-28C036D6F228}"/>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a:p>
        </p:txBody>
      </p:sp>
      <p:sp>
        <p:nvSpPr>
          <p:cNvPr id="3" name="Marcador de posición de imagen 2">
            <a:extLst>
              <a:ext uri="{FF2B5EF4-FFF2-40B4-BE49-F238E27FC236}">
                <a16:creationId xmlns:a16="http://schemas.microsoft.com/office/drawing/2014/main" id="{9E5A12F4-0B7F-7255-85EB-120522B0DA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2A75263A-7CB5-B084-AFEC-50801944F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16B179D1-3958-11CD-D6C8-D1A16C5356FC}"/>
              </a:ext>
            </a:extLst>
          </p:cNvPr>
          <p:cNvSpPr>
            <a:spLocks noGrp="1"/>
          </p:cNvSpPr>
          <p:nvPr>
            <p:ph type="dt" sz="half" idx="10"/>
          </p:nvPr>
        </p:nvSpPr>
        <p:spPr/>
        <p:txBody>
          <a:bodyPr/>
          <a:lstStyle/>
          <a:p>
            <a:fld id="{CB806DCE-4B4C-43FE-9E17-57813B00BB50}" type="datetimeFigureOut">
              <a:rPr lang="en-US" smtClean="0"/>
              <a:t>2/4/2024</a:t>
            </a:fld>
            <a:endParaRPr lang="en-US"/>
          </a:p>
        </p:txBody>
      </p:sp>
      <p:sp>
        <p:nvSpPr>
          <p:cNvPr id="6" name="Marcador de pie de página 5">
            <a:extLst>
              <a:ext uri="{FF2B5EF4-FFF2-40B4-BE49-F238E27FC236}">
                <a16:creationId xmlns:a16="http://schemas.microsoft.com/office/drawing/2014/main" id="{48510331-D494-C36D-2AB2-EB82B8F1AA08}"/>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088D270C-DDCF-1A6F-2203-E03AA61A9F38}"/>
              </a:ext>
            </a:extLst>
          </p:cNvPr>
          <p:cNvSpPr>
            <a:spLocks noGrp="1"/>
          </p:cNvSpPr>
          <p:nvPr>
            <p:ph type="sldNum" sz="quarter" idx="12"/>
          </p:nvPr>
        </p:nvSpPr>
        <p:spPr/>
        <p:txBody>
          <a:bodyPr/>
          <a:lstStyle/>
          <a:p>
            <a:fld id="{B51A4E25-9F30-4A34-8AAF-0B0DB1B4316A}" type="slidenum">
              <a:rPr lang="en-US" smtClean="0"/>
              <a:t>‹Nº›</a:t>
            </a:fld>
            <a:endParaRPr lang="en-US"/>
          </a:p>
        </p:txBody>
      </p:sp>
    </p:spTree>
    <p:extLst>
      <p:ext uri="{BB962C8B-B14F-4D97-AF65-F5344CB8AC3E}">
        <p14:creationId xmlns:p14="http://schemas.microsoft.com/office/powerpoint/2010/main" val="333356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1C1389E-E720-8C4B-2F91-13A7D31CB2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860290E9-60F9-E4AC-AC33-302E02F1AD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929EB11B-6127-EC46-88C1-2F233C5628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806DCE-4B4C-43FE-9E17-57813B00BB50}" type="datetimeFigureOut">
              <a:rPr lang="en-US" smtClean="0"/>
              <a:t>2/4/2024</a:t>
            </a:fld>
            <a:endParaRPr lang="en-US"/>
          </a:p>
        </p:txBody>
      </p:sp>
      <p:sp>
        <p:nvSpPr>
          <p:cNvPr id="5" name="Marcador de pie de página 4">
            <a:extLst>
              <a:ext uri="{FF2B5EF4-FFF2-40B4-BE49-F238E27FC236}">
                <a16:creationId xmlns:a16="http://schemas.microsoft.com/office/drawing/2014/main" id="{989EFE67-C28A-620B-DD62-9163D3104E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05727F9B-59A8-3FE4-03DF-4FB9787178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A4E25-9F30-4A34-8AAF-0B0DB1B4316A}" type="slidenum">
              <a:rPr lang="en-US" smtClean="0"/>
              <a:t>‹Nº›</a:t>
            </a:fld>
            <a:endParaRPr lang="en-US"/>
          </a:p>
        </p:txBody>
      </p:sp>
    </p:spTree>
    <p:extLst>
      <p:ext uri="{BB962C8B-B14F-4D97-AF65-F5344CB8AC3E}">
        <p14:creationId xmlns:p14="http://schemas.microsoft.com/office/powerpoint/2010/main" val="2041098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091D9-30DF-ECE2-DD6B-F6A04B796902}"/>
              </a:ext>
            </a:extLst>
          </p:cNvPr>
          <p:cNvSpPr>
            <a:spLocks noGrp="1"/>
          </p:cNvSpPr>
          <p:nvPr>
            <p:ph type="ctrTitle"/>
          </p:nvPr>
        </p:nvSpPr>
        <p:spPr/>
        <p:txBody>
          <a:bodyPr/>
          <a:lstStyle/>
          <a:p>
            <a:endParaRPr lang="en-US"/>
          </a:p>
        </p:txBody>
      </p:sp>
      <p:sp>
        <p:nvSpPr>
          <p:cNvPr id="3" name="Subtítulo 2">
            <a:extLst>
              <a:ext uri="{FF2B5EF4-FFF2-40B4-BE49-F238E27FC236}">
                <a16:creationId xmlns:a16="http://schemas.microsoft.com/office/drawing/2014/main" id="{0C79642E-5A2A-B189-12E9-E920C9B02634}"/>
              </a:ext>
            </a:extLst>
          </p:cNvPr>
          <p:cNvSpPr>
            <a:spLocks noGrp="1"/>
          </p:cNvSpPr>
          <p:nvPr>
            <p:ph type="subTitle" idx="1"/>
          </p:nvPr>
        </p:nvSpPr>
        <p:spPr/>
        <p:txBody>
          <a:bodyPr/>
          <a:lstStyle/>
          <a:p>
            <a:endParaRPr lang="en-US"/>
          </a:p>
        </p:txBody>
      </p:sp>
      <p:pic>
        <p:nvPicPr>
          <p:cNvPr id="5" name="Imagen 4">
            <a:extLst>
              <a:ext uri="{FF2B5EF4-FFF2-40B4-BE49-F238E27FC236}">
                <a16:creationId xmlns:a16="http://schemas.microsoft.com/office/drawing/2014/main" id="{E745F2EA-450C-26BC-7BA8-35BFA5B6A279}"/>
              </a:ext>
            </a:extLst>
          </p:cNvPr>
          <p:cNvPicPr>
            <a:picLocks noChangeAspect="1"/>
          </p:cNvPicPr>
          <p:nvPr/>
        </p:nvPicPr>
        <p:blipFill>
          <a:blip r:embed="rId2"/>
          <a:stretch>
            <a:fillRect/>
          </a:stretch>
        </p:blipFill>
        <p:spPr>
          <a:xfrm>
            <a:off x="2886075" y="381682"/>
            <a:ext cx="6781800" cy="6256562"/>
          </a:xfrm>
          <a:prstGeom prst="rect">
            <a:avLst/>
          </a:prstGeom>
        </p:spPr>
      </p:pic>
    </p:spTree>
    <p:extLst>
      <p:ext uri="{BB962C8B-B14F-4D97-AF65-F5344CB8AC3E}">
        <p14:creationId xmlns:p14="http://schemas.microsoft.com/office/powerpoint/2010/main" val="2959762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con números binarios y placa base">
            <a:extLst>
              <a:ext uri="{FF2B5EF4-FFF2-40B4-BE49-F238E27FC236}">
                <a16:creationId xmlns:a16="http://schemas.microsoft.com/office/drawing/2014/main" id="{805E18F2-C2B6-40DA-F03C-E70CC8739545}"/>
              </a:ext>
            </a:extLst>
          </p:cNvPr>
          <p:cNvPicPr>
            <a:picLocks noChangeAspect="1"/>
          </p:cNvPicPr>
          <p:nvPr/>
        </p:nvPicPr>
        <p:blipFill rotWithShape="1">
          <a:blip r:embed="rId2"/>
          <a:srcRect l="30763" r="2486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B6EA871-AC51-A7E3-0C69-3102D9C26384}"/>
              </a:ext>
            </a:extLst>
          </p:cNvPr>
          <p:cNvSpPr>
            <a:spLocks noGrp="1"/>
          </p:cNvSpPr>
          <p:nvPr>
            <p:ph type="title"/>
          </p:nvPr>
        </p:nvSpPr>
        <p:spPr>
          <a:xfrm>
            <a:off x="6115317" y="405685"/>
            <a:ext cx="5464968" cy="1559301"/>
          </a:xfrm>
        </p:spPr>
        <p:txBody>
          <a:bodyPr>
            <a:normAutofit/>
          </a:bodyPr>
          <a:lstStyle/>
          <a:p>
            <a:r>
              <a:rPr lang="en-US" sz="4000"/>
              <a:t> </a:t>
            </a:r>
            <a:r>
              <a:rPr lang="en-US" sz="4000" b="1"/>
              <a:t>Procesamiento paralelo </a:t>
            </a:r>
          </a:p>
        </p:txBody>
      </p:sp>
      <p:sp>
        <p:nvSpPr>
          <p:cNvPr id="3" name="Marcador de contenido 2">
            <a:extLst>
              <a:ext uri="{FF2B5EF4-FFF2-40B4-BE49-F238E27FC236}">
                <a16:creationId xmlns:a16="http://schemas.microsoft.com/office/drawing/2014/main" id="{764ECD1B-3F18-F838-E901-218CA7880BC3}"/>
              </a:ext>
            </a:extLst>
          </p:cNvPr>
          <p:cNvSpPr>
            <a:spLocks noGrp="1"/>
          </p:cNvSpPr>
          <p:nvPr>
            <p:ph idx="1"/>
          </p:nvPr>
        </p:nvSpPr>
        <p:spPr>
          <a:xfrm>
            <a:off x="6115317" y="2743200"/>
            <a:ext cx="5247340" cy="3496878"/>
          </a:xfrm>
        </p:spPr>
        <p:txBody>
          <a:bodyPr anchor="ctr">
            <a:normAutofit/>
          </a:bodyPr>
          <a:lstStyle/>
          <a:p>
            <a:pPr marL="0" indent="0">
              <a:buNone/>
            </a:pPr>
            <a:r>
              <a:rPr lang="es-ES" sz="2000"/>
              <a:t>El procesamiento paralelo es un enfoque en la informática donde múltiples tareas se realizan simultáneamente utilizando varios procesadores o núcleos de procesamiento. En lugar de ejecutar una sola tarea en un único procesador, el procesamiento paralelo distribuye las tareas entre múltiples unidades de procesamiento, lo que puede mejorar significativamente el rendimiento y la eficiencia de los sistemas informáticos.</a:t>
            </a:r>
            <a:endParaRPr lang="en-US" sz="2000"/>
          </a:p>
        </p:txBody>
      </p:sp>
    </p:spTree>
    <p:extLst>
      <p:ext uri="{BB962C8B-B14F-4D97-AF65-F5344CB8AC3E}">
        <p14:creationId xmlns:p14="http://schemas.microsoft.com/office/powerpoint/2010/main" val="4003681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743D2EF-F9E3-7859-933A-DD920DCF6ECD}"/>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rPr>
              <a:t>Modelos de cómputo paralelos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3B7A9C0-E778-360B-4597-7B5275845B95}"/>
              </a:ext>
            </a:extLst>
          </p:cNvPr>
          <p:cNvSpPr>
            <a:spLocks noGrp="1"/>
          </p:cNvSpPr>
          <p:nvPr>
            <p:ph idx="1"/>
          </p:nvPr>
        </p:nvSpPr>
        <p:spPr>
          <a:xfrm>
            <a:off x="1155548" y="2217343"/>
            <a:ext cx="9880893" cy="3959619"/>
          </a:xfrm>
        </p:spPr>
        <p:txBody>
          <a:bodyPr>
            <a:normAutofit/>
          </a:bodyPr>
          <a:lstStyle/>
          <a:p>
            <a:pPr marL="0" indent="0">
              <a:buNone/>
            </a:pPr>
            <a:r>
              <a:rPr lang="es-ES" sz="2400"/>
              <a:t>Los modelos de cómputo paralelo son diferentes enfoques arquitectónicos y conceptuales utilizados para implementar el procesamiento paralelo. Estos modelos incluyen la memoria compartida, la memoria distribuida y el procesamiento en masa, cada uno con sus propias características y aplicaciones específicas. Los modelos determinan cómo se distribuyen y comparten los datos entre los procesadores y cómo se coordinan las tareas paralelas.</a:t>
            </a:r>
            <a:endParaRPr lang="en-US" sz="2400"/>
          </a:p>
        </p:txBody>
      </p:sp>
    </p:spTree>
    <p:extLst>
      <p:ext uri="{BB962C8B-B14F-4D97-AF65-F5344CB8AC3E}">
        <p14:creationId xmlns:p14="http://schemas.microsoft.com/office/powerpoint/2010/main" val="2304291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C3A6F8-A78A-95A9-52D6-BC20D1050DE4}"/>
              </a:ext>
            </a:extLst>
          </p:cNvPr>
          <p:cNvSpPr>
            <a:spLocks noGrp="1"/>
          </p:cNvSpPr>
          <p:nvPr>
            <p:ph type="title"/>
          </p:nvPr>
        </p:nvSpPr>
        <p:spPr/>
        <p:txBody>
          <a:bodyPr/>
          <a:lstStyle/>
          <a:p>
            <a:r>
              <a:rPr lang="en-US" b="1" dirty="0" err="1"/>
              <a:t>Características</a:t>
            </a:r>
            <a:r>
              <a:rPr lang="en-US" b="1" dirty="0"/>
              <a:t> de </a:t>
            </a:r>
            <a:r>
              <a:rPr lang="en-US" b="1" dirty="0" err="1"/>
              <a:t>los</a:t>
            </a:r>
            <a:r>
              <a:rPr lang="en-US" b="1" dirty="0"/>
              <a:t> </a:t>
            </a:r>
            <a:r>
              <a:rPr lang="en-US" b="1" dirty="0" err="1"/>
              <a:t>modelos</a:t>
            </a:r>
            <a:endParaRPr lang="en-US" b="1" dirty="0"/>
          </a:p>
        </p:txBody>
      </p:sp>
      <p:graphicFrame>
        <p:nvGraphicFramePr>
          <p:cNvPr id="7" name="Marcador de contenido 2">
            <a:extLst>
              <a:ext uri="{FF2B5EF4-FFF2-40B4-BE49-F238E27FC236}">
                <a16:creationId xmlns:a16="http://schemas.microsoft.com/office/drawing/2014/main" id="{07A35EC9-B119-891B-27AE-882D10A4DB6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028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B8FC93-2556-3207-BEB0-B6612FB82FF9}"/>
              </a:ext>
            </a:extLst>
          </p:cNvPr>
          <p:cNvSpPr>
            <a:spLocks noGrp="1"/>
          </p:cNvSpPr>
          <p:nvPr>
            <p:ph type="title"/>
          </p:nvPr>
        </p:nvSpPr>
        <p:spPr/>
        <p:txBody>
          <a:bodyPr/>
          <a:lstStyle/>
          <a:p>
            <a:endParaRPr lang="en-US"/>
          </a:p>
        </p:txBody>
      </p:sp>
      <p:graphicFrame>
        <p:nvGraphicFramePr>
          <p:cNvPr id="5" name="Marcador de contenido 2">
            <a:extLst>
              <a:ext uri="{FF2B5EF4-FFF2-40B4-BE49-F238E27FC236}">
                <a16:creationId xmlns:a16="http://schemas.microsoft.com/office/drawing/2014/main" id="{5BE41E39-7CD4-4F4E-6DAE-13DB17F6A02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9375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A165EDD-FCD2-93A9-EC8B-FF67DB88EBEC}"/>
              </a:ext>
            </a:extLst>
          </p:cNvPr>
          <p:cNvSpPr>
            <a:spLocks noGrp="1"/>
          </p:cNvSpPr>
          <p:nvPr>
            <p:ph type="title"/>
          </p:nvPr>
        </p:nvSpPr>
        <p:spPr>
          <a:xfrm>
            <a:off x="1156851" y="637762"/>
            <a:ext cx="9888496" cy="900131"/>
          </a:xfrm>
        </p:spPr>
        <p:txBody>
          <a:bodyPr anchor="t">
            <a:normAutofit/>
          </a:bodyPr>
          <a:lstStyle/>
          <a:p>
            <a:r>
              <a:rPr lang="en-US" sz="3700" b="1">
                <a:solidFill>
                  <a:schemeClr val="bg1"/>
                </a:solidFill>
              </a:rPr>
              <a:t>Desempeño computacional de algoritmos paralelos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E87D5086-9FF0-8464-A6C7-785EDD80E8D8}"/>
              </a:ext>
            </a:extLst>
          </p:cNvPr>
          <p:cNvSpPr>
            <a:spLocks noGrp="1"/>
          </p:cNvSpPr>
          <p:nvPr>
            <p:ph idx="1"/>
          </p:nvPr>
        </p:nvSpPr>
        <p:spPr>
          <a:xfrm>
            <a:off x="1155548" y="2217343"/>
            <a:ext cx="9880893" cy="3959619"/>
          </a:xfrm>
        </p:spPr>
        <p:txBody>
          <a:bodyPr>
            <a:normAutofit/>
          </a:bodyPr>
          <a:lstStyle/>
          <a:p>
            <a:pPr marL="0" indent="0">
              <a:buNone/>
            </a:pPr>
            <a:r>
              <a:rPr lang="es-ES" sz="2400"/>
              <a:t>El desempeño computacional de los algoritmos paralelos se refiere a su velocidad y eficiencia en comparación con sus contrapartes secuenciales. Se evalúa utilizando métricas como el speedup, la eficiencia y la escalabilidad, que miden cuánto más rápido es un algoritmo paralelo, cómo utiliza los recursos disponibles y cómo se comporta cuando se aumenta el número de procesadores utilizados.</a:t>
            </a:r>
            <a:endParaRPr lang="en-US" sz="2400"/>
          </a:p>
        </p:txBody>
      </p:sp>
    </p:spTree>
    <p:extLst>
      <p:ext uri="{BB962C8B-B14F-4D97-AF65-F5344CB8AC3E}">
        <p14:creationId xmlns:p14="http://schemas.microsoft.com/office/powerpoint/2010/main" val="95464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65578E-657C-0D34-FC72-132AD4B79869}"/>
              </a:ext>
            </a:extLst>
          </p:cNvPr>
          <p:cNvSpPr>
            <a:spLocks noGrp="1"/>
          </p:cNvSpPr>
          <p:nvPr>
            <p:ph type="title"/>
          </p:nvPr>
        </p:nvSpPr>
        <p:spPr/>
        <p:txBody>
          <a:bodyPr/>
          <a:lstStyle/>
          <a:p>
            <a:r>
              <a:rPr lang="en-US" b="1" dirty="0" err="1"/>
              <a:t>Desempeño</a:t>
            </a:r>
            <a:r>
              <a:rPr lang="en-US" b="1" dirty="0"/>
              <a:t> </a:t>
            </a:r>
            <a:r>
              <a:rPr lang="en-US" b="1" dirty="0" err="1"/>
              <a:t>computacional</a:t>
            </a:r>
            <a:r>
              <a:rPr lang="en-US" b="1" dirty="0"/>
              <a:t> de </a:t>
            </a:r>
            <a:r>
              <a:rPr lang="en-US" b="1" dirty="0" err="1"/>
              <a:t>algoritmos</a:t>
            </a:r>
            <a:r>
              <a:rPr lang="en-US" b="1" dirty="0"/>
              <a:t> </a:t>
            </a:r>
            <a:r>
              <a:rPr lang="en-US" b="1" dirty="0" err="1"/>
              <a:t>paralelos</a:t>
            </a:r>
            <a:endParaRPr lang="en-US" dirty="0"/>
          </a:p>
        </p:txBody>
      </p:sp>
      <p:graphicFrame>
        <p:nvGraphicFramePr>
          <p:cNvPr id="7" name="Marcador de contenido 2">
            <a:extLst>
              <a:ext uri="{FF2B5EF4-FFF2-40B4-BE49-F238E27FC236}">
                <a16:creationId xmlns:a16="http://schemas.microsoft.com/office/drawing/2014/main" id="{9314CFA8-40E6-AD02-E738-C8C4D0B29A1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120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9370FA9-DFC1-EED4-E0F9-88F50D86A069}"/>
              </a:ext>
            </a:extLst>
          </p:cNvPr>
          <p:cNvPicPr>
            <a:picLocks noChangeAspect="1"/>
          </p:cNvPicPr>
          <p:nvPr/>
        </p:nvPicPr>
        <p:blipFill rotWithShape="1">
          <a:blip r:embed="rId2"/>
          <a:srcRect l="19937" r="27009"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AFEE68B-359A-C670-7D12-A7CF9AEFA3B0}"/>
              </a:ext>
            </a:extLst>
          </p:cNvPr>
          <p:cNvSpPr>
            <a:spLocks noGrp="1"/>
          </p:cNvSpPr>
          <p:nvPr>
            <p:ph type="title"/>
          </p:nvPr>
        </p:nvSpPr>
        <p:spPr>
          <a:xfrm>
            <a:off x="6115317" y="405685"/>
            <a:ext cx="5464968" cy="1559301"/>
          </a:xfrm>
        </p:spPr>
        <p:txBody>
          <a:bodyPr>
            <a:normAutofit/>
          </a:bodyPr>
          <a:lstStyle/>
          <a:p>
            <a:r>
              <a:rPr lang="en-US" sz="4000" b="1"/>
              <a:t>Complejidad de la comunicación</a:t>
            </a:r>
          </a:p>
        </p:txBody>
      </p:sp>
      <p:sp>
        <p:nvSpPr>
          <p:cNvPr id="3" name="Marcador de contenido 2">
            <a:extLst>
              <a:ext uri="{FF2B5EF4-FFF2-40B4-BE49-F238E27FC236}">
                <a16:creationId xmlns:a16="http://schemas.microsoft.com/office/drawing/2014/main" id="{1FFA0227-4510-9E70-A585-62A94B11EB7D}"/>
              </a:ext>
            </a:extLst>
          </p:cNvPr>
          <p:cNvSpPr>
            <a:spLocks noGrp="1"/>
          </p:cNvSpPr>
          <p:nvPr>
            <p:ph idx="1"/>
          </p:nvPr>
        </p:nvSpPr>
        <p:spPr>
          <a:xfrm>
            <a:off x="6115317" y="2743200"/>
            <a:ext cx="5247340" cy="3496878"/>
          </a:xfrm>
        </p:spPr>
        <p:txBody>
          <a:bodyPr anchor="ctr">
            <a:normAutofit/>
          </a:bodyPr>
          <a:lstStyle/>
          <a:p>
            <a:pPr marL="0" indent="0">
              <a:buNone/>
            </a:pPr>
            <a:r>
              <a:rPr lang="es-ES" sz="2000"/>
              <a:t>La complejidad de la comunicación es un aspecto crítico en el diseño y la evaluación de algoritmos paralelos. Se refiere a la cantidad de tiempo y recursos necesarios para que los procesadores en un sistema paralelo se comuniquen entre sí y compartan datos. Una comunicación eficiente es esencial para evitar cuellos de botella y maximizar el rendimiento del sistema. </a:t>
            </a:r>
            <a:endParaRPr lang="en-US" sz="2000"/>
          </a:p>
        </p:txBody>
      </p:sp>
    </p:spTree>
    <p:extLst>
      <p:ext uri="{BB962C8B-B14F-4D97-AF65-F5344CB8AC3E}">
        <p14:creationId xmlns:p14="http://schemas.microsoft.com/office/powerpoint/2010/main" val="3809372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6542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B5A7836-59E5-532A-AD99-01BCE077A34E}"/>
              </a:ext>
            </a:extLst>
          </p:cNvPr>
          <p:cNvSpPr>
            <a:spLocks noGrp="1"/>
          </p:cNvSpPr>
          <p:nvPr>
            <p:ph type="title"/>
          </p:nvPr>
        </p:nvSpPr>
        <p:spPr>
          <a:xfrm>
            <a:off x="1156851" y="637762"/>
            <a:ext cx="2898276" cy="5576770"/>
          </a:xfrm>
        </p:spPr>
        <p:txBody>
          <a:bodyPr anchor="t">
            <a:normAutofit/>
          </a:bodyPr>
          <a:lstStyle/>
          <a:p>
            <a:r>
              <a:rPr lang="en-US" sz="4100" b="1">
                <a:solidFill>
                  <a:schemeClr val="bg1"/>
                </a:solidFill>
              </a:rPr>
              <a:t>Optimización</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9977"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E1F6828-A489-666E-85FA-EB1E5C230C4E}"/>
              </a:ext>
            </a:extLst>
          </p:cNvPr>
          <p:cNvSpPr>
            <a:spLocks noGrp="1"/>
          </p:cNvSpPr>
          <p:nvPr>
            <p:ph idx="1"/>
          </p:nvPr>
        </p:nvSpPr>
        <p:spPr>
          <a:xfrm>
            <a:off x="5439976" y="850052"/>
            <a:ext cx="5605373" cy="5326911"/>
          </a:xfrm>
        </p:spPr>
        <p:txBody>
          <a:bodyPr>
            <a:normAutofit/>
          </a:bodyPr>
          <a:lstStyle/>
          <a:p>
            <a:pPr marL="0" indent="0">
              <a:buNone/>
            </a:pPr>
            <a:r>
              <a:rPr lang="es-ES" sz="2400"/>
              <a:t>La optimización de algoritmos paralelos implica mejorar su eficiencia y desempeño mediante la minimización de la comunicación entre procesadores, la maximización del uso de los recursos disponibles y la reducción de la sobrecarga asociada con la coordinación y sincronización de tareas. Esto puede implicar la reestructuración de algoritmos, el uso de técnicas de programación paralela específicas y la selección adecuada de la arquitectura de hardware.</a:t>
            </a:r>
            <a:endParaRPr lang="en-US" sz="2400"/>
          </a:p>
        </p:txBody>
      </p:sp>
    </p:spTree>
    <p:extLst>
      <p:ext uri="{BB962C8B-B14F-4D97-AF65-F5344CB8AC3E}">
        <p14:creationId xmlns:p14="http://schemas.microsoft.com/office/powerpoint/2010/main" val="41472971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854</Words>
  <Application>Microsoft Office PowerPoint</Application>
  <PresentationFormat>Panorámica</PresentationFormat>
  <Paragraphs>30</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Presentación de PowerPoint</vt:lpstr>
      <vt:lpstr> Procesamiento paralelo </vt:lpstr>
      <vt:lpstr>Modelos de cómputo paralelos</vt:lpstr>
      <vt:lpstr>Características de los modelos</vt:lpstr>
      <vt:lpstr>Presentación de PowerPoint</vt:lpstr>
      <vt:lpstr>Desempeño computacional de algoritmos paralelos</vt:lpstr>
      <vt:lpstr>Desempeño computacional de algoritmos paralelos</vt:lpstr>
      <vt:lpstr>Complejidad de la comunicación</vt:lpstr>
      <vt:lpstr>Optimización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Erik Cruz</dc:creator>
  <cp:lastModifiedBy>Erik Cruz</cp:lastModifiedBy>
  <cp:revision>1</cp:revision>
  <dcterms:created xsi:type="dcterms:W3CDTF">2024-02-04T22:37:11Z</dcterms:created>
  <dcterms:modified xsi:type="dcterms:W3CDTF">2024-02-04T22:53:29Z</dcterms:modified>
</cp:coreProperties>
</file>