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58" r:id="rId4"/>
    <p:sldId id="257"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5BFB58-8878-42CC-9E05-2CF8F06A84AA}" v="4" dt="2024-02-21T03:27:23.2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80DF12-6904-5092-2B8A-DAF5B3C92466}"/>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n-US"/>
          </a:p>
        </p:txBody>
      </p:sp>
      <p:sp>
        <p:nvSpPr>
          <p:cNvPr id="3" name="Subtítulo 2">
            <a:extLst>
              <a:ext uri="{FF2B5EF4-FFF2-40B4-BE49-F238E27FC236}">
                <a16:creationId xmlns:a16="http://schemas.microsoft.com/office/drawing/2014/main" id="{23F6CD39-9591-B4AF-BFB4-2EB17C16C0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a:p>
        </p:txBody>
      </p:sp>
      <p:sp>
        <p:nvSpPr>
          <p:cNvPr id="4" name="Marcador de fecha 3">
            <a:extLst>
              <a:ext uri="{FF2B5EF4-FFF2-40B4-BE49-F238E27FC236}">
                <a16:creationId xmlns:a16="http://schemas.microsoft.com/office/drawing/2014/main" id="{857A9582-73D2-885B-D4AE-DBC182EA985B}"/>
              </a:ext>
            </a:extLst>
          </p:cNvPr>
          <p:cNvSpPr>
            <a:spLocks noGrp="1"/>
          </p:cNvSpPr>
          <p:nvPr>
            <p:ph type="dt" sz="half" idx="10"/>
          </p:nvPr>
        </p:nvSpPr>
        <p:spPr/>
        <p:txBody>
          <a:bodyPr/>
          <a:lstStyle/>
          <a:p>
            <a:fld id="{6BDEA6FA-6C58-454D-8440-9C56C5B69029}" type="datetimeFigureOut">
              <a:rPr lang="en-US" smtClean="0"/>
              <a:t>2/20/2024</a:t>
            </a:fld>
            <a:endParaRPr lang="en-US"/>
          </a:p>
        </p:txBody>
      </p:sp>
      <p:sp>
        <p:nvSpPr>
          <p:cNvPr id="5" name="Marcador de pie de página 4">
            <a:extLst>
              <a:ext uri="{FF2B5EF4-FFF2-40B4-BE49-F238E27FC236}">
                <a16:creationId xmlns:a16="http://schemas.microsoft.com/office/drawing/2014/main" id="{BCE5C900-1586-330C-F674-D87B1895013C}"/>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B138A15F-2215-C212-49EF-BCA530D755AE}"/>
              </a:ext>
            </a:extLst>
          </p:cNvPr>
          <p:cNvSpPr>
            <a:spLocks noGrp="1"/>
          </p:cNvSpPr>
          <p:nvPr>
            <p:ph type="sldNum" sz="quarter" idx="12"/>
          </p:nvPr>
        </p:nvSpPr>
        <p:spPr/>
        <p:txBody>
          <a:bodyPr/>
          <a:lstStyle/>
          <a:p>
            <a:fld id="{E0CCC5C8-C349-486E-9433-9FFE798F4C79}" type="slidenum">
              <a:rPr lang="en-US" smtClean="0"/>
              <a:t>‹Nº›</a:t>
            </a:fld>
            <a:endParaRPr lang="en-US"/>
          </a:p>
        </p:txBody>
      </p:sp>
    </p:spTree>
    <p:extLst>
      <p:ext uri="{BB962C8B-B14F-4D97-AF65-F5344CB8AC3E}">
        <p14:creationId xmlns:p14="http://schemas.microsoft.com/office/powerpoint/2010/main" val="3934449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C7D645-CCD0-BFBA-D9FB-D53958679FA2}"/>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texto vertical 2">
            <a:extLst>
              <a:ext uri="{FF2B5EF4-FFF2-40B4-BE49-F238E27FC236}">
                <a16:creationId xmlns:a16="http://schemas.microsoft.com/office/drawing/2014/main" id="{8A1C993A-0A73-DFB5-1F57-BAA10590D15A}"/>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1C7A4653-4A32-6476-4C0A-4DF94ED0522D}"/>
              </a:ext>
            </a:extLst>
          </p:cNvPr>
          <p:cNvSpPr>
            <a:spLocks noGrp="1"/>
          </p:cNvSpPr>
          <p:nvPr>
            <p:ph type="dt" sz="half" idx="10"/>
          </p:nvPr>
        </p:nvSpPr>
        <p:spPr/>
        <p:txBody>
          <a:bodyPr/>
          <a:lstStyle/>
          <a:p>
            <a:fld id="{6BDEA6FA-6C58-454D-8440-9C56C5B69029}" type="datetimeFigureOut">
              <a:rPr lang="en-US" smtClean="0"/>
              <a:t>2/20/2024</a:t>
            </a:fld>
            <a:endParaRPr lang="en-US"/>
          </a:p>
        </p:txBody>
      </p:sp>
      <p:sp>
        <p:nvSpPr>
          <p:cNvPr id="5" name="Marcador de pie de página 4">
            <a:extLst>
              <a:ext uri="{FF2B5EF4-FFF2-40B4-BE49-F238E27FC236}">
                <a16:creationId xmlns:a16="http://schemas.microsoft.com/office/drawing/2014/main" id="{BF1093D4-83E7-CE93-63EA-015B38B7FD14}"/>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E4F8C86B-8399-F7FB-CA97-FD23153805C8}"/>
              </a:ext>
            </a:extLst>
          </p:cNvPr>
          <p:cNvSpPr>
            <a:spLocks noGrp="1"/>
          </p:cNvSpPr>
          <p:nvPr>
            <p:ph type="sldNum" sz="quarter" idx="12"/>
          </p:nvPr>
        </p:nvSpPr>
        <p:spPr/>
        <p:txBody>
          <a:bodyPr/>
          <a:lstStyle/>
          <a:p>
            <a:fld id="{E0CCC5C8-C349-486E-9433-9FFE798F4C79}" type="slidenum">
              <a:rPr lang="en-US" smtClean="0"/>
              <a:t>‹Nº›</a:t>
            </a:fld>
            <a:endParaRPr lang="en-US"/>
          </a:p>
        </p:txBody>
      </p:sp>
    </p:spTree>
    <p:extLst>
      <p:ext uri="{BB962C8B-B14F-4D97-AF65-F5344CB8AC3E}">
        <p14:creationId xmlns:p14="http://schemas.microsoft.com/office/powerpoint/2010/main" val="349755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4C2243-24FE-E45F-322D-F373C069A97E}"/>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n-US"/>
          </a:p>
        </p:txBody>
      </p:sp>
      <p:sp>
        <p:nvSpPr>
          <p:cNvPr id="3" name="Marcador de texto vertical 2">
            <a:extLst>
              <a:ext uri="{FF2B5EF4-FFF2-40B4-BE49-F238E27FC236}">
                <a16:creationId xmlns:a16="http://schemas.microsoft.com/office/drawing/2014/main" id="{B88B830A-4569-0E83-D42C-1FD621686E55}"/>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205229E7-990F-58DA-A8BB-6D5F799094C3}"/>
              </a:ext>
            </a:extLst>
          </p:cNvPr>
          <p:cNvSpPr>
            <a:spLocks noGrp="1"/>
          </p:cNvSpPr>
          <p:nvPr>
            <p:ph type="dt" sz="half" idx="10"/>
          </p:nvPr>
        </p:nvSpPr>
        <p:spPr/>
        <p:txBody>
          <a:bodyPr/>
          <a:lstStyle/>
          <a:p>
            <a:fld id="{6BDEA6FA-6C58-454D-8440-9C56C5B69029}" type="datetimeFigureOut">
              <a:rPr lang="en-US" smtClean="0"/>
              <a:t>2/20/2024</a:t>
            </a:fld>
            <a:endParaRPr lang="en-US"/>
          </a:p>
        </p:txBody>
      </p:sp>
      <p:sp>
        <p:nvSpPr>
          <p:cNvPr id="5" name="Marcador de pie de página 4">
            <a:extLst>
              <a:ext uri="{FF2B5EF4-FFF2-40B4-BE49-F238E27FC236}">
                <a16:creationId xmlns:a16="http://schemas.microsoft.com/office/drawing/2014/main" id="{A546D129-4EBA-6807-8458-4BA1F483C699}"/>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0AE3D8A6-CFCB-5419-7167-463BAA0AAB7B}"/>
              </a:ext>
            </a:extLst>
          </p:cNvPr>
          <p:cNvSpPr>
            <a:spLocks noGrp="1"/>
          </p:cNvSpPr>
          <p:nvPr>
            <p:ph type="sldNum" sz="quarter" idx="12"/>
          </p:nvPr>
        </p:nvSpPr>
        <p:spPr/>
        <p:txBody>
          <a:bodyPr/>
          <a:lstStyle/>
          <a:p>
            <a:fld id="{E0CCC5C8-C349-486E-9433-9FFE798F4C79}" type="slidenum">
              <a:rPr lang="en-US" smtClean="0"/>
              <a:t>‹Nº›</a:t>
            </a:fld>
            <a:endParaRPr lang="en-US"/>
          </a:p>
        </p:txBody>
      </p:sp>
    </p:spTree>
    <p:extLst>
      <p:ext uri="{BB962C8B-B14F-4D97-AF65-F5344CB8AC3E}">
        <p14:creationId xmlns:p14="http://schemas.microsoft.com/office/powerpoint/2010/main" val="445224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340FC2-42A2-98C1-2ACA-EDADB64207D9}"/>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8149811C-CE52-2DD5-95C2-9F1DB57FEB99}"/>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43ABF7CB-29F8-76A6-100A-D61E3DB81B3E}"/>
              </a:ext>
            </a:extLst>
          </p:cNvPr>
          <p:cNvSpPr>
            <a:spLocks noGrp="1"/>
          </p:cNvSpPr>
          <p:nvPr>
            <p:ph type="dt" sz="half" idx="10"/>
          </p:nvPr>
        </p:nvSpPr>
        <p:spPr/>
        <p:txBody>
          <a:bodyPr/>
          <a:lstStyle/>
          <a:p>
            <a:fld id="{6BDEA6FA-6C58-454D-8440-9C56C5B69029}" type="datetimeFigureOut">
              <a:rPr lang="en-US" smtClean="0"/>
              <a:t>2/20/2024</a:t>
            </a:fld>
            <a:endParaRPr lang="en-US"/>
          </a:p>
        </p:txBody>
      </p:sp>
      <p:sp>
        <p:nvSpPr>
          <p:cNvPr id="5" name="Marcador de pie de página 4">
            <a:extLst>
              <a:ext uri="{FF2B5EF4-FFF2-40B4-BE49-F238E27FC236}">
                <a16:creationId xmlns:a16="http://schemas.microsoft.com/office/drawing/2014/main" id="{D0393205-6947-153D-685D-93A93F0C87C2}"/>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8579EE91-8CDB-E16C-CAF1-D5CCA6444243}"/>
              </a:ext>
            </a:extLst>
          </p:cNvPr>
          <p:cNvSpPr>
            <a:spLocks noGrp="1"/>
          </p:cNvSpPr>
          <p:nvPr>
            <p:ph type="sldNum" sz="quarter" idx="12"/>
          </p:nvPr>
        </p:nvSpPr>
        <p:spPr/>
        <p:txBody>
          <a:bodyPr/>
          <a:lstStyle/>
          <a:p>
            <a:fld id="{E0CCC5C8-C349-486E-9433-9FFE798F4C79}" type="slidenum">
              <a:rPr lang="en-US" smtClean="0"/>
              <a:t>‹Nº›</a:t>
            </a:fld>
            <a:endParaRPr lang="en-US"/>
          </a:p>
        </p:txBody>
      </p:sp>
    </p:spTree>
    <p:extLst>
      <p:ext uri="{BB962C8B-B14F-4D97-AF65-F5344CB8AC3E}">
        <p14:creationId xmlns:p14="http://schemas.microsoft.com/office/powerpoint/2010/main" val="389158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A0FCDC-FAC8-7673-9022-1D2CB344D734}"/>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8DC2F420-C085-CE39-3280-E00724FCF1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A5BBE90E-94D4-AA05-1C88-DA968C6E6E7D}"/>
              </a:ext>
            </a:extLst>
          </p:cNvPr>
          <p:cNvSpPr>
            <a:spLocks noGrp="1"/>
          </p:cNvSpPr>
          <p:nvPr>
            <p:ph type="dt" sz="half" idx="10"/>
          </p:nvPr>
        </p:nvSpPr>
        <p:spPr/>
        <p:txBody>
          <a:bodyPr/>
          <a:lstStyle/>
          <a:p>
            <a:fld id="{6BDEA6FA-6C58-454D-8440-9C56C5B69029}" type="datetimeFigureOut">
              <a:rPr lang="en-US" smtClean="0"/>
              <a:t>2/20/2024</a:t>
            </a:fld>
            <a:endParaRPr lang="en-US"/>
          </a:p>
        </p:txBody>
      </p:sp>
      <p:sp>
        <p:nvSpPr>
          <p:cNvPr id="5" name="Marcador de pie de página 4">
            <a:extLst>
              <a:ext uri="{FF2B5EF4-FFF2-40B4-BE49-F238E27FC236}">
                <a16:creationId xmlns:a16="http://schemas.microsoft.com/office/drawing/2014/main" id="{039AE3AE-A75F-80E6-869A-054401A8F79B}"/>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8ACAE895-1667-CF4A-0F2F-ADC925B224A7}"/>
              </a:ext>
            </a:extLst>
          </p:cNvPr>
          <p:cNvSpPr>
            <a:spLocks noGrp="1"/>
          </p:cNvSpPr>
          <p:nvPr>
            <p:ph type="sldNum" sz="quarter" idx="12"/>
          </p:nvPr>
        </p:nvSpPr>
        <p:spPr/>
        <p:txBody>
          <a:bodyPr/>
          <a:lstStyle/>
          <a:p>
            <a:fld id="{E0CCC5C8-C349-486E-9433-9FFE798F4C79}" type="slidenum">
              <a:rPr lang="en-US" smtClean="0"/>
              <a:t>‹Nº›</a:t>
            </a:fld>
            <a:endParaRPr lang="en-US"/>
          </a:p>
        </p:txBody>
      </p:sp>
    </p:spTree>
    <p:extLst>
      <p:ext uri="{BB962C8B-B14F-4D97-AF65-F5344CB8AC3E}">
        <p14:creationId xmlns:p14="http://schemas.microsoft.com/office/powerpoint/2010/main" val="166641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AC2579-F8B4-06E7-0A68-2C7210FF3EB6}"/>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5B579409-0C7A-6864-A87C-AE6C646ECF4D}"/>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contenido 3">
            <a:extLst>
              <a:ext uri="{FF2B5EF4-FFF2-40B4-BE49-F238E27FC236}">
                <a16:creationId xmlns:a16="http://schemas.microsoft.com/office/drawing/2014/main" id="{4FEBAAA8-1F87-F85A-4A5D-B337982257D3}"/>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5" name="Marcador de fecha 4">
            <a:extLst>
              <a:ext uri="{FF2B5EF4-FFF2-40B4-BE49-F238E27FC236}">
                <a16:creationId xmlns:a16="http://schemas.microsoft.com/office/drawing/2014/main" id="{C6998F41-37A9-D2F3-4E4D-55B5D6BB5403}"/>
              </a:ext>
            </a:extLst>
          </p:cNvPr>
          <p:cNvSpPr>
            <a:spLocks noGrp="1"/>
          </p:cNvSpPr>
          <p:nvPr>
            <p:ph type="dt" sz="half" idx="10"/>
          </p:nvPr>
        </p:nvSpPr>
        <p:spPr/>
        <p:txBody>
          <a:bodyPr/>
          <a:lstStyle/>
          <a:p>
            <a:fld id="{6BDEA6FA-6C58-454D-8440-9C56C5B69029}" type="datetimeFigureOut">
              <a:rPr lang="en-US" smtClean="0"/>
              <a:t>2/20/2024</a:t>
            </a:fld>
            <a:endParaRPr lang="en-US"/>
          </a:p>
        </p:txBody>
      </p:sp>
      <p:sp>
        <p:nvSpPr>
          <p:cNvPr id="6" name="Marcador de pie de página 5">
            <a:extLst>
              <a:ext uri="{FF2B5EF4-FFF2-40B4-BE49-F238E27FC236}">
                <a16:creationId xmlns:a16="http://schemas.microsoft.com/office/drawing/2014/main" id="{13CD8A3C-8193-FF7D-2B50-AEE30BEFA06A}"/>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399930F6-5D46-20BA-3E8B-01066F5F79A8}"/>
              </a:ext>
            </a:extLst>
          </p:cNvPr>
          <p:cNvSpPr>
            <a:spLocks noGrp="1"/>
          </p:cNvSpPr>
          <p:nvPr>
            <p:ph type="sldNum" sz="quarter" idx="12"/>
          </p:nvPr>
        </p:nvSpPr>
        <p:spPr/>
        <p:txBody>
          <a:bodyPr/>
          <a:lstStyle/>
          <a:p>
            <a:fld id="{E0CCC5C8-C349-486E-9433-9FFE798F4C79}" type="slidenum">
              <a:rPr lang="en-US" smtClean="0"/>
              <a:t>‹Nº›</a:t>
            </a:fld>
            <a:endParaRPr lang="en-US"/>
          </a:p>
        </p:txBody>
      </p:sp>
    </p:spTree>
    <p:extLst>
      <p:ext uri="{BB962C8B-B14F-4D97-AF65-F5344CB8AC3E}">
        <p14:creationId xmlns:p14="http://schemas.microsoft.com/office/powerpoint/2010/main" val="4109100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637C25-67AA-2E69-2ECE-7376D77335F3}"/>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72432A34-C5DF-F406-00F2-EDDB65A1AC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0F59CE4E-20C2-0F2C-55B6-657A7D692BD1}"/>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5" name="Marcador de texto 4">
            <a:extLst>
              <a:ext uri="{FF2B5EF4-FFF2-40B4-BE49-F238E27FC236}">
                <a16:creationId xmlns:a16="http://schemas.microsoft.com/office/drawing/2014/main" id="{63711CE2-D491-117F-6AB8-802603E625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59D4913F-2150-1381-8719-9D80D03454AD}"/>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7" name="Marcador de fecha 6">
            <a:extLst>
              <a:ext uri="{FF2B5EF4-FFF2-40B4-BE49-F238E27FC236}">
                <a16:creationId xmlns:a16="http://schemas.microsoft.com/office/drawing/2014/main" id="{DF5B25F6-8BBE-3CB0-9F0D-D50600C6AC92}"/>
              </a:ext>
            </a:extLst>
          </p:cNvPr>
          <p:cNvSpPr>
            <a:spLocks noGrp="1"/>
          </p:cNvSpPr>
          <p:nvPr>
            <p:ph type="dt" sz="half" idx="10"/>
          </p:nvPr>
        </p:nvSpPr>
        <p:spPr/>
        <p:txBody>
          <a:bodyPr/>
          <a:lstStyle/>
          <a:p>
            <a:fld id="{6BDEA6FA-6C58-454D-8440-9C56C5B69029}" type="datetimeFigureOut">
              <a:rPr lang="en-US" smtClean="0"/>
              <a:t>2/20/2024</a:t>
            </a:fld>
            <a:endParaRPr lang="en-US"/>
          </a:p>
        </p:txBody>
      </p:sp>
      <p:sp>
        <p:nvSpPr>
          <p:cNvPr id="8" name="Marcador de pie de página 7">
            <a:extLst>
              <a:ext uri="{FF2B5EF4-FFF2-40B4-BE49-F238E27FC236}">
                <a16:creationId xmlns:a16="http://schemas.microsoft.com/office/drawing/2014/main" id="{CF92B358-F67C-A721-4ADB-D14448C4EAB0}"/>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A68202DC-A019-5722-F138-36533CD8E841}"/>
              </a:ext>
            </a:extLst>
          </p:cNvPr>
          <p:cNvSpPr>
            <a:spLocks noGrp="1"/>
          </p:cNvSpPr>
          <p:nvPr>
            <p:ph type="sldNum" sz="quarter" idx="12"/>
          </p:nvPr>
        </p:nvSpPr>
        <p:spPr/>
        <p:txBody>
          <a:bodyPr/>
          <a:lstStyle/>
          <a:p>
            <a:fld id="{E0CCC5C8-C349-486E-9433-9FFE798F4C79}" type="slidenum">
              <a:rPr lang="en-US" smtClean="0"/>
              <a:t>‹Nº›</a:t>
            </a:fld>
            <a:endParaRPr lang="en-US"/>
          </a:p>
        </p:txBody>
      </p:sp>
    </p:spTree>
    <p:extLst>
      <p:ext uri="{BB962C8B-B14F-4D97-AF65-F5344CB8AC3E}">
        <p14:creationId xmlns:p14="http://schemas.microsoft.com/office/powerpoint/2010/main" val="1533768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FBD77F-4078-E1B8-7FF0-1DD347F5FD18}"/>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fecha 2">
            <a:extLst>
              <a:ext uri="{FF2B5EF4-FFF2-40B4-BE49-F238E27FC236}">
                <a16:creationId xmlns:a16="http://schemas.microsoft.com/office/drawing/2014/main" id="{E9258085-A785-C059-C13B-09AE9993D7B6}"/>
              </a:ext>
            </a:extLst>
          </p:cNvPr>
          <p:cNvSpPr>
            <a:spLocks noGrp="1"/>
          </p:cNvSpPr>
          <p:nvPr>
            <p:ph type="dt" sz="half" idx="10"/>
          </p:nvPr>
        </p:nvSpPr>
        <p:spPr/>
        <p:txBody>
          <a:bodyPr/>
          <a:lstStyle/>
          <a:p>
            <a:fld id="{6BDEA6FA-6C58-454D-8440-9C56C5B69029}" type="datetimeFigureOut">
              <a:rPr lang="en-US" smtClean="0"/>
              <a:t>2/20/2024</a:t>
            </a:fld>
            <a:endParaRPr lang="en-US"/>
          </a:p>
        </p:txBody>
      </p:sp>
      <p:sp>
        <p:nvSpPr>
          <p:cNvPr id="4" name="Marcador de pie de página 3">
            <a:extLst>
              <a:ext uri="{FF2B5EF4-FFF2-40B4-BE49-F238E27FC236}">
                <a16:creationId xmlns:a16="http://schemas.microsoft.com/office/drawing/2014/main" id="{A427DD75-6BBD-E780-4CD4-10A251055D7D}"/>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2303D81F-DA64-0DEA-B539-34EC4CBBE302}"/>
              </a:ext>
            </a:extLst>
          </p:cNvPr>
          <p:cNvSpPr>
            <a:spLocks noGrp="1"/>
          </p:cNvSpPr>
          <p:nvPr>
            <p:ph type="sldNum" sz="quarter" idx="12"/>
          </p:nvPr>
        </p:nvSpPr>
        <p:spPr/>
        <p:txBody>
          <a:bodyPr/>
          <a:lstStyle/>
          <a:p>
            <a:fld id="{E0CCC5C8-C349-486E-9433-9FFE798F4C79}" type="slidenum">
              <a:rPr lang="en-US" smtClean="0"/>
              <a:t>‹Nº›</a:t>
            </a:fld>
            <a:endParaRPr lang="en-US"/>
          </a:p>
        </p:txBody>
      </p:sp>
    </p:spTree>
    <p:extLst>
      <p:ext uri="{BB962C8B-B14F-4D97-AF65-F5344CB8AC3E}">
        <p14:creationId xmlns:p14="http://schemas.microsoft.com/office/powerpoint/2010/main" val="1646009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793AC7F-7D76-9E4D-395E-A7BD3B3303B7}"/>
              </a:ext>
            </a:extLst>
          </p:cNvPr>
          <p:cNvSpPr>
            <a:spLocks noGrp="1"/>
          </p:cNvSpPr>
          <p:nvPr>
            <p:ph type="dt" sz="half" idx="10"/>
          </p:nvPr>
        </p:nvSpPr>
        <p:spPr/>
        <p:txBody>
          <a:bodyPr/>
          <a:lstStyle/>
          <a:p>
            <a:fld id="{6BDEA6FA-6C58-454D-8440-9C56C5B69029}" type="datetimeFigureOut">
              <a:rPr lang="en-US" smtClean="0"/>
              <a:t>2/20/2024</a:t>
            </a:fld>
            <a:endParaRPr lang="en-US"/>
          </a:p>
        </p:txBody>
      </p:sp>
      <p:sp>
        <p:nvSpPr>
          <p:cNvPr id="3" name="Marcador de pie de página 2">
            <a:extLst>
              <a:ext uri="{FF2B5EF4-FFF2-40B4-BE49-F238E27FC236}">
                <a16:creationId xmlns:a16="http://schemas.microsoft.com/office/drawing/2014/main" id="{12C1455E-CE83-676F-4A5A-874F12065E9F}"/>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346317CE-7F2F-6873-0972-0B7ED56AD387}"/>
              </a:ext>
            </a:extLst>
          </p:cNvPr>
          <p:cNvSpPr>
            <a:spLocks noGrp="1"/>
          </p:cNvSpPr>
          <p:nvPr>
            <p:ph type="sldNum" sz="quarter" idx="12"/>
          </p:nvPr>
        </p:nvSpPr>
        <p:spPr/>
        <p:txBody>
          <a:bodyPr/>
          <a:lstStyle/>
          <a:p>
            <a:fld id="{E0CCC5C8-C349-486E-9433-9FFE798F4C79}" type="slidenum">
              <a:rPr lang="en-US" smtClean="0"/>
              <a:t>‹Nº›</a:t>
            </a:fld>
            <a:endParaRPr lang="en-US"/>
          </a:p>
        </p:txBody>
      </p:sp>
    </p:spTree>
    <p:extLst>
      <p:ext uri="{BB962C8B-B14F-4D97-AF65-F5344CB8AC3E}">
        <p14:creationId xmlns:p14="http://schemas.microsoft.com/office/powerpoint/2010/main" val="187285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3AD7E-CE29-CDFD-F980-FF26C05C7697}"/>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8B770BEA-CEA7-300F-BFAC-70CD819EA5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texto 3">
            <a:extLst>
              <a:ext uri="{FF2B5EF4-FFF2-40B4-BE49-F238E27FC236}">
                <a16:creationId xmlns:a16="http://schemas.microsoft.com/office/drawing/2014/main" id="{535F8860-A997-4958-F998-CA9C8ADE6B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E78BB1F-3CFF-9E9A-5D64-B938E49BC5E0}"/>
              </a:ext>
            </a:extLst>
          </p:cNvPr>
          <p:cNvSpPr>
            <a:spLocks noGrp="1"/>
          </p:cNvSpPr>
          <p:nvPr>
            <p:ph type="dt" sz="half" idx="10"/>
          </p:nvPr>
        </p:nvSpPr>
        <p:spPr/>
        <p:txBody>
          <a:bodyPr/>
          <a:lstStyle/>
          <a:p>
            <a:fld id="{6BDEA6FA-6C58-454D-8440-9C56C5B69029}" type="datetimeFigureOut">
              <a:rPr lang="en-US" smtClean="0"/>
              <a:t>2/20/2024</a:t>
            </a:fld>
            <a:endParaRPr lang="en-US"/>
          </a:p>
        </p:txBody>
      </p:sp>
      <p:sp>
        <p:nvSpPr>
          <p:cNvPr id="6" name="Marcador de pie de página 5">
            <a:extLst>
              <a:ext uri="{FF2B5EF4-FFF2-40B4-BE49-F238E27FC236}">
                <a16:creationId xmlns:a16="http://schemas.microsoft.com/office/drawing/2014/main" id="{3CC8B8F1-B6A6-49F1-294A-977DFB2D3431}"/>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6804445B-D3DE-637A-8BCB-5AFDB8B2DBFF}"/>
              </a:ext>
            </a:extLst>
          </p:cNvPr>
          <p:cNvSpPr>
            <a:spLocks noGrp="1"/>
          </p:cNvSpPr>
          <p:nvPr>
            <p:ph type="sldNum" sz="quarter" idx="12"/>
          </p:nvPr>
        </p:nvSpPr>
        <p:spPr/>
        <p:txBody>
          <a:bodyPr/>
          <a:lstStyle/>
          <a:p>
            <a:fld id="{E0CCC5C8-C349-486E-9433-9FFE798F4C79}" type="slidenum">
              <a:rPr lang="en-US" smtClean="0"/>
              <a:t>‹Nº›</a:t>
            </a:fld>
            <a:endParaRPr lang="en-US"/>
          </a:p>
        </p:txBody>
      </p:sp>
    </p:spTree>
    <p:extLst>
      <p:ext uri="{BB962C8B-B14F-4D97-AF65-F5344CB8AC3E}">
        <p14:creationId xmlns:p14="http://schemas.microsoft.com/office/powerpoint/2010/main" val="51610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7F0BB0-6513-0BCF-8C17-52D490249489}"/>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a:p>
        </p:txBody>
      </p:sp>
      <p:sp>
        <p:nvSpPr>
          <p:cNvPr id="3" name="Marcador de posición de imagen 2">
            <a:extLst>
              <a:ext uri="{FF2B5EF4-FFF2-40B4-BE49-F238E27FC236}">
                <a16:creationId xmlns:a16="http://schemas.microsoft.com/office/drawing/2014/main" id="{B7BDC149-6638-F04E-625C-55DF207151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96C03C8C-AC49-CA08-777E-313F08FDD2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A962150-7596-808A-9781-C1B962D75A01}"/>
              </a:ext>
            </a:extLst>
          </p:cNvPr>
          <p:cNvSpPr>
            <a:spLocks noGrp="1"/>
          </p:cNvSpPr>
          <p:nvPr>
            <p:ph type="dt" sz="half" idx="10"/>
          </p:nvPr>
        </p:nvSpPr>
        <p:spPr/>
        <p:txBody>
          <a:bodyPr/>
          <a:lstStyle/>
          <a:p>
            <a:fld id="{6BDEA6FA-6C58-454D-8440-9C56C5B69029}" type="datetimeFigureOut">
              <a:rPr lang="en-US" smtClean="0"/>
              <a:t>2/20/2024</a:t>
            </a:fld>
            <a:endParaRPr lang="en-US"/>
          </a:p>
        </p:txBody>
      </p:sp>
      <p:sp>
        <p:nvSpPr>
          <p:cNvPr id="6" name="Marcador de pie de página 5">
            <a:extLst>
              <a:ext uri="{FF2B5EF4-FFF2-40B4-BE49-F238E27FC236}">
                <a16:creationId xmlns:a16="http://schemas.microsoft.com/office/drawing/2014/main" id="{4E9C2A54-EF5B-1E3F-8C68-796B040B17BE}"/>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FAC5E447-6CC9-1AF4-1256-8D69AC52B054}"/>
              </a:ext>
            </a:extLst>
          </p:cNvPr>
          <p:cNvSpPr>
            <a:spLocks noGrp="1"/>
          </p:cNvSpPr>
          <p:nvPr>
            <p:ph type="sldNum" sz="quarter" idx="12"/>
          </p:nvPr>
        </p:nvSpPr>
        <p:spPr/>
        <p:txBody>
          <a:bodyPr/>
          <a:lstStyle/>
          <a:p>
            <a:fld id="{E0CCC5C8-C349-486E-9433-9FFE798F4C79}" type="slidenum">
              <a:rPr lang="en-US" smtClean="0"/>
              <a:t>‹Nº›</a:t>
            </a:fld>
            <a:endParaRPr lang="en-US"/>
          </a:p>
        </p:txBody>
      </p:sp>
    </p:spTree>
    <p:extLst>
      <p:ext uri="{BB962C8B-B14F-4D97-AF65-F5344CB8AC3E}">
        <p14:creationId xmlns:p14="http://schemas.microsoft.com/office/powerpoint/2010/main" val="310646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EE02DB9-0AA6-C26E-977A-9F85E7F7A5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793FEA78-BC2A-F6A2-4A71-424E321026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7B3FA233-AD2D-FD00-FE8C-DA4D85E848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DEA6FA-6C58-454D-8440-9C56C5B69029}" type="datetimeFigureOut">
              <a:rPr lang="en-US" smtClean="0"/>
              <a:t>2/20/2024</a:t>
            </a:fld>
            <a:endParaRPr lang="en-US"/>
          </a:p>
        </p:txBody>
      </p:sp>
      <p:sp>
        <p:nvSpPr>
          <p:cNvPr id="5" name="Marcador de pie de página 4">
            <a:extLst>
              <a:ext uri="{FF2B5EF4-FFF2-40B4-BE49-F238E27FC236}">
                <a16:creationId xmlns:a16="http://schemas.microsoft.com/office/drawing/2014/main" id="{38BC422D-ADA2-C2C1-5C7D-A77144B27B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7D102EB7-4A7B-9D0A-116B-4683751A2E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CC5C8-C349-486E-9433-9FFE798F4C79}" type="slidenum">
              <a:rPr lang="en-US" smtClean="0"/>
              <a:t>‹Nº›</a:t>
            </a:fld>
            <a:endParaRPr lang="en-US"/>
          </a:p>
        </p:txBody>
      </p:sp>
    </p:spTree>
    <p:extLst>
      <p:ext uri="{BB962C8B-B14F-4D97-AF65-F5344CB8AC3E}">
        <p14:creationId xmlns:p14="http://schemas.microsoft.com/office/powerpoint/2010/main" val="334188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9E38DE-FDDF-BD8A-365B-67BD48C9EA1E}"/>
              </a:ext>
            </a:extLst>
          </p:cNvPr>
          <p:cNvSpPr>
            <a:spLocks noGrp="1"/>
          </p:cNvSpPr>
          <p:nvPr>
            <p:ph type="ctrTitle"/>
          </p:nvPr>
        </p:nvSpPr>
        <p:spPr/>
        <p:txBody>
          <a:bodyPr/>
          <a:lstStyle/>
          <a:p>
            <a:endParaRPr lang="en-US" dirty="0"/>
          </a:p>
        </p:txBody>
      </p:sp>
      <p:sp>
        <p:nvSpPr>
          <p:cNvPr id="3" name="Subtítulo 2">
            <a:extLst>
              <a:ext uri="{FF2B5EF4-FFF2-40B4-BE49-F238E27FC236}">
                <a16:creationId xmlns:a16="http://schemas.microsoft.com/office/drawing/2014/main" id="{12C0E25F-826D-65F8-E54E-5820787CF2B8}"/>
              </a:ext>
            </a:extLst>
          </p:cNvPr>
          <p:cNvSpPr>
            <a:spLocks noGrp="1"/>
          </p:cNvSpPr>
          <p:nvPr>
            <p:ph type="subTitle" idx="1"/>
          </p:nvPr>
        </p:nvSpPr>
        <p:spPr/>
        <p:txBody>
          <a:bodyPr/>
          <a:lstStyle/>
          <a:p>
            <a:endParaRPr lang="en-US" dirty="0"/>
          </a:p>
        </p:txBody>
      </p:sp>
      <p:pic>
        <p:nvPicPr>
          <p:cNvPr id="9" name="Imagen 8">
            <a:extLst>
              <a:ext uri="{FF2B5EF4-FFF2-40B4-BE49-F238E27FC236}">
                <a16:creationId xmlns:a16="http://schemas.microsoft.com/office/drawing/2014/main" id="{6EC92EF0-0A4E-D7F6-F8C2-5277A4E7F667}"/>
              </a:ext>
            </a:extLst>
          </p:cNvPr>
          <p:cNvPicPr>
            <a:picLocks noChangeAspect="1"/>
          </p:cNvPicPr>
          <p:nvPr/>
        </p:nvPicPr>
        <p:blipFill>
          <a:blip r:embed="rId2"/>
          <a:stretch>
            <a:fillRect/>
          </a:stretch>
        </p:blipFill>
        <p:spPr>
          <a:xfrm>
            <a:off x="2762251" y="0"/>
            <a:ext cx="6657974" cy="6858000"/>
          </a:xfrm>
          <a:prstGeom prst="rect">
            <a:avLst/>
          </a:prstGeom>
        </p:spPr>
      </p:pic>
    </p:spTree>
    <p:extLst>
      <p:ext uri="{BB962C8B-B14F-4D97-AF65-F5344CB8AC3E}">
        <p14:creationId xmlns:p14="http://schemas.microsoft.com/office/powerpoint/2010/main" val="74924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990726-5F16-3BC6-D6F1-E08F07CC3797}"/>
              </a:ext>
            </a:extLst>
          </p:cNvPr>
          <p:cNvSpPr>
            <a:spLocks noGrp="1"/>
          </p:cNvSpPr>
          <p:nvPr>
            <p:ph type="title"/>
          </p:nvPr>
        </p:nvSpPr>
        <p:spPr>
          <a:xfrm>
            <a:off x="1371599" y="294538"/>
            <a:ext cx="9895951" cy="1033669"/>
          </a:xfrm>
        </p:spPr>
        <p:txBody>
          <a:bodyPr>
            <a:normAutofit/>
          </a:bodyPr>
          <a:lstStyle/>
          <a:p>
            <a:r>
              <a:rPr lang="es-DO" sz="4000">
                <a:solidFill>
                  <a:srgbClr val="FFFFFF"/>
                </a:solidFill>
              </a:rPr>
              <a:t>Introducción </a:t>
            </a:r>
            <a:endParaRPr lang="en-US" sz="4000">
              <a:solidFill>
                <a:srgbClr val="FFFFFF"/>
              </a:solidFill>
            </a:endParaRPr>
          </a:p>
        </p:txBody>
      </p:sp>
      <p:sp>
        <p:nvSpPr>
          <p:cNvPr id="3" name="Marcador de contenido 2">
            <a:extLst>
              <a:ext uri="{FF2B5EF4-FFF2-40B4-BE49-F238E27FC236}">
                <a16:creationId xmlns:a16="http://schemas.microsoft.com/office/drawing/2014/main" id="{F31E70CC-C9C1-197F-C394-649F61D1A358}"/>
              </a:ext>
            </a:extLst>
          </p:cNvPr>
          <p:cNvSpPr>
            <a:spLocks noGrp="1"/>
          </p:cNvSpPr>
          <p:nvPr>
            <p:ph idx="1"/>
          </p:nvPr>
        </p:nvSpPr>
        <p:spPr>
          <a:xfrm>
            <a:off x="1371599" y="2318197"/>
            <a:ext cx="9724031" cy="3683358"/>
          </a:xfrm>
        </p:spPr>
        <p:txBody>
          <a:bodyPr anchor="ctr">
            <a:normAutofit/>
          </a:bodyPr>
          <a:lstStyle/>
          <a:p>
            <a:pPr marL="0" indent="0">
              <a:buNone/>
            </a:pPr>
            <a:r>
              <a:rPr lang="es-ES" sz="2000"/>
              <a:t>En el desarrollo de software contemporáneo, la combinación de DevOps y CI/CD ha surgido como una metodología fundamental para optimizar la eficiencia y la calidad en el ciclo de vida del software. Este informe explora en detalle los principios, beneficios, herramientas y casos de estudio relacionados con DevOps y CI/CD, destacando su relevancia en el desarrollo de software moderno.</a:t>
            </a:r>
            <a:endParaRPr lang="en-US" sz="2000"/>
          </a:p>
        </p:txBody>
      </p:sp>
    </p:spTree>
    <p:extLst>
      <p:ext uri="{BB962C8B-B14F-4D97-AF65-F5344CB8AC3E}">
        <p14:creationId xmlns:p14="http://schemas.microsoft.com/office/powerpoint/2010/main" val="3668312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60A57B-1381-2B65-4E19-5FFA310E4309}"/>
              </a:ext>
            </a:extLst>
          </p:cNvPr>
          <p:cNvSpPr>
            <a:spLocks noGrp="1"/>
          </p:cNvSpPr>
          <p:nvPr>
            <p:ph type="title"/>
          </p:nvPr>
        </p:nvSpPr>
        <p:spPr>
          <a:xfrm>
            <a:off x="481013" y="3752849"/>
            <a:ext cx="3290887" cy="2452687"/>
          </a:xfrm>
        </p:spPr>
        <p:txBody>
          <a:bodyPr anchor="ctr">
            <a:normAutofit/>
          </a:bodyPr>
          <a:lstStyle/>
          <a:p>
            <a:r>
              <a:rPr lang="es-DO" sz="3600" b="1" kern="100" dirty="0">
                <a:effectLst/>
                <a:latin typeface="Arial" panose="020B0604020202020204" pitchFamily="34" charset="0"/>
                <a:ea typeface="Calibri" panose="020F0502020204030204" pitchFamily="34" charset="0"/>
                <a:cs typeface="Times New Roman" panose="02020603050405020304" pitchFamily="18" charset="0"/>
              </a:rPr>
              <a:t>DevOps</a:t>
            </a:r>
            <a:endParaRPr lang="en-US" sz="3600" dirty="0"/>
          </a:p>
        </p:txBody>
      </p:sp>
      <p:pic>
        <p:nvPicPr>
          <p:cNvPr id="1026" name="Picture 2" descr="Las 10 herramientas imprescindibles de DevOps utilizadas por las empresas  más grandes del mundo">
            <a:extLst>
              <a:ext uri="{FF2B5EF4-FFF2-40B4-BE49-F238E27FC236}">
                <a16:creationId xmlns:a16="http://schemas.microsoft.com/office/drawing/2014/main" id="{B4C650A8-0CB3-B311-B15B-36AD1E511D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362" b="22290"/>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 name="Marcador de contenido 2">
            <a:extLst>
              <a:ext uri="{FF2B5EF4-FFF2-40B4-BE49-F238E27FC236}">
                <a16:creationId xmlns:a16="http://schemas.microsoft.com/office/drawing/2014/main" id="{365CE497-6048-0F57-7F67-0FE9DB2F78BD}"/>
              </a:ext>
            </a:extLst>
          </p:cNvPr>
          <p:cNvSpPr>
            <a:spLocks noGrp="1"/>
          </p:cNvSpPr>
          <p:nvPr>
            <p:ph idx="1"/>
          </p:nvPr>
        </p:nvSpPr>
        <p:spPr>
          <a:xfrm>
            <a:off x="4223982" y="3752850"/>
            <a:ext cx="7485413" cy="2452687"/>
          </a:xfrm>
        </p:spPr>
        <p:txBody>
          <a:bodyPr anchor="ctr">
            <a:normAutofit/>
          </a:bodyPr>
          <a:lstStyle/>
          <a:p>
            <a:pPr marL="0" indent="0">
              <a:buNone/>
            </a:pPr>
            <a:r>
              <a:rPr lang="es-ES" sz="1800"/>
              <a:t>DevOps es una cultura que promueve la colaboración y la integración entre los equipos de desarrollo de software y operaciones de TI. Busca eliminar las barreras entre estos equipos para lograr una entrega de software más rápida y confiable. La automatización es un pilar fundamental en DevOps, permitiendo la ejecución eficiente y repetible de tareas como la construcción de software, las pruebas y la implementación.</a:t>
            </a:r>
            <a:endParaRPr lang="en-US" sz="1800"/>
          </a:p>
          <a:p>
            <a:endParaRPr lang="en-US" sz="1800"/>
          </a:p>
        </p:txBody>
      </p:sp>
    </p:spTree>
    <p:extLst>
      <p:ext uri="{BB962C8B-B14F-4D97-AF65-F5344CB8AC3E}">
        <p14:creationId xmlns:p14="http://schemas.microsoft.com/office/powerpoint/2010/main" val="1686382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EA582D1-1594-2A07-6E1B-02D72244E4C7}"/>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CI/CD </a:t>
            </a:r>
          </a:p>
        </p:txBody>
      </p:sp>
      <p:sp>
        <p:nvSpPr>
          <p:cNvPr id="3" name="Marcador de contenido 2">
            <a:extLst>
              <a:ext uri="{FF2B5EF4-FFF2-40B4-BE49-F238E27FC236}">
                <a16:creationId xmlns:a16="http://schemas.microsoft.com/office/drawing/2014/main" id="{F6865A25-0D61-75F1-3471-A3525CCEFC78}"/>
              </a:ext>
            </a:extLst>
          </p:cNvPr>
          <p:cNvSpPr>
            <a:spLocks noGrp="1"/>
          </p:cNvSpPr>
          <p:nvPr>
            <p:ph idx="1"/>
          </p:nvPr>
        </p:nvSpPr>
        <p:spPr>
          <a:xfrm>
            <a:off x="1371599" y="2318197"/>
            <a:ext cx="9724031" cy="3683358"/>
          </a:xfrm>
        </p:spPr>
        <p:txBody>
          <a:bodyPr anchor="ctr">
            <a:normAutofit/>
          </a:bodyPr>
          <a:lstStyle/>
          <a:p>
            <a:pPr marL="0" indent="0">
              <a:buNone/>
            </a:pPr>
            <a:r>
              <a:rPr lang="es-ES" sz="2000"/>
              <a:t>La Integración Continua (CI) implica la integración frecuente de cambios de código en un repositorio compartido, seguida de la ejecución automatizada de pruebas para garantizar la integridad del código. Por otro lado, la Entrega Continua (CD) implica la automatización del proceso de entrega de software, desde la construcción hasta el despliegue en entornos de prueba o producción.</a:t>
            </a:r>
            <a:endParaRPr lang="en-US" sz="2000"/>
          </a:p>
        </p:txBody>
      </p:sp>
    </p:spTree>
    <p:extLst>
      <p:ext uri="{BB962C8B-B14F-4D97-AF65-F5344CB8AC3E}">
        <p14:creationId xmlns:p14="http://schemas.microsoft.com/office/powerpoint/2010/main" val="334332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Jenkins vs. CircleCI vs. Travis CI (Comparison) | Django Stars">
            <a:extLst>
              <a:ext uri="{FF2B5EF4-FFF2-40B4-BE49-F238E27FC236}">
                <a16:creationId xmlns:a16="http://schemas.microsoft.com/office/drawing/2014/main" id="{0AB139D4-115E-4600-BE62-4C0D766D80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688"/>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9B27381-6748-432B-6C9C-1246055D476C}"/>
              </a:ext>
            </a:extLst>
          </p:cNvPr>
          <p:cNvSpPr>
            <a:spLocks noGrp="1"/>
          </p:cNvSpPr>
          <p:nvPr>
            <p:ph type="title"/>
          </p:nvPr>
        </p:nvSpPr>
        <p:spPr>
          <a:xfrm>
            <a:off x="7531610" y="365125"/>
            <a:ext cx="3822189" cy="1899912"/>
          </a:xfrm>
        </p:spPr>
        <p:txBody>
          <a:bodyPr>
            <a:normAutofit/>
          </a:bodyPr>
          <a:lstStyle/>
          <a:p>
            <a:r>
              <a:rPr lang="es-ES" sz="4000" b="1"/>
              <a:t>Herramientas de DevOps y CI/CD</a:t>
            </a:r>
            <a:endParaRPr lang="en-US" sz="4000" b="1"/>
          </a:p>
        </p:txBody>
      </p:sp>
      <p:sp>
        <p:nvSpPr>
          <p:cNvPr id="3" name="Marcador de contenido 2">
            <a:extLst>
              <a:ext uri="{FF2B5EF4-FFF2-40B4-BE49-F238E27FC236}">
                <a16:creationId xmlns:a16="http://schemas.microsoft.com/office/drawing/2014/main" id="{00E2AC7B-1714-CB41-97B0-112C55293DCF}"/>
              </a:ext>
            </a:extLst>
          </p:cNvPr>
          <p:cNvSpPr>
            <a:spLocks noGrp="1"/>
          </p:cNvSpPr>
          <p:nvPr>
            <p:ph idx="1"/>
          </p:nvPr>
        </p:nvSpPr>
        <p:spPr>
          <a:xfrm>
            <a:off x="7531610" y="2434201"/>
            <a:ext cx="3822189" cy="3742762"/>
          </a:xfrm>
        </p:spPr>
        <p:txBody>
          <a:bodyPr>
            <a:normAutofit/>
          </a:bodyPr>
          <a:lstStyle/>
          <a:p>
            <a:pPr marL="0" indent="0">
              <a:buNone/>
            </a:pPr>
            <a:r>
              <a:rPr lang="es-ES" sz="2000"/>
              <a:t>Las principales herramientas utilizadas en DevOps y CI/CD incluyen Jenkins, GitLab CI/CD, CircleCI, Travis CI y GitHub Actions. Estas herramientas permiten automatizar y optimizar el proceso de entrega de software, desde la integración del código hasta su despliegue en producción.</a:t>
            </a:r>
            <a:endParaRPr lang="en-US" sz="2000"/>
          </a:p>
        </p:txBody>
      </p:sp>
    </p:spTree>
    <p:extLst>
      <p:ext uri="{BB962C8B-B14F-4D97-AF65-F5344CB8AC3E}">
        <p14:creationId xmlns:p14="http://schemas.microsoft.com/office/powerpoint/2010/main" val="2524813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892EBFB-F1D1-6EAF-4275-EA244D485E73}"/>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Pipelines en DevOps</a:t>
            </a:r>
          </a:p>
        </p:txBody>
      </p:sp>
      <p:sp>
        <p:nvSpPr>
          <p:cNvPr id="3" name="Marcador de contenido 2">
            <a:extLst>
              <a:ext uri="{FF2B5EF4-FFF2-40B4-BE49-F238E27FC236}">
                <a16:creationId xmlns:a16="http://schemas.microsoft.com/office/drawing/2014/main" id="{22FDA59B-D4A7-C3BA-7A80-78F33267FE38}"/>
              </a:ext>
            </a:extLst>
          </p:cNvPr>
          <p:cNvSpPr>
            <a:spLocks noGrp="1"/>
          </p:cNvSpPr>
          <p:nvPr>
            <p:ph idx="1"/>
          </p:nvPr>
        </p:nvSpPr>
        <p:spPr>
          <a:xfrm>
            <a:off x="1371599" y="2318197"/>
            <a:ext cx="9724031" cy="3683358"/>
          </a:xfrm>
        </p:spPr>
        <p:txBody>
          <a:bodyPr anchor="ctr">
            <a:normAutofit/>
          </a:bodyPr>
          <a:lstStyle/>
          <a:p>
            <a:pPr marL="0" indent="0">
              <a:buNone/>
            </a:pPr>
            <a:r>
              <a:rPr lang="es-ES" sz="2000"/>
              <a:t>Un pipeline es una serie de pasos automatizados que abarcan diferentes tareas del desarrollo de software, desde la integración del código hasta su despliegue en producción. Ejemplos básicos de pipelines en herramientas como Jenkins, GitLab CI/CD, CircleCI, Travis CI y GitHub Actions muestran cómo automatizar este proceso de manera eficiente y repetible.</a:t>
            </a:r>
            <a:endParaRPr lang="en-US" sz="2000"/>
          </a:p>
        </p:txBody>
      </p:sp>
    </p:spTree>
    <p:extLst>
      <p:ext uri="{BB962C8B-B14F-4D97-AF65-F5344CB8AC3E}">
        <p14:creationId xmlns:p14="http://schemas.microsoft.com/office/powerpoint/2010/main" val="2786556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DF4B85C-4A6E-3C87-92C1-BC1E6CD01C4F}"/>
              </a:ext>
            </a:extLst>
          </p:cNvPr>
          <p:cNvSpPr>
            <a:spLocks noGrp="1"/>
          </p:cNvSpPr>
          <p:nvPr>
            <p:ph type="title"/>
          </p:nvPr>
        </p:nvSpPr>
        <p:spPr>
          <a:xfrm>
            <a:off x="1371599" y="294538"/>
            <a:ext cx="9895951" cy="1033669"/>
          </a:xfrm>
        </p:spPr>
        <p:txBody>
          <a:bodyPr>
            <a:normAutofit/>
          </a:bodyPr>
          <a:lstStyle/>
          <a:p>
            <a:r>
              <a:rPr lang="es-DO" sz="4000">
                <a:solidFill>
                  <a:srgbClr val="FFFFFF"/>
                </a:solidFill>
              </a:rPr>
              <a:t>Conclusión </a:t>
            </a:r>
            <a:endParaRPr lang="en-US" sz="4000">
              <a:solidFill>
                <a:srgbClr val="FFFFFF"/>
              </a:solidFill>
            </a:endParaRPr>
          </a:p>
        </p:txBody>
      </p:sp>
      <p:sp>
        <p:nvSpPr>
          <p:cNvPr id="3" name="Marcador de contenido 2">
            <a:extLst>
              <a:ext uri="{FF2B5EF4-FFF2-40B4-BE49-F238E27FC236}">
                <a16:creationId xmlns:a16="http://schemas.microsoft.com/office/drawing/2014/main" id="{B8D53B93-173A-C1E4-C072-36D46A5A93C7}"/>
              </a:ext>
            </a:extLst>
          </p:cNvPr>
          <p:cNvSpPr>
            <a:spLocks noGrp="1"/>
          </p:cNvSpPr>
          <p:nvPr>
            <p:ph idx="1"/>
          </p:nvPr>
        </p:nvSpPr>
        <p:spPr>
          <a:xfrm>
            <a:off x="1371599" y="2318197"/>
            <a:ext cx="9724031" cy="3683358"/>
          </a:xfrm>
        </p:spPr>
        <p:txBody>
          <a:bodyPr anchor="ctr">
            <a:normAutofit/>
          </a:bodyPr>
          <a:lstStyle/>
          <a:p>
            <a:pPr marL="0" indent="0">
              <a:spcAft>
                <a:spcPts val="800"/>
              </a:spcAft>
              <a:buNone/>
            </a:pPr>
            <a:r>
              <a:rPr lang="es-DO" sz="1400" kern="100" dirty="0">
                <a:effectLst/>
                <a:latin typeface="Arial" panose="020B0604020202020204" pitchFamily="34" charset="0"/>
                <a:ea typeface="Calibri" panose="020F0502020204030204" pitchFamily="34" charset="0"/>
                <a:cs typeface="Times New Roman" panose="02020603050405020304" pitchFamily="18" charset="0"/>
              </a:rPr>
              <a:t>En resumen, la combinación de DevOps y CI/CD ha revolucionado la forma en que se desarrolla y entrega el software en la actualidad. Estas metodologías no solo se centran en la automatización de procesos, sino que también promueven una cultura de colaboración, mejora continua y entrega rápida y confiable de software. DevOps, como cultura, busca eliminar las barreras entre los equipos de desarrollo y operaciones, fomentando la automatización, la colaboración y la integración continua. La arquitectura de microservicios y el uso de contenedores son comunes en los entornos DevOps, permitiendo una mayor flexibilidad y escalabilidad.</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es-DO" sz="14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es-DO" sz="1400" kern="100" dirty="0">
                <a:effectLst/>
                <a:latin typeface="Arial" panose="020B0604020202020204" pitchFamily="34" charset="0"/>
                <a:ea typeface="Calibri" panose="020F0502020204030204" pitchFamily="34" charset="0"/>
                <a:cs typeface="Times New Roman" panose="02020603050405020304" pitchFamily="18" charset="0"/>
              </a:rPr>
              <a:t>Por otro lado, CI/CD se centra en automatizar la integración, prueba y entrega de código de manera continua. Herramientas como Jenkins, </a:t>
            </a:r>
            <a:r>
              <a:rPr lang="es-DO" sz="1400" kern="100" dirty="0" err="1">
                <a:effectLst/>
                <a:latin typeface="Arial" panose="020B0604020202020204" pitchFamily="34" charset="0"/>
                <a:ea typeface="Calibri" panose="020F0502020204030204" pitchFamily="34" charset="0"/>
                <a:cs typeface="Times New Roman" panose="02020603050405020304" pitchFamily="18" charset="0"/>
              </a:rPr>
              <a:t>GitLab</a:t>
            </a:r>
            <a:r>
              <a:rPr lang="es-DO" sz="1400" kern="100" dirty="0">
                <a:effectLst/>
                <a:latin typeface="Arial" panose="020B0604020202020204" pitchFamily="34" charset="0"/>
                <a:ea typeface="Calibri" panose="020F0502020204030204" pitchFamily="34" charset="0"/>
                <a:cs typeface="Times New Roman" panose="02020603050405020304" pitchFamily="18" charset="0"/>
              </a:rPr>
              <a:t> CI/CD, </a:t>
            </a:r>
            <a:r>
              <a:rPr lang="es-DO" sz="1400" kern="100" dirty="0" err="1">
                <a:effectLst/>
                <a:latin typeface="Arial" panose="020B0604020202020204" pitchFamily="34" charset="0"/>
                <a:ea typeface="Calibri" panose="020F0502020204030204" pitchFamily="34" charset="0"/>
                <a:cs typeface="Times New Roman" panose="02020603050405020304" pitchFamily="18" charset="0"/>
              </a:rPr>
              <a:t>CircleCI</a:t>
            </a:r>
            <a:r>
              <a:rPr lang="es-DO" sz="1400" kern="100" dirty="0">
                <a:effectLst/>
                <a:latin typeface="Arial" panose="020B0604020202020204" pitchFamily="34" charset="0"/>
                <a:ea typeface="Calibri" panose="020F0502020204030204" pitchFamily="34" charset="0"/>
                <a:cs typeface="Times New Roman" panose="02020603050405020304" pitchFamily="18" charset="0"/>
              </a:rPr>
              <a:t>, Travis CI y GitHub </a:t>
            </a:r>
            <a:r>
              <a:rPr lang="es-DO" sz="1400" kern="100" dirty="0" err="1">
                <a:effectLst/>
                <a:latin typeface="Arial" panose="020B0604020202020204" pitchFamily="34" charset="0"/>
                <a:ea typeface="Calibri" panose="020F0502020204030204" pitchFamily="34" charset="0"/>
                <a:cs typeface="Times New Roman" panose="02020603050405020304" pitchFamily="18" charset="0"/>
              </a:rPr>
              <a:t>Actions</a:t>
            </a:r>
            <a:r>
              <a:rPr lang="es-DO" sz="1400" kern="100" dirty="0">
                <a:effectLst/>
                <a:latin typeface="Arial" panose="020B0604020202020204" pitchFamily="34" charset="0"/>
                <a:ea typeface="Calibri" panose="020F0502020204030204" pitchFamily="34" charset="0"/>
                <a:cs typeface="Times New Roman" panose="02020603050405020304" pitchFamily="18" charset="0"/>
              </a:rPr>
              <a:t> permiten a los equipos desarrollar pipelines para automatizar todo el proceso de desarrollo y despliegue de software. La adopción exitosa de DevOps y CI/CD proporciona beneficios significativos, incluida una mayor velocidad de entrega, una mayor calidad del software, una menor incidencia de errores y una mayor capacidad de adaptación a los cambios del mercado. En última instancia, DevOps y CI/CD están transformando la forma en que se desarrolla, entrega y opera el software en la era digital, impulsando la innovación y mejorando la competitividad de las empresas en un entorno empresarial cada vez más dinámico y exigente.</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429216979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590</Words>
  <Application>Microsoft Office PowerPoint</Application>
  <PresentationFormat>Panorámica</PresentationFormat>
  <Paragraphs>14</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Presentación de PowerPoint</vt:lpstr>
      <vt:lpstr>Introducción </vt:lpstr>
      <vt:lpstr>DevOps</vt:lpstr>
      <vt:lpstr>CI/CD </vt:lpstr>
      <vt:lpstr>Herramientas de DevOps y CI/CD</vt:lpstr>
      <vt:lpstr>Pipelines en DevOps</vt:lpstr>
      <vt:lpstr>Conclusión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Erik Cruz</dc:creator>
  <cp:lastModifiedBy>Erik Cruz</cp:lastModifiedBy>
  <cp:revision>2</cp:revision>
  <dcterms:created xsi:type="dcterms:W3CDTF">2024-02-21T02:12:36Z</dcterms:created>
  <dcterms:modified xsi:type="dcterms:W3CDTF">2024-02-21T03:33:40Z</dcterms:modified>
</cp:coreProperties>
</file>