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5" r:id="rId5"/>
    <p:sldId id="258" r:id="rId6"/>
    <p:sldId id="259" r:id="rId7"/>
    <p:sldId id="261" r:id="rId8"/>
    <p:sldId id="257" r:id="rId9"/>
    <p:sldId id="260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 Macp" initials="JM" lastIdx="1" clrIdx="0">
    <p:extLst>
      <p:ext uri="{19B8F6BF-5375-455C-9EA6-DF929625EA0E}">
        <p15:presenceInfo xmlns:p15="http://schemas.microsoft.com/office/powerpoint/2012/main" userId="194a61b0b65ca6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5365-A406-4B98-A8C6-4334B8A76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id-ID" dirty="0"/>
              <a:t>Aplikasi Game dengan Python</a:t>
            </a:r>
            <a:br>
              <a:rPr lang="id-ID" dirty="0"/>
            </a:br>
            <a:r>
              <a:rPr lang="id-ID" dirty="0"/>
              <a:t>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SPIDER</a:t>
            </a:r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BC06B-D349-4FAF-B494-E70B8B39F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61147"/>
          </a:xfrm>
        </p:spPr>
        <p:txBody>
          <a:bodyPr numCol="2">
            <a:normAutofit/>
          </a:bodyPr>
          <a:lstStyle/>
          <a:p>
            <a:r>
              <a:rPr lang="id-ID" dirty="0"/>
              <a:t>Ayodya							[1821020</a:t>
            </a:r>
            <a:r>
              <a:rPr lang="en-US" dirty="0"/>
              <a:t>06</a:t>
            </a:r>
            <a:r>
              <a:rPr lang="id-ID" dirty="0"/>
              <a:t>]</a:t>
            </a:r>
          </a:p>
          <a:p>
            <a:r>
              <a:rPr lang="id-ID" dirty="0"/>
              <a:t>Iqbal Ma’kar DL Odja			[182102016]</a:t>
            </a:r>
          </a:p>
          <a:p>
            <a:r>
              <a:rPr lang="id-ID" dirty="0"/>
              <a:t>Jenny Meilila Azani Cahya P.		[182102</a:t>
            </a:r>
            <a:r>
              <a:rPr lang="en-US" dirty="0"/>
              <a:t>01</a:t>
            </a:r>
            <a:r>
              <a:rPr lang="id-ID" dirty="0"/>
              <a:t>8]</a:t>
            </a:r>
          </a:p>
          <a:p>
            <a:r>
              <a:rPr lang="id-ID" dirty="0"/>
              <a:t>Ridho Marhaban				[1821020</a:t>
            </a:r>
            <a:r>
              <a:rPr lang="en-US" dirty="0"/>
              <a:t>31</a:t>
            </a:r>
            <a:r>
              <a:rPr lang="id-ID" dirty="0"/>
              <a:t>]</a:t>
            </a:r>
          </a:p>
          <a:p>
            <a:r>
              <a:rPr lang="id-ID" dirty="0"/>
              <a:t>Yusriyah	</a:t>
            </a:r>
            <a:r>
              <a:rPr lang="en-US" dirty="0"/>
              <a:t> </a:t>
            </a:r>
            <a:r>
              <a:rPr lang="en-US" dirty="0" err="1"/>
              <a:t>Isnaini</a:t>
            </a:r>
            <a:r>
              <a:rPr lang="en-US" dirty="0"/>
              <a:t> M</a:t>
            </a:r>
            <a:r>
              <a:rPr lang="id-ID" dirty="0"/>
              <a:t>ufidah			[1821020</a:t>
            </a:r>
            <a:r>
              <a:rPr lang="en-US" dirty="0"/>
              <a:t>36</a:t>
            </a:r>
            <a:r>
              <a:rPr lang="id-ID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837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7815-0821-453E-BBCF-2E69F3F057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898" y="3998794"/>
            <a:ext cx="3398293" cy="2413925"/>
          </a:xfrm>
        </p:spPr>
        <p:txBody>
          <a:bodyPr anchor="ctr"/>
          <a:lstStyle/>
          <a:p>
            <a:r>
              <a:rPr lang="id-ID" dirty="0"/>
              <a:t>Hasil dari pembuatan</a:t>
            </a:r>
            <a:br>
              <a:rPr lang="id-ID" dirty="0"/>
            </a:br>
            <a:r>
              <a:rPr lang="id-ID" dirty="0"/>
              <a:t>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53C4D-D8B3-4FCB-B13D-36E8AFA2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44" y="578693"/>
            <a:ext cx="7206018" cy="57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7815-0821-453E-BBCF-2E69F3F057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898" y="3998794"/>
            <a:ext cx="3398293" cy="2413925"/>
          </a:xfrm>
        </p:spPr>
        <p:txBody>
          <a:bodyPr anchor="ctr"/>
          <a:lstStyle/>
          <a:p>
            <a:r>
              <a:rPr lang="id-ID" dirty="0"/>
              <a:t>Hasil dari pembuatan</a:t>
            </a:r>
            <a:br>
              <a:rPr lang="id-ID" dirty="0"/>
            </a:br>
            <a:r>
              <a:rPr lang="id-ID" dirty="0"/>
              <a:t>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D961D-C463-4D66-8BEE-EA125AE3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27" y="549507"/>
            <a:ext cx="7270783" cy="56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0A4F-5AB7-4244-9DE2-B2284F71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d-ID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MARI KITA LIHAT GAME NYA ~~</a:t>
            </a:r>
          </a:p>
        </p:txBody>
      </p:sp>
    </p:spTree>
    <p:extLst>
      <p:ext uri="{BB962C8B-B14F-4D97-AF65-F5344CB8AC3E}">
        <p14:creationId xmlns:p14="http://schemas.microsoft.com/office/powerpoint/2010/main" val="37172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9E37-5FB4-4CB3-A7BB-A129D74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Space Spider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5626-544E-4F9F-95BC-37BE7A17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Jalan cerita game :</a:t>
            </a:r>
          </a:p>
          <a:p>
            <a:pPr algn="just"/>
            <a:r>
              <a:rPr lang="id-ID" dirty="0"/>
              <a:t>Game sederhana yang berjudul “Space Spider”</a:t>
            </a:r>
          </a:p>
          <a:p>
            <a:pPr algn="just"/>
            <a:r>
              <a:rPr lang="id-ID" dirty="0"/>
              <a:t>Akan ada planet yang diserang spider dan harus dilindungi oleh sebuah pesawat dengan cara menembaki spider tersebut</a:t>
            </a:r>
          </a:p>
          <a:p>
            <a:pPr algn="just"/>
            <a:r>
              <a:rPr lang="id-ID" dirty="0"/>
              <a:t>Waktu yang digunakan dalam memainkan game ini adalah 1 menit</a:t>
            </a:r>
          </a:p>
          <a:p>
            <a:pPr algn="just"/>
            <a:r>
              <a:rPr lang="id-ID" dirty="0"/>
              <a:t>Pemain harus dapat melindungi planet itu agar hp (health points) yang dimiliki tidak berkurang</a:t>
            </a:r>
          </a:p>
          <a:p>
            <a:pPr algn="just"/>
            <a:r>
              <a:rPr lang="id-ID" dirty="0"/>
              <a:t>Jika health points yang dimiliki masih ada yang tersisa dalam waktu 1 menit, maka pemain dinyatakan menang</a:t>
            </a:r>
          </a:p>
          <a:p>
            <a:pPr algn="just"/>
            <a:r>
              <a:rPr lang="id-ID" dirty="0"/>
              <a:t>Sebaliknya jika health points yang dimiliki habis dalam waktu 1 menit, maka pemain dinyatakan kalah</a:t>
            </a:r>
          </a:p>
        </p:txBody>
      </p:sp>
    </p:spTree>
    <p:extLst>
      <p:ext uri="{BB962C8B-B14F-4D97-AF65-F5344CB8AC3E}">
        <p14:creationId xmlns:p14="http://schemas.microsoft.com/office/powerpoint/2010/main" val="40528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9E37-5FB4-4CB3-A7BB-A129D74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Space Spider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5626-544E-4F9F-95BC-37BE7A17F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436125"/>
            <a:ext cx="7956798" cy="16946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Kelebihan :</a:t>
            </a:r>
          </a:p>
          <a:p>
            <a:pPr algn="just"/>
            <a:r>
              <a:rPr lang="id-ID" dirty="0"/>
              <a:t>Game ini sederhana</a:t>
            </a:r>
          </a:p>
          <a:p>
            <a:pPr algn="just"/>
            <a:r>
              <a:rPr lang="id-ID" dirty="0"/>
              <a:t>Bisa dimainkan oleh segala usia</a:t>
            </a:r>
          </a:p>
          <a:p>
            <a:pPr algn="just"/>
            <a:r>
              <a:rPr lang="id-ID" dirty="0"/>
              <a:t>Bisa dimainkan dimanapun dan kapanpun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ABFD-4836-411C-AAB5-51FE6AA2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2627" y="4421875"/>
            <a:ext cx="6059372" cy="169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Kekurangan :</a:t>
            </a:r>
          </a:p>
          <a:p>
            <a:r>
              <a:rPr lang="id-ID" dirty="0"/>
              <a:t>Score belum dapat ditampilkan di layar</a:t>
            </a:r>
          </a:p>
          <a:p>
            <a:r>
              <a:rPr lang="id-ID" dirty="0"/>
              <a:t>Saat melewati batas layar, player akan hilang</a:t>
            </a:r>
          </a:p>
        </p:txBody>
      </p:sp>
    </p:spTree>
    <p:extLst>
      <p:ext uri="{BB962C8B-B14F-4D97-AF65-F5344CB8AC3E}">
        <p14:creationId xmlns:p14="http://schemas.microsoft.com/office/powerpoint/2010/main" val="41836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9E37-5FB4-4CB3-A7BB-A129D74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Space Spider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5626-544E-4F9F-95BC-37BE7A17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Beberapa hal yang perlu disiapkan yaitu :</a:t>
            </a:r>
          </a:p>
          <a:p>
            <a:r>
              <a:rPr lang="id-ID" dirty="0"/>
              <a:t>Text Editor</a:t>
            </a:r>
          </a:p>
          <a:p>
            <a:r>
              <a:rPr lang="id-ID" dirty="0"/>
              <a:t>Python</a:t>
            </a:r>
          </a:p>
          <a:p>
            <a:r>
              <a:rPr lang="id-ID" dirty="0"/>
              <a:t>Pygame</a:t>
            </a:r>
          </a:p>
          <a:p>
            <a:r>
              <a:rPr lang="id-ID" dirty="0"/>
              <a:t>Beberapa aset game yang akan digunakan</a:t>
            </a:r>
          </a:p>
        </p:txBody>
      </p:sp>
    </p:spTree>
    <p:extLst>
      <p:ext uri="{BB962C8B-B14F-4D97-AF65-F5344CB8AC3E}">
        <p14:creationId xmlns:p14="http://schemas.microsoft.com/office/powerpoint/2010/main" val="19326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C731-8C68-4B7A-A17E-6827A24D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Aset untuk Pembuatan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BB6CA-86A2-4B9A-B335-37D62FF9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72" y="3686849"/>
            <a:ext cx="71923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E8ED2-F7F5-4287-B7EF-9DA86FD4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430" y="2789494"/>
            <a:ext cx="1015873" cy="1396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C1B052-8B8D-4A0C-B281-2A62226EA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16" y="3187379"/>
            <a:ext cx="1438476" cy="998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B4BAE9-C58F-433A-8886-93023F695B00}"/>
              </a:ext>
            </a:extLst>
          </p:cNvPr>
          <p:cNvSpPr txBox="1"/>
          <p:nvPr/>
        </p:nvSpPr>
        <p:spPr>
          <a:xfrm>
            <a:off x="318988" y="4665802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Planet yang harus dilindungi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DB524-ECF6-4A32-A3FA-3CCDB998CAB2}"/>
              </a:ext>
            </a:extLst>
          </p:cNvPr>
          <p:cNvSpPr txBox="1"/>
          <p:nvPr/>
        </p:nvSpPr>
        <p:spPr>
          <a:xfrm>
            <a:off x="2517857" y="4665802"/>
            <a:ext cx="229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Pesawat yang melindungi planet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6F213-B5B7-4833-81BA-964735EC9251}"/>
              </a:ext>
            </a:extLst>
          </p:cNvPr>
          <p:cNvSpPr txBox="1"/>
          <p:nvPr/>
        </p:nvSpPr>
        <p:spPr>
          <a:xfrm>
            <a:off x="5042872" y="4665802"/>
            <a:ext cx="2291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Peluru yang digunakan pesawat untuk melindungi planet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8CA50-EF7B-4F99-98AF-F0D31EAA7ED5}"/>
              </a:ext>
            </a:extLst>
          </p:cNvPr>
          <p:cNvSpPr txBox="1"/>
          <p:nvPr/>
        </p:nvSpPr>
        <p:spPr>
          <a:xfrm>
            <a:off x="7559582" y="4665802"/>
            <a:ext cx="19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Musuh yang menyerang planet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83447E-CF38-4610-95ED-2B57CA450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101" y="2789494"/>
            <a:ext cx="2487358" cy="1396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CA4F2A-C262-40F2-8F11-72DA4A7D7B9D}"/>
              </a:ext>
            </a:extLst>
          </p:cNvPr>
          <p:cNvSpPr txBox="1"/>
          <p:nvPr/>
        </p:nvSpPr>
        <p:spPr>
          <a:xfrm>
            <a:off x="9881436" y="4665802"/>
            <a:ext cx="1910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Background yang digunakan dalam pembuatan game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F72D32-C9DE-4B08-8775-7B531E466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72" y="2463046"/>
            <a:ext cx="1857306" cy="17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C731-8C68-4B7A-A17E-6827A24D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Aset untuk Pembuatan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3834E-7116-4D39-97CE-FB5BD9BC9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76074"/>
          <a:stretch/>
        </p:blipFill>
        <p:spPr>
          <a:xfrm>
            <a:off x="1069309" y="2697743"/>
            <a:ext cx="1469176" cy="1953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11EDAC-823A-49DE-8451-09BE5CBD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37" r="24332"/>
          <a:stretch/>
        </p:blipFill>
        <p:spPr>
          <a:xfrm>
            <a:off x="6673757" y="2697743"/>
            <a:ext cx="1494113" cy="19538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A7322E-7717-4D31-934E-B5599DF57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r="51182"/>
          <a:stretch/>
        </p:blipFill>
        <p:spPr>
          <a:xfrm>
            <a:off x="3841847" y="2697743"/>
            <a:ext cx="1528548" cy="1953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DE3CF9-FBD9-4B00-A1AD-5566D7B02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69"/>
          <a:stretch/>
        </p:blipFill>
        <p:spPr>
          <a:xfrm>
            <a:off x="9471232" y="2697743"/>
            <a:ext cx="1494113" cy="1953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AEA22-C537-49D0-808F-A3D756BB0AC8}"/>
              </a:ext>
            </a:extLst>
          </p:cNvPr>
          <p:cNvSpPr txBox="1"/>
          <p:nvPr/>
        </p:nvSpPr>
        <p:spPr>
          <a:xfrm>
            <a:off x="848553" y="5047939"/>
            <a:ext cx="19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Suara yang keluar saat musuh datang / mulai muncul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A97F6-B8B9-440D-8A7E-A2376B4843E1}"/>
              </a:ext>
            </a:extLst>
          </p:cNvPr>
          <p:cNvSpPr txBox="1"/>
          <p:nvPr/>
        </p:nvSpPr>
        <p:spPr>
          <a:xfrm>
            <a:off x="3650777" y="5047939"/>
            <a:ext cx="19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Suara saat peluru mengenai musuh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84CE7-662E-40A6-B45B-FFAB727991AC}"/>
              </a:ext>
            </a:extLst>
          </p:cNvPr>
          <p:cNvSpPr txBox="1"/>
          <p:nvPr/>
        </p:nvSpPr>
        <p:spPr>
          <a:xfrm>
            <a:off x="6465469" y="5047938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Background suara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17DC-E95F-479F-8F76-36887DBCD05B}"/>
              </a:ext>
            </a:extLst>
          </p:cNvPr>
          <p:cNvSpPr txBox="1"/>
          <p:nvPr/>
        </p:nvSpPr>
        <p:spPr>
          <a:xfrm>
            <a:off x="9267693" y="5047937"/>
            <a:ext cx="19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Efek suara saat pesawat menembakkan peluru</a:t>
            </a:r>
          </a:p>
        </p:txBody>
      </p:sp>
    </p:spTree>
    <p:extLst>
      <p:ext uri="{BB962C8B-B14F-4D97-AF65-F5344CB8AC3E}">
        <p14:creationId xmlns:p14="http://schemas.microsoft.com/office/powerpoint/2010/main" val="29060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BF53-B0F5-4941-AED4-42470834B5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3144" y="2412624"/>
            <a:ext cx="4012442" cy="969963"/>
          </a:xfrm>
        </p:spPr>
        <p:txBody>
          <a:bodyPr anchor="ctr"/>
          <a:lstStyle/>
          <a:p>
            <a:pPr algn="ctr"/>
            <a:r>
              <a:rPr lang="id-ID" dirty="0"/>
              <a:t>Kode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48F0F-CE68-47AE-8533-3A8F9006AD2E}"/>
              </a:ext>
            </a:extLst>
          </p:cNvPr>
          <p:cNvSpPr txBox="1"/>
          <p:nvPr/>
        </p:nvSpPr>
        <p:spPr>
          <a:xfrm flipH="1">
            <a:off x="983263" y="3475414"/>
            <a:ext cx="3452204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dirty="0"/>
              <a:t>Gambar sebagian kode program game nya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A4F44-0FBD-4547-A92F-1A709D78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56" y="248861"/>
            <a:ext cx="60198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2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F435-870B-4ECA-BD0A-2E4533F9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Pygame, math, randint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1473-97F2-48C3-9138-3283D435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	Pygame adalah  </a:t>
            </a:r>
            <a:r>
              <a:rPr lang="fi-FI" dirty="0"/>
              <a:t>merupakan salah satu modul python yang ber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game </a:t>
            </a:r>
            <a:r>
              <a:rPr lang="en-US" dirty="0" err="1"/>
              <a:t>dari</a:t>
            </a:r>
            <a:r>
              <a:rPr lang="en-US" dirty="0"/>
              <a:t> python. 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program.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endParaRPr lang="id-ID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	Math adalah  salah satu modul Python  yang digunakan untuk membuat fungsi matematika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	Randint </a:t>
            </a:r>
            <a:r>
              <a:rPr lang="id-ID" i="1" dirty="0"/>
              <a:t>(random integer)</a:t>
            </a:r>
            <a:r>
              <a:rPr lang="id-ID" dirty="0"/>
              <a:t> adalah  fungsi yang digunakan untuk menggambar 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id-ID" dirty="0"/>
              <a:t>secara acak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80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7815-0821-453E-BBCF-2E69F3F057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898" y="3998794"/>
            <a:ext cx="3398293" cy="2413925"/>
          </a:xfrm>
        </p:spPr>
        <p:txBody>
          <a:bodyPr anchor="ctr"/>
          <a:lstStyle/>
          <a:p>
            <a:r>
              <a:rPr lang="id-ID" dirty="0"/>
              <a:t>Hasil dari pembuatan</a:t>
            </a:r>
            <a:br>
              <a:rPr lang="id-ID" dirty="0"/>
            </a:br>
            <a:r>
              <a:rPr lang="id-ID" dirty="0"/>
              <a:t>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97574-6DDB-4604-B782-082CB09210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41907" y="560989"/>
            <a:ext cx="7292998" cy="5736022"/>
          </a:xfrm>
        </p:spPr>
      </p:pic>
    </p:spTree>
    <p:extLst>
      <p:ext uri="{BB962C8B-B14F-4D97-AF65-F5344CB8AC3E}">
        <p14:creationId xmlns:p14="http://schemas.microsoft.com/office/powerpoint/2010/main" val="35114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1039</TotalTime>
  <Words>232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Aplikasi Game dengan Python “SPACE SPIDER”</vt:lpstr>
      <vt:lpstr>Space Spider</vt:lpstr>
      <vt:lpstr>Space Spider</vt:lpstr>
      <vt:lpstr>Space Spider</vt:lpstr>
      <vt:lpstr>Aset untuk Pembuatan Game</vt:lpstr>
      <vt:lpstr>Aset untuk Pembuatan Game</vt:lpstr>
      <vt:lpstr>Kode program</vt:lpstr>
      <vt:lpstr>Pygame, math, randint</vt:lpstr>
      <vt:lpstr>Hasil dari pembuatan game</vt:lpstr>
      <vt:lpstr>Hasil dari pembuatan game</vt:lpstr>
      <vt:lpstr>Hasil dari pembuatan game</vt:lpstr>
      <vt:lpstr>MARI KITA LIHAT GAME NYA 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Game dengan Python</dc:title>
  <dc:creator>Jenny Macp</dc:creator>
  <cp:lastModifiedBy>Jenny Macp</cp:lastModifiedBy>
  <cp:revision>35</cp:revision>
  <dcterms:created xsi:type="dcterms:W3CDTF">2018-12-16T22:41:55Z</dcterms:created>
  <dcterms:modified xsi:type="dcterms:W3CDTF">2018-12-17T23:16:01Z</dcterms:modified>
</cp:coreProperties>
</file>