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65" r:id="rId14"/>
  </p:sldIdLst>
  <p:sldSz cx="18288000" cy="10287000"/>
  <p:notesSz cx="6858000" cy="9144000"/>
  <p:embeddedFontLst>
    <p:embeddedFont>
      <p:font typeface="Arimo" panose="020B0604020202020204" charset="0"/>
      <p:regular r:id="rId15"/>
    </p:embeddedFont>
    <p:embeddedFont>
      <p:font typeface="Bahnschrift Light SemiCondensed" panose="020B0502040204020203" pitchFamily="34" charset="0"/>
      <p:regular r:id="rId16"/>
    </p:embeddedFont>
    <p:embeddedFont>
      <p:font typeface="Bahnschrift SemiBold" panose="020B0502040204020203" pitchFamily="34" charset="0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aely" panose="020B0604020202020204" charset="0"/>
      <p:regular r:id="rId22"/>
    </p:embeddedFont>
    <p:embeddedFont>
      <p:font typeface="Public Sans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77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3.svg"/><Relationship Id="rId7" Type="http://schemas.openxmlformats.org/officeDocument/2006/relationships/image" Target="../media/image4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5.sv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5197" y="6662519"/>
            <a:ext cx="6592880" cy="2595781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1211920"/>
            <a:ext cx="6498405" cy="771948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070524">
            <a:off x="1946717" y="4503408"/>
            <a:ext cx="876540" cy="125668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801498" y="2321022"/>
            <a:ext cx="1306580" cy="166178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8628986" y="4652555"/>
            <a:ext cx="8741665" cy="2009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007"/>
              </a:lnSpc>
              <a:spcBef>
                <a:spcPct val="0"/>
              </a:spcBef>
            </a:pPr>
            <a:r>
              <a:rPr lang="en-US" sz="15007" u="none">
                <a:solidFill>
                  <a:srgbClr val="15485B"/>
                </a:solidFill>
                <a:latin typeface="Maely"/>
              </a:rPr>
              <a:t>Kelompok 6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880042" y="2721967"/>
            <a:ext cx="418628" cy="4972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3D6026-D742-4AEB-BD79-7A0A13688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" y="0"/>
            <a:ext cx="18283085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330B72-97A3-4A0A-A272-09ED0C7B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50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23663A-375A-423E-A151-0BFDC69CE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A9A0D4-2901-44F5-8992-AE921FF7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0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49190C-768B-4956-A57D-112CEB9C2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871" y="-38100"/>
            <a:ext cx="18324871" cy="10325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D7F3BA-4377-460F-9598-E5EF35AE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28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D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09123" y="8932735"/>
            <a:ext cx="3683598" cy="6511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5485B">
                <a:alpha val="8627"/>
              </a:srgbClr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128936" y="4800931"/>
            <a:ext cx="3683598" cy="4522274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28700" y="6141057"/>
            <a:ext cx="2807010" cy="496179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5485B">
                <a:alpha val="8627"/>
              </a:srgbClr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80130" y="891135"/>
            <a:ext cx="3368781" cy="5498011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3591425" y="3637690"/>
            <a:ext cx="12379310" cy="2326483"/>
            <a:chOff x="0" y="0"/>
            <a:chExt cx="16505746" cy="3101977"/>
          </a:xfrm>
        </p:grpSpPr>
        <p:sp>
          <p:nvSpPr>
            <p:cNvPr id="9" name="TextBox 9"/>
            <p:cNvSpPr txBox="1"/>
            <p:nvPr/>
          </p:nvSpPr>
          <p:spPr>
            <a:xfrm>
              <a:off x="0" y="228600"/>
              <a:ext cx="16505746" cy="22367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137"/>
                </a:lnSpc>
              </a:pPr>
              <a:r>
                <a:rPr lang="en-US" sz="12137">
                  <a:solidFill>
                    <a:srgbClr val="15485B"/>
                  </a:solidFill>
                  <a:latin typeface="Maely"/>
                </a:rPr>
                <a:t>Sekian &amp; Terima Kasih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498570"/>
              <a:ext cx="16505746" cy="6034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82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99187" y="8135553"/>
            <a:ext cx="783116" cy="112274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5970735" y="2593714"/>
            <a:ext cx="939552" cy="119497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6840672" y="4303640"/>
            <a:ext cx="418628" cy="4972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64023" y="7838269"/>
            <a:ext cx="6067061" cy="1034924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5485B">
                <a:alpha val="8627"/>
              </a:srgbClr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880688" y="1350889"/>
            <a:ext cx="418628" cy="49729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427131" y="1350889"/>
            <a:ext cx="939552" cy="119497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1426846" y="2162831"/>
            <a:ext cx="4541417" cy="5107933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212666" y="2162831"/>
            <a:ext cx="8662118" cy="5764142"/>
            <a:chOff x="596871" y="0"/>
            <a:chExt cx="11549491" cy="7685522"/>
          </a:xfrm>
        </p:grpSpPr>
        <p:sp>
          <p:nvSpPr>
            <p:cNvPr id="8" name="TextBox 8"/>
            <p:cNvSpPr txBox="1"/>
            <p:nvPr/>
          </p:nvSpPr>
          <p:spPr>
            <a:xfrm>
              <a:off x="1590391" y="6893529"/>
              <a:ext cx="8368709" cy="3196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24"/>
                </a:lnSpc>
              </a:pPr>
              <a:endParaRPr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596871" y="0"/>
              <a:ext cx="11549491" cy="76855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687"/>
                </a:lnSpc>
              </a:pPr>
              <a:r>
                <a:rPr lang="en-US" sz="4375" dirty="0" err="1">
                  <a:solidFill>
                    <a:srgbClr val="15485B"/>
                  </a:solidFill>
                  <a:latin typeface="Maely"/>
                </a:rPr>
                <a:t>Anggota</a:t>
              </a:r>
              <a:r>
                <a:rPr lang="en-US" sz="4375" dirty="0">
                  <a:solidFill>
                    <a:srgbClr val="15485B"/>
                  </a:solidFill>
                  <a:latin typeface="Maely"/>
                </a:rPr>
                <a:t> :</a:t>
              </a:r>
            </a:p>
            <a:p>
              <a:pPr algn="ctr">
                <a:lnSpc>
                  <a:spcPts val="5687"/>
                </a:lnSpc>
              </a:pPr>
              <a:endParaRPr lang="en-US" sz="4375" dirty="0">
                <a:solidFill>
                  <a:srgbClr val="15485B"/>
                </a:solidFill>
                <a:latin typeface="Maely"/>
              </a:endParaRPr>
            </a:p>
            <a:p>
              <a:pPr>
                <a:lnSpc>
                  <a:spcPts val="5687"/>
                </a:lnSpc>
              </a:pPr>
              <a:r>
                <a:rPr lang="en-US" sz="4375" dirty="0">
                  <a:solidFill>
                    <a:srgbClr val="15485B"/>
                  </a:solidFill>
                  <a:latin typeface="Maely Bold"/>
                </a:rPr>
                <a:t>1. 11421003 Gilbert </a:t>
              </a:r>
              <a:r>
                <a:rPr lang="en-US" sz="4375" dirty="0" err="1">
                  <a:solidFill>
                    <a:srgbClr val="15485B"/>
                  </a:solidFill>
                  <a:latin typeface="Maely Bold"/>
                </a:rPr>
                <a:t>Marpaung</a:t>
              </a:r>
              <a:endParaRPr lang="en-US" sz="4375" dirty="0">
                <a:solidFill>
                  <a:srgbClr val="15485B"/>
                </a:solidFill>
                <a:latin typeface="Maely Bold"/>
              </a:endParaRPr>
            </a:p>
            <a:p>
              <a:pPr>
                <a:lnSpc>
                  <a:spcPts val="5687"/>
                </a:lnSpc>
              </a:pPr>
              <a:r>
                <a:rPr lang="en-US" sz="4375" dirty="0">
                  <a:solidFill>
                    <a:srgbClr val="15485B"/>
                  </a:solidFill>
                  <a:latin typeface="Maely Bold"/>
                </a:rPr>
                <a:t>2. 11421005 </a:t>
              </a:r>
              <a:r>
                <a:rPr lang="en-US" sz="4375" dirty="0" err="1">
                  <a:solidFill>
                    <a:srgbClr val="15485B"/>
                  </a:solidFill>
                  <a:latin typeface="Maely Bold"/>
                </a:rPr>
                <a:t>Kristopeles</a:t>
              </a:r>
              <a:r>
                <a:rPr lang="en-US" sz="4375" dirty="0">
                  <a:solidFill>
                    <a:srgbClr val="15485B"/>
                  </a:solidFill>
                  <a:latin typeface="Maely Bold"/>
                </a:rPr>
                <a:t> </a:t>
              </a:r>
              <a:r>
                <a:rPr lang="en-US" sz="4375" dirty="0" err="1">
                  <a:solidFill>
                    <a:srgbClr val="15485B"/>
                  </a:solidFill>
                  <a:latin typeface="Maely Bold"/>
                </a:rPr>
                <a:t>Tambunan</a:t>
              </a:r>
              <a:endParaRPr lang="en-US" sz="4375" dirty="0">
                <a:solidFill>
                  <a:srgbClr val="15485B"/>
                </a:solidFill>
                <a:latin typeface="Maely Bold"/>
              </a:endParaRPr>
            </a:p>
            <a:p>
              <a:pPr>
                <a:lnSpc>
                  <a:spcPts val="5687"/>
                </a:lnSpc>
              </a:pPr>
              <a:r>
                <a:rPr lang="en-US" sz="4375" dirty="0">
                  <a:solidFill>
                    <a:srgbClr val="15485B"/>
                  </a:solidFill>
                  <a:latin typeface="Maely Bold"/>
                </a:rPr>
                <a:t>3. 11421044 Anastasya R.A. Silaen</a:t>
              </a:r>
            </a:p>
            <a:p>
              <a:pPr>
                <a:lnSpc>
                  <a:spcPts val="5687"/>
                </a:lnSpc>
              </a:pPr>
              <a:r>
                <a:rPr lang="en-US" sz="4375" dirty="0">
                  <a:solidFill>
                    <a:srgbClr val="15485B"/>
                  </a:solidFill>
                  <a:latin typeface="Maely Bold"/>
                </a:rPr>
                <a:t>4. 11421045 </a:t>
              </a:r>
              <a:r>
                <a:rPr lang="en-US" sz="4375" dirty="0" err="1">
                  <a:solidFill>
                    <a:srgbClr val="15485B"/>
                  </a:solidFill>
                  <a:latin typeface="Maely Bold"/>
                </a:rPr>
                <a:t>Yuni</a:t>
              </a:r>
              <a:r>
                <a:rPr lang="en-US" sz="4375" dirty="0">
                  <a:solidFill>
                    <a:srgbClr val="15485B"/>
                  </a:solidFill>
                  <a:latin typeface="Maely Bold"/>
                </a:rPr>
                <a:t> </a:t>
              </a:r>
              <a:r>
                <a:rPr lang="en-US" sz="4375" dirty="0" err="1">
                  <a:solidFill>
                    <a:srgbClr val="15485B"/>
                  </a:solidFill>
                  <a:latin typeface="Maely Bold"/>
                </a:rPr>
                <a:t>Siagian</a:t>
              </a:r>
              <a:endParaRPr lang="en-US" sz="4375" dirty="0">
                <a:solidFill>
                  <a:srgbClr val="15485B"/>
                </a:solidFill>
                <a:latin typeface="Maely Bold"/>
              </a:endParaRPr>
            </a:p>
            <a:p>
              <a:pPr>
                <a:lnSpc>
                  <a:spcPts val="5687"/>
                </a:lnSpc>
              </a:pPr>
              <a:r>
                <a:rPr lang="en-US" sz="4375" dirty="0">
                  <a:solidFill>
                    <a:srgbClr val="15485B"/>
                  </a:solidFill>
                  <a:latin typeface="Maely Bold"/>
                </a:rPr>
                <a:t>5. 11421058 </a:t>
              </a:r>
              <a:r>
                <a:rPr lang="en-US" sz="4375" dirty="0" err="1">
                  <a:solidFill>
                    <a:srgbClr val="15485B"/>
                  </a:solidFill>
                  <a:latin typeface="Maely Bold"/>
                </a:rPr>
                <a:t>Melince</a:t>
              </a:r>
              <a:r>
                <a:rPr lang="en-US" sz="4375" dirty="0">
                  <a:solidFill>
                    <a:srgbClr val="15485B"/>
                  </a:solidFill>
                  <a:latin typeface="Maely Bold"/>
                </a:rPr>
                <a:t> </a:t>
              </a:r>
              <a:r>
                <a:rPr lang="en-US" sz="4375" dirty="0" err="1">
                  <a:solidFill>
                    <a:srgbClr val="15485B"/>
                  </a:solidFill>
                  <a:latin typeface="Maely Bold"/>
                </a:rPr>
                <a:t>Yigibalom</a:t>
              </a:r>
              <a:endParaRPr lang="en-US" sz="4375" dirty="0">
                <a:solidFill>
                  <a:srgbClr val="15485B"/>
                </a:solidFill>
                <a:latin typeface="Maely Bold"/>
              </a:endParaRPr>
            </a:p>
            <a:p>
              <a:pPr>
                <a:lnSpc>
                  <a:spcPts val="5687"/>
                </a:lnSpc>
              </a:pPr>
              <a:endParaRPr lang="en-US" sz="4375" dirty="0">
                <a:solidFill>
                  <a:srgbClr val="15485B"/>
                </a:solidFill>
                <a:latin typeface="Maely 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09220" y="8055344"/>
            <a:ext cx="5144990" cy="926502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843900" y="6984075"/>
            <a:ext cx="418628" cy="49729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80234" y="1430885"/>
            <a:ext cx="582682" cy="83538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920699" y="2242919"/>
            <a:ext cx="3858301" cy="4533504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7467600" y="1848578"/>
            <a:ext cx="9185374" cy="5497568"/>
            <a:chOff x="0" y="-80719"/>
            <a:chExt cx="12247165" cy="7330089"/>
          </a:xfrm>
        </p:grpSpPr>
        <p:sp>
          <p:nvSpPr>
            <p:cNvPr id="8" name="TextBox 8"/>
            <p:cNvSpPr txBox="1"/>
            <p:nvPr/>
          </p:nvSpPr>
          <p:spPr>
            <a:xfrm>
              <a:off x="900429" y="2185335"/>
              <a:ext cx="11346736" cy="506403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5123"/>
                </a:lnSpc>
              </a:pPr>
              <a:r>
                <a:rPr lang="en-US" sz="3415" dirty="0">
                  <a:solidFill>
                    <a:srgbClr val="15485B"/>
                  </a:solidFill>
                  <a:latin typeface="Public Sans"/>
                </a:rPr>
                <a:t>	Pada </a:t>
              </a:r>
              <a:r>
                <a:rPr lang="en-US" sz="3415" dirty="0" err="1">
                  <a:solidFill>
                    <a:srgbClr val="15485B"/>
                  </a:solidFill>
                  <a:latin typeface="Public Sans"/>
                </a:rPr>
                <a:t>proyek</a:t>
              </a:r>
              <a:r>
                <a:rPr lang="en-US" sz="3415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415" dirty="0" err="1">
                  <a:solidFill>
                    <a:srgbClr val="15485B"/>
                  </a:solidFill>
                  <a:latin typeface="Public Sans"/>
                </a:rPr>
                <a:t>ini</a:t>
              </a:r>
              <a:r>
                <a:rPr lang="en-US" sz="3415" dirty="0">
                  <a:solidFill>
                    <a:srgbClr val="15485B"/>
                  </a:solidFill>
                  <a:latin typeface="Public Sans"/>
                </a:rPr>
                <a:t>, kami </a:t>
              </a:r>
              <a:r>
                <a:rPr lang="en-US" sz="3415" dirty="0" err="1">
                  <a:solidFill>
                    <a:srgbClr val="15485B"/>
                  </a:solidFill>
                  <a:latin typeface="Public Sans"/>
                </a:rPr>
                <a:t>membuat</a:t>
              </a:r>
              <a:r>
                <a:rPr lang="en-US" sz="3415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415" dirty="0" err="1">
                  <a:solidFill>
                    <a:srgbClr val="15485B"/>
                  </a:solidFill>
                  <a:latin typeface="Public Sans"/>
                </a:rPr>
                <a:t>sebuah</a:t>
              </a:r>
              <a:r>
                <a:rPr lang="en-US" sz="3415" dirty="0">
                  <a:solidFill>
                    <a:srgbClr val="15485B"/>
                  </a:solidFill>
                  <a:latin typeface="Public Sans"/>
                </a:rPr>
                <a:t> website </a:t>
              </a:r>
              <a:r>
                <a:rPr lang="en-US" sz="3415" dirty="0" err="1">
                  <a:solidFill>
                    <a:srgbClr val="15485B"/>
                  </a:solidFill>
                  <a:latin typeface="Public Sans"/>
                </a:rPr>
                <a:t>mengenai</a:t>
              </a:r>
              <a:r>
                <a:rPr lang="en-US" sz="3415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415" dirty="0" err="1">
                  <a:solidFill>
                    <a:srgbClr val="15485B"/>
                  </a:solidFill>
                  <a:latin typeface="Public Sans"/>
                </a:rPr>
                <a:t>bagaimana</a:t>
              </a:r>
              <a:r>
                <a:rPr lang="en-US" sz="3415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415" dirty="0" err="1">
                  <a:solidFill>
                    <a:srgbClr val="15485B"/>
                  </a:solidFill>
                  <a:latin typeface="Public Sans"/>
                </a:rPr>
                <a:t>cara</a:t>
              </a:r>
              <a:r>
                <a:rPr lang="en-US" sz="3415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415" dirty="0" err="1">
                  <a:solidFill>
                    <a:srgbClr val="15485B"/>
                  </a:solidFill>
                  <a:latin typeface="Public Sans"/>
                </a:rPr>
                <a:t>hidup</a:t>
              </a:r>
              <a:r>
                <a:rPr lang="en-US" sz="3415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415" dirty="0" err="1">
                  <a:solidFill>
                    <a:srgbClr val="15485B"/>
                  </a:solidFill>
                  <a:latin typeface="Public Sans"/>
                </a:rPr>
                <a:t>sehat</a:t>
              </a:r>
              <a:r>
                <a:rPr lang="en-US" sz="3415" dirty="0">
                  <a:solidFill>
                    <a:srgbClr val="15485B"/>
                  </a:solidFill>
                  <a:latin typeface="Public Sans"/>
                </a:rPr>
                <a:t>.  </a:t>
              </a:r>
              <a:r>
                <a:rPr lang="en-US" sz="3420" dirty="0">
                  <a:solidFill>
                    <a:srgbClr val="15485B"/>
                  </a:solidFill>
                  <a:latin typeface="Public Sans" panose="020B0604020202020204" charset="0"/>
                </a:rPr>
                <a:t>Website </a:t>
              </a:r>
              <a:r>
                <a:rPr lang="en-US" sz="3420" dirty="0" err="1">
                  <a:solidFill>
                    <a:srgbClr val="15485B"/>
                  </a:solidFill>
                  <a:latin typeface="Public Sans" panose="020B0604020202020204" charset="0"/>
                </a:rPr>
                <a:t>ini</a:t>
              </a:r>
              <a:r>
                <a:rPr lang="en-US" sz="3420" dirty="0">
                  <a:solidFill>
                    <a:srgbClr val="15485B"/>
                  </a:solidFill>
                  <a:latin typeface="Public Sans" panose="020B0604020202020204" charset="0"/>
                </a:rPr>
                <a:t> </a:t>
              </a:r>
              <a:r>
                <a:rPr lang="en-US" sz="3420" dirty="0" err="1">
                  <a:solidFill>
                    <a:srgbClr val="15485B"/>
                  </a:solidFill>
                  <a:latin typeface="Public Sans" panose="020B0604020202020204" charset="0"/>
                </a:rPr>
                <a:t>dirancang</a:t>
              </a:r>
              <a:r>
                <a:rPr lang="en-US" sz="3420" dirty="0">
                  <a:solidFill>
                    <a:srgbClr val="15485B"/>
                  </a:solidFill>
                  <a:latin typeface="Public Sans" panose="020B0604020202020204" charset="0"/>
                </a:rPr>
                <a:t> </a:t>
              </a:r>
              <a:r>
                <a:rPr lang="en-US" sz="3420" dirty="0" err="1">
                  <a:solidFill>
                    <a:srgbClr val="15485B"/>
                  </a:solidFill>
                  <a:latin typeface="Public Sans" panose="020B0604020202020204" charset="0"/>
                </a:rPr>
                <a:t>untuk</a:t>
              </a:r>
              <a:r>
                <a:rPr lang="en-US" sz="3420" dirty="0">
                  <a:solidFill>
                    <a:srgbClr val="15485B"/>
                  </a:solidFill>
                  <a:latin typeface="Public Sans" panose="020B0604020202020204" charset="0"/>
                </a:rPr>
                <a:t> </a:t>
              </a:r>
              <a:r>
                <a:rPr lang="en-US" sz="3420" dirty="0" err="1">
                  <a:solidFill>
                    <a:srgbClr val="15485B"/>
                  </a:solidFill>
                  <a:latin typeface="Public Sans" panose="020B0604020202020204" charset="0"/>
                </a:rPr>
                <a:t>memberitahu</a:t>
              </a:r>
              <a:r>
                <a:rPr lang="en-US" sz="3420" dirty="0">
                  <a:solidFill>
                    <a:srgbClr val="15485B"/>
                  </a:solidFill>
                  <a:latin typeface="Public Sans" panose="020B0604020202020204" charset="0"/>
                </a:rPr>
                <a:t> </a:t>
              </a:r>
              <a:r>
                <a:rPr lang="en-US" sz="3420" dirty="0" err="1">
                  <a:solidFill>
                    <a:srgbClr val="15485B"/>
                  </a:solidFill>
                  <a:latin typeface="Public Sans" panose="020B0604020202020204" charset="0"/>
                </a:rPr>
                <a:t>kepada</a:t>
              </a:r>
              <a:r>
                <a:rPr lang="en-US" sz="3420" dirty="0">
                  <a:solidFill>
                    <a:srgbClr val="15485B"/>
                  </a:solidFill>
                  <a:latin typeface="Public Sans" panose="020B0604020202020204" charset="0"/>
                </a:rPr>
                <a:t> </a:t>
              </a:r>
              <a:r>
                <a:rPr lang="en-US" sz="3420" dirty="0" err="1">
                  <a:solidFill>
                    <a:srgbClr val="15485B"/>
                  </a:solidFill>
                  <a:latin typeface="Public Sans" panose="020B0604020202020204" charset="0"/>
                </a:rPr>
                <a:t>masyarakat</a:t>
              </a:r>
              <a:r>
                <a:rPr lang="en-US" sz="3420" dirty="0">
                  <a:solidFill>
                    <a:srgbClr val="15485B"/>
                  </a:solidFill>
                  <a:latin typeface="Public Sans" panose="020B0604020202020204" charset="0"/>
                </a:rPr>
                <a:t> </a:t>
              </a:r>
              <a:r>
                <a:rPr lang="en-US" sz="3420" dirty="0" err="1">
                  <a:solidFill>
                    <a:srgbClr val="15485B"/>
                  </a:solidFill>
                  <a:latin typeface="Public Sans" panose="020B0604020202020204" charset="0"/>
                </a:rPr>
                <a:t>bagaimana</a:t>
              </a:r>
              <a:r>
                <a:rPr lang="en-US" sz="3420" dirty="0">
                  <a:solidFill>
                    <a:srgbClr val="15485B"/>
                  </a:solidFill>
                  <a:latin typeface="Public Sans" panose="020B0604020202020204" charset="0"/>
                </a:rPr>
                <a:t> </a:t>
              </a:r>
              <a:r>
                <a:rPr lang="en-US" sz="3420" dirty="0" err="1">
                  <a:solidFill>
                    <a:srgbClr val="15485B"/>
                  </a:solidFill>
                  <a:latin typeface="Public Sans" panose="020B0604020202020204" charset="0"/>
                </a:rPr>
                <a:t>cara</a:t>
              </a:r>
              <a:r>
                <a:rPr lang="en-US" sz="3420" dirty="0">
                  <a:solidFill>
                    <a:srgbClr val="15485B"/>
                  </a:solidFill>
                  <a:latin typeface="Public Sans" panose="020B0604020202020204" charset="0"/>
                </a:rPr>
                <a:t> </a:t>
              </a:r>
              <a:r>
                <a:rPr lang="en-US" sz="3420" dirty="0" err="1">
                  <a:solidFill>
                    <a:srgbClr val="15485B"/>
                  </a:solidFill>
                  <a:latin typeface="Public Sans" panose="020B0604020202020204" charset="0"/>
                </a:rPr>
                <a:t>hidup</a:t>
              </a:r>
              <a:r>
                <a:rPr lang="en-US" sz="3420" dirty="0">
                  <a:solidFill>
                    <a:srgbClr val="15485B"/>
                  </a:solidFill>
                  <a:latin typeface="Public Sans" panose="020B0604020202020204" charset="0"/>
                </a:rPr>
                <a:t> </a:t>
              </a:r>
              <a:r>
                <a:rPr lang="en-US" sz="3420" dirty="0" err="1">
                  <a:solidFill>
                    <a:srgbClr val="15485B"/>
                  </a:solidFill>
                  <a:latin typeface="Public Sans" panose="020B0604020202020204" charset="0"/>
                </a:rPr>
                <a:t>sehat</a:t>
              </a:r>
              <a:r>
                <a:rPr lang="en-US" sz="3420" dirty="0">
                  <a:solidFill>
                    <a:srgbClr val="15485B"/>
                  </a:solidFill>
                  <a:latin typeface="Public Sans" panose="020B0604020202020204" charset="0"/>
                </a:rPr>
                <a:t>.</a:t>
              </a:r>
            </a:p>
            <a:p>
              <a:pPr algn="just">
                <a:lnSpc>
                  <a:spcPts val="5123"/>
                </a:lnSpc>
              </a:pPr>
              <a:endParaRPr lang="en-US" sz="1280" dirty="0">
                <a:solidFill>
                  <a:srgbClr val="15485B"/>
                </a:solidFill>
                <a:latin typeface="Arimo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80719"/>
              <a:ext cx="12247164" cy="17373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685"/>
                </a:lnSpc>
              </a:pPr>
              <a:r>
                <a:rPr lang="en-US" sz="8219">
                  <a:solidFill>
                    <a:srgbClr val="15485B"/>
                  </a:solidFill>
                  <a:latin typeface="Maely"/>
                </a:rPr>
                <a:t>Pengenalan Proyek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A4B3-18ED-4A0C-B215-FA4082268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223900"/>
            <a:ext cx="7772400" cy="1470025"/>
          </a:xfrm>
        </p:spPr>
        <p:txBody>
          <a:bodyPr/>
          <a:lstStyle/>
          <a:p>
            <a:r>
              <a:rPr lang="en-US" dirty="0">
                <a:latin typeface="Bahnschrift Light SemiCondensed" panose="020B0502040204020203" pitchFamily="34" charset="0"/>
              </a:rPr>
              <a:t>USE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A46C5-4C0E-47F6-8AAF-C8DAC2E7C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45858-6A17-4852-BA89-926E117C9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866900"/>
            <a:ext cx="11049000" cy="796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6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09220" y="8055344"/>
            <a:ext cx="5144990" cy="926502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832329" y="6883905"/>
            <a:ext cx="418628" cy="49729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181013" y="1459423"/>
            <a:ext cx="582682" cy="83538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951657" y="1877116"/>
            <a:ext cx="8384686" cy="5592586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8654416" y="4100599"/>
            <a:ext cx="8604884" cy="2085802"/>
            <a:chOff x="0" y="0"/>
            <a:chExt cx="11473178" cy="2781069"/>
          </a:xfrm>
        </p:grpSpPr>
        <p:sp>
          <p:nvSpPr>
            <p:cNvPr id="8" name="TextBox 8"/>
            <p:cNvSpPr txBox="1"/>
            <p:nvPr/>
          </p:nvSpPr>
          <p:spPr>
            <a:xfrm>
              <a:off x="1504768" y="2036215"/>
              <a:ext cx="8463642" cy="7448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0"/>
                </a:lnSpc>
              </a:pPr>
              <a:endParaRPr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89958"/>
              <a:ext cx="11473178" cy="16418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01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55F2A4-F0E9-468E-94D0-B807ABCBB9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876300"/>
            <a:ext cx="15697200" cy="853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09220" y="8055344"/>
            <a:ext cx="5144990" cy="926502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832329" y="6883905"/>
            <a:ext cx="418628" cy="49729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181013" y="1459423"/>
            <a:ext cx="582682" cy="83538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041644" y="2764326"/>
            <a:ext cx="2976130" cy="4758347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3496152" y="3814849"/>
            <a:ext cx="11295696" cy="2085802"/>
            <a:chOff x="0" y="0"/>
            <a:chExt cx="15060928" cy="2781069"/>
          </a:xfrm>
        </p:grpSpPr>
        <p:sp>
          <p:nvSpPr>
            <p:cNvPr id="8" name="TextBox 8"/>
            <p:cNvSpPr txBox="1"/>
            <p:nvPr/>
          </p:nvSpPr>
          <p:spPr>
            <a:xfrm>
              <a:off x="1975321" y="2036215"/>
              <a:ext cx="11110287" cy="7448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0"/>
                </a:lnSpc>
              </a:pPr>
              <a:endParaRPr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89958"/>
              <a:ext cx="15060928" cy="16418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010"/>
                </a:lnSpc>
              </a:pPr>
              <a:r>
                <a:rPr lang="en-US" sz="7700">
                  <a:solidFill>
                    <a:srgbClr val="15485B"/>
                  </a:solidFill>
                  <a:latin typeface="Maely"/>
                </a:rPr>
                <a:t>Tampilan Figma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DE359B-12D0-42E6-A951-E4399A130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419100"/>
            <a:ext cx="6400800" cy="92971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EAE1-13CC-4664-889C-CE3AEE082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600" y="3964858"/>
            <a:ext cx="8229600" cy="114300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TAMPILAN WEBSITE</a:t>
            </a:r>
          </a:p>
        </p:txBody>
      </p:sp>
    </p:spTree>
    <p:extLst>
      <p:ext uri="{BB962C8B-B14F-4D97-AF65-F5344CB8AC3E}">
        <p14:creationId xmlns:p14="http://schemas.microsoft.com/office/powerpoint/2010/main" val="133414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72</Words>
  <Application>Microsoft Office PowerPoint</Application>
  <PresentationFormat>Custom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Maely</vt:lpstr>
      <vt:lpstr>Calibri</vt:lpstr>
      <vt:lpstr>Public Sans</vt:lpstr>
      <vt:lpstr>Arial</vt:lpstr>
      <vt:lpstr>Maely Bold</vt:lpstr>
      <vt:lpstr>Bahnschrift Light SemiCondensed</vt:lpstr>
      <vt:lpstr>Arimo</vt:lpstr>
      <vt:lpstr>Bahnschrift SemiBold</vt:lpstr>
      <vt:lpstr>Office Theme</vt:lpstr>
      <vt:lpstr>PowerPoint Presentation</vt:lpstr>
      <vt:lpstr>PowerPoint Presentation</vt:lpstr>
      <vt:lpstr>PowerPoint Presentation</vt:lpstr>
      <vt:lpstr>USE CASE</vt:lpstr>
      <vt:lpstr>PowerPoint Presentation</vt:lpstr>
      <vt:lpstr>PowerPoint Presentation</vt:lpstr>
      <vt:lpstr>PowerPoint Presentation</vt:lpstr>
      <vt:lpstr>PowerPoint Presentation</vt:lpstr>
      <vt:lpstr>TAMPILAN WEBSITE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Oranye dan Hijau Pola dan Bentuk Abstrak Pesta Presentasi Fakta Menarik Presentasi Seru</dc:title>
  <cp:lastModifiedBy>Anastasya</cp:lastModifiedBy>
  <cp:revision>14</cp:revision>
  <dcterms:created xsi:type="dcterms:W3CDTF">2006-08-16T00:00:00Z</dcterms:created>
  <dcterms:modified xsi:type="dcterms:W3CDTF">2021-11-26T09:30:34Z</dcterms:modified>
  <dc:identifier>DAEwGD2Uiqo</dc:identifier>
</cp:coreProperties>
</file>