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aely" panose="020B0604020202020204" charset="0"/>
      <p:regular r:id="rId17"/>
    </p:embeddedFont>
    <p:embeddedFont>
      <p:font typeface="Public San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svg"/><Relationship Id="rId7" Type="http://schemas.openxmlformats.org/officeDocument/2006/relationships/image" Target="../media/image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5197" y="6662519"/>
            <a:ext cx="6592880" cy="259578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11920"/>
            <a:ext cx="6498405" cy="771948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70524">
            <a:off x="1946717" y="4503408"/>
            <a:ext cx="876540" cy="12566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01498" y="2321022"/>
            <a:ext cx="1306580" cy="16617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517635" y="4706681"/>
            <a:ext cx="8741665" cy="200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007"/>
              </a:lnSpc>
              <a:spcBef>
                <a:spcPct val="0"/>
              </a:spcBef>
            </a:pPr>
            <a:r>
              <a:rPr lang="en-US" sz="15007" u="none">
                <a:solidFill>
                  <a:srgbClr val="15485B"/>
                </a:solidFill>
                <a:latin typeface="Maely"/>
              </a:rPr>
              <a:t>Kelompok 6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880042" y="2721967"/>
            <a:ext cx="418628" cy="497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D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09123" y="8932735"/>
            <a:ext cx="3683598" cy="6511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128936" y="4800931"/>
            <a:ext cx="3683598" cy="452227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6141057"/>
            <a:ext cx="2807010" cy="49617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80130" y="891135"/>
            <a:ext cx="3368781" cy="549801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591425" y="3637690"/>
            <a:ext cx="12379310" cy="2326483"/>
            <a:chOff x="0" y="0"/>
            <a:chExt cx="16505746" cy="3101977"/>
          </a:xfrm>
        </p:grpSpPr>
        <p:sp>
          <p:nvSpPr>
            <p:cNvPr id="9" name="TextBox 9"/>
            <p:cNvSpPr txBox="1"/>
            <p:nvPr/>
          </p:nvSpPr>
          <p:spPr>
            <a:xfrm>
              <a:off x="0" y="228600"/>
              <a:ext cx="16505746" cy="2236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37"/>
                </a:lnSpc>
              </a:pPr>
              <a:r>
                <a:rPr lang="en-US" sz="12137">
                  <a:solidFill>
                    <a:srgbClr val="15485B"/>
                  </a:solidFill>
                  <a:latin typeface="Maely"/>
                </a:rPr>
                <a:t>Sekian &amp; Terima Kasih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498570"/>
              <a:ext cx="16505746" cy="603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82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99187" y="8135553"/>
            <a:ext cx="783116" cy="11227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970735" y="2593714"/>
            <a:ext cx="939552" cy="119497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840672" y="4303640"/>
            <a:ext cx="418628" cy="4972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4023" y="7838269"/>
            <a:ext cx="6067061" cy="103492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485B">
                <a:alpha val="8627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80688" y="1350889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27131" y="1350889"/>
            <a:ext cx="939552" cy="119497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26846" y="2162831"/>
            <a:ext cx="4541417" cy="510793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12666" y="2162831"/>
            <a:ext cx="8662118" cy="5764142"/>
            <a:chOff x="596871" y="0"/>
            <a:chExt cx="11549491" cy="7685522"/>
          </a:xfrm>
        </p:grpSpPr>
        <p:sp>
          <p:nvSpPr>
            <p:cNvPr id="8" name="TextBox 8"/>
            <p:cNvSpPr txBox="1"/>
            <p:nvPr/>
          </p:nvSpPr>
          <p:spPr>
            <a:xfrm>
              <a:off x="1590391" y="6893529"/>
              <a:ext cx="8368709" cy="3196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4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96871" y="0"/>
              <a:ext cx="11549491" cy="7685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87"/>
                </a:lnSpc>
              </a:pPr>
              <a:r>
                <a:rPr lang="en-US" sz="4375" dirty="0" err="1">
                  <a:solidFill>
                    <a:srgbClr val="15485B"/>
                  </a:solidFill>
                  <a:latin typeface="Maely"/>
                </a:rPr>
                <a:t>Anggota</a:t>
              </a:r>
              <a:r>
                <a:rPr lang="en-US" sz="4375" dirty="0">
                  <a:solidFill>
                    <a:srgbClr val="15485B"/>
                  </a:solidFill>
                  <a:latin typeface="Maely"/>
                </a:rPr>
                <a:t> :</a:t>
              </a:r>
            </a:p>
            <a:p>
              <a:pPr algn="ctr">
                <a:lnSpc>
                  <a:spcPts val="5687"/>
                </a:lnSpc>
              </a:pPr>
              <a:endParaRPr lang="en-US" sz="4375" dirty="0">
                <a:solidFill>
                  <a:srgbClr val="15485B"/>
                </a:solidFill>
                <a:latin typeface="Maely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1. 11421003 Gilbert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Marpaung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2. 11421005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KristopelesTambunan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3. 11421044 Anastasya R.A. Silaen</a:t>
              </a: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4. 11421045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YuniSiagian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r>
                <a:rPr lang="en-US" sz="4375" dirty="0">
                  <a:solidFill>
                    <a:srgbClr val="15485B"/>
                  </a:solidFill>
                  <a:latin typeface="Maely Bold"/>
                </a:rPr>
                <a:t>5. 11421058 </a:t>
              </a:r>
              <a:r>
                <a:rPr lang="en-US" sz="4375" dirty="0" err="1">
                  <a:solidFill>
                    <a:srgbClr val="15485B"/>
                  </a:solidFill>
                  <a:latin typeface="Maely Bold"/>
                </a:rPr>
                <a:t>MelinceYigibalom</a:t>
              </a:r>
              <a:endParaRPr lang="en-US" sz="4375" dirty="0">
                <a:solidFill>
                  <a:srgbClr val="15485B"/>
                </a:solidFill>
                <a:latin typeface="Maely Bold"/>
              </a:endParaRPr>
            </a:p>
            <a:p>
              <a:pPr>
                <a:lnSpc>
                  <a:spcPts val="5687"/>
                </a:lnSpc>
              </a:pPr>
              <a:endParaRPr lang="en-US" sz="4375" dirty="0">
                <a:solidFill>
                  <a:srgbClr val="15485B"/>
                </a:solidFill>
                <a:latin typeface="Maely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43900" y="698407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0234" y="1430885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20699" y="2242919"/>
            <a:ext cx="3858301" cy="453350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467600" y="1848578"/>
            <a:ext cx="9185374" cy="5497568"/>
            <a:chOff x="0" y="-80719"/>
            <a:chExt cx="12247165" cy="7330089"/>
          </a:xfrm>
        </p:grpSpPr>
        <p:sp>
          <p:nvSpPr>
            <p:cNvPr id="8" name="TextBox 8"/>
            <p:cNvSpPr txBox="1"/>
            <p:nvPr/>
          </p:nvSpPr>
          <p:spPr>
            <a:xfrm>
              <a:off x="900429" y="2185335"/>
              <a:ext cx="11346736" cy="50640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123"/>
                </a:lnSpc>
              </a:pP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	Pada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proyek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ini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, kami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membuat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sebuah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website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mengenai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bagaimana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cara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hidup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415" dirty="0" err="1">
                  <a:solidFill>
                    <a:srgbClr val="15485B"/>
                  </a:solidFill>
                  <a:latin typeface="Public Sans"/>
                </a:rPr>
                <a:t>sehat</a:t>
              </a:r>
              <a:r>
                <a:rPr lang="en-US" sz="3415" dirty="0">
                  <a:solidFill>
                    <a:srgbClr val="15485B"/>
                  </a:solidFill>
                  <a:latin typeface="Public Sans"/>
                </a:rPr>
                <a:t>.  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Website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ini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dirancang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untuk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memberitahu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kepada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masyarakat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bagaimana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cara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hidup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 </a:t>
              </a:r>
              <a:r>
                <a:rPr lang="en-US" sz="3420" dirty="0" err="1">
                  <a:solidFill>
                    <a:srgbClr val="15485B"/>
                  </a:solidFill>
                  <a:latin typeface="Public Sans" panose="020B0604020202020204" charset="0"/>
                </a:rPr>
                <a:t>sehat</a:t>
              </a:r>
              <a:r>
                <a:rPr lang="en-US" sz="3420" dirty="0">
                  <a:solidFill>
                    <a:srgbClr val="15485B"/>
                  </a:solidFill>
                  <a:latin typeface="Public Sans" panose="020B0604020202020204" charset="0"/>
                </a:rPr>
                <a:t>.</a:t>
              </a:r>
            </a:p>
            <a:p>
              <a:pPr algn="just">
                <a:lnSpc>
                  <a:spcPts val="5123"/>
                </a:lnSpc>
              </a:pPr>
              <a:endParaRPr lang="en-US" sz="1280" dirty="0">
                <a:solidFill>
                  <a:srgbClr val="15485B"/>
                </a:solidFill>
                <a:latin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0719"/>
              <a:ext cx="12247164" cy="1737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85"/>
                </a:lnSpc>
              </a:pPr>
              <a:r>
                <a:rPr lang="en-US" sz="8219">
                  <a:solidFill>
                    <a:srgbClr val="15485B"/>
                  </a:solidFill>
                  <a:latin typeface="Maely"/>
                </a:rPr>
                <a:t>Pengenalan Proyek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5697" y="7751872"/>
            <a:ext cx="4154642" cy="84081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30339" y="2518420"/>
            <a:ext cx="783116" cy="112274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43704" y="1694315"/>
            <a:ext cx="418628" cy="49729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65489" y="3226782"/>
            <a:ext cx="4426360" cy="452509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404042" y="1818140"/>
            <a:ext cx="11775697" cy="7699373"/>
            <a:chOff x="0" y="165100"/>
            <a:chExt cx="15700929" cy="10265831"/>
          </a:xfrm>
        </p:grpSpPr>
        <p:sp>
          <p:nvSpPr>
            <p:cNvPr id="8" name="TextBox 8"/>
            <p:cNvSpPr txBox="1"/>
            <p:nvPr/>
          </p:nvSpPr>
          <p:spPr>
            <a:xfrm>
              <a:off x="1544860" y="2302979"/>
              <a:ext cx="12611210" cy="8127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	Kami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memilih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website “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Hidup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Sehat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”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karena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seperti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yang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kita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tau pada masa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pandemi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ini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orang-orang malas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untuk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berolahraga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karena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adanya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larangan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untuk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keluar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rumah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.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Padahal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untuk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menjaga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kesehatan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tidak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harus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dilakukan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di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luar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rumah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,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kita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juga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dapat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menjaga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kesehatan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kita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dengan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berolahraga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di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dalam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rumah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.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Sehingga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kami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termotivasi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untuk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memilih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topik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ini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agar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masyarakat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bisa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berolahraga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walau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hanya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di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rumah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 </a:t>
              </a:r>
              <a:r>
                <a:rPr lang="en-US" sz="3200" dirty="0" err="1">
                  <a:solidFill>
                    <a:srgbClr val="15485B"/>
                  </a:solidFill>
                  <a:latin typeface="Public Sans"/>
                </a:rPr>
                <a:t>saja</a:t>
              </a:r>
              <a:r>
                <a:rPr lang="en-US" sz="3200" dirty="0">
                  <a:solidFill>
                    <a:srgbClr val="15485B"/>
                  </a:solidFill>
                  <a:latin typeface="Public Sans"/>
                </a:rPr>
                <a:t>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5100"/>
              <a:ext cx="15700929" cy="1482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35"/>
                </a:lnSpc>
              </a:pPr>
              <a:r>
                <a:rPr lang="en-US" sz="6950">
                  <a:solidFill>
                    <a:srgbClr val="15485B"/>
                  </a:solidFill>
                  <a:latin typeface="Maely"/>
                </a:rPr>
                <a:t>Tujuan Pembuatan Website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32329" y="688390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1013" y="1459423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51657" y="1877116"/>
            <a:ext cx="8384686" cy="559258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654416" y="4100599"/>
            <a:ext cx="8604884" cy="2085802"/>
            <a:chOff x="0" y="0"/>
            <a:chExt cx="11473178" cy="2781069"/>
          </a:xfrm>
        </p:grpSpPr>
        <p:sp>
          <p:nvSpPr>
            <p:cNvPr id="8" name="TextBox 8"/>
            <p:cNvSpPr txBox="1"/>
            <p:nvPr/>
          </p:nvSpPr>
          <p:spPr>
            <a:xfrm>
              <a:off x="1504768" y="2036215"/>
              <a:ext cx="8463642" cy="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9958"/>
              <a:ext cx="11473178" cy="1641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71726" y="949735"/>
            <a:ext cx="14925636" cy="8387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32329" y="6883905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1013" y="1459423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41644" y="2764326"/>
            <a:ext cx="2976130" cy="475834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496152" y="3814849"/>
            <a:ext cx="11295696" cy="2085802"/>
            <a:chOff x="0" y="0"/>
            <a:chExt cx="15060928" cy="2781069"/>
          </a:xfrm>
        </p:grpSpPr>
        <p:sp>
          <p:nvSpPr>
            <p:cNvPr id="8" name="TextBox 8"/>
            <p:cNvSpPr txBox="1"/>
            <p:nvPr/>
          </p:nvSpPr>
          <p:spPr>
            <a:xfrm>
              <a:off x="1975321" y="2036215"/>
              <a:ext cx="11110287" cy="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9958"/>
              <a:ext cx="15060928" cy="1641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10"/>
                </a:lnSpc>
              </a:pPr>
              <a:r>
                <a:rPr lang="en-US" sz="7700">
                  <a:solidFill>
                    <a:srgbClr val="15485B"/>
                  </a:solidFill>
                  <a:latin typeface="Maely"/>
                </a:rPr>
                <a:t>Tampilan Figma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55229" y="0"/>
            <a:ext cx="8577543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9220" y="8055344"/>
            <a:ext cx="5144990" cy="9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47579" y="5801823"/>
            <a:ext cx="418628" cy="497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1013" y="1459423"/>
            <a:ext cx="582682" cy="8353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763694" y="3185394"/>
            <a:ext cx="5518415" cy="62274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551671" y="3076515"/>
            <a:ext cx="5400030" cy="644519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677729" y="619448"/>
            <a:ext cx="8604884" cy="3350722"/>
            <a:chOff x="0" y="0"/>
            <a:chExt cx="11473178" cy="4467629"/>
          </a:xfrm>
        </p:grpSpPr>
        <p:sp>
          <p:nvSpPr>
            <p:cNvPr id="9" name="TextBox 9"/>
            <p:cNvSpPr txBox="1"/>
            <p:nvPr/>
          </p:nvSpPr>
          <p:spPr>
            <a:xfrm>
              <a:off x="1504768" y="3722775"/>
              <a:ext cx="8463642" cy="744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9958"/>
              <a:ext cx="11473178" cy="3328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10"/>
                </a:lnSpc>
              </a:pPr>
              <a:r>
                <a:rPr lang="en-US" sz="7700">
                  <a:solidFill>
                    <a:srgbClr val="15485B"/>
                  </a:solidFill>
                  <a:latin typeface="Maely"/>
                </a:rPr>
                <a:t>Tampilan Website Saat Ini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</Words>
  <Application>Microsoft Office PowerPoint</Application>
  <PresentationFormat>Custom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Public Sans</vt:lpstr>
      <vt:lpstr>Maely Bold</vt:lpstr>
      <vt:lpstr>Maely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Oranye dan Hijau Pola dan Bentuk Abstrak Pesta Presentasi Fakta Menarik Presentasi Seru</dc:title>
  <cp:lastModifiedBy>Anastasya</cp:lastModifiedBy>
  <cp:revision>9</cp:revision>
  <dcterms:created xsi:type="dcterms:W3CDTF">2006-08-16T00:00:00Z</dcterms:created>
  <dcterms:modified xsi:type="dcterms:W3CDTF">2021-11-19T02:05:51Z</dcterms:modified>
  <dc:identifier>DAEwGD2Uiqo</dc:identifier>
</cp:coreProperties>
</file>