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EA874-0014-5646-871C-9E34F4D063DA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1039-01AB-5F4E-843C-BC7CBE36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AA95-771B-F146-A331-6494A76C4B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96F3-1FC0-264B-B91E-EF1C8A49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age.elm-lang.org/" TargetMode="External"/><Relationship Id="rId3" Type="http://schemas.openxmlformats.org/officeDocument/2006/relationships/hyperlink" Target="https://www.reddit.com/r/el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kelonye" TargetMode="External"/><Relationship Id="rId3" Type="http://schemas.openxmlformats.org/officeDocument/2006/relationships/hyperlink" Target="http://kelony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age.elm-lang.org/packages/elm-lang/html/latest/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602038"/>
            <a:ext cx="4572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http://elm-lang.org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http://elm-lang.org/docs/syntax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://package.elm-lang.org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https://www.reddit.com/r/elm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Mitchel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Frontend Dev @ </a:t>
            </a:r>
            <a:r>
              <a:rPr lang="en-US" dirty="0" err="1" smtClean="0"/>
              <a:t>teamweek.com</a:t>
            </a:r>
            <a:r>
              <a:rPr lang="en-US" dirty="0" smtClean="0"/>
              <a:t> (team planning software)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twitter.com/kelonye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https://github.com/kelonye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http://kelonye.com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7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What is Elm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Elm is a functional language that compiles to JavaScript.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Alternatives: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Babel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Typescript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Coffeescript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897"/>
          </a:xfrm>
        </p:spPr>
        <p:txBody>
          <a:bodyPr/>
          <a:lstStyle/>
          <a:p>
            <a:pPr algn="ctr"/>
            <a:r>
              <a:rPr lang="en-US" dirty="0" smtClean="0"/>
              <a:t>Why Elm?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" r="2" b="1798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undefined is not a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02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static types (string, </a:t>
            </a:r>
            <a:r>
              <a:rPr lang="en-US" dirty="0" err="1" smtClean="0"/>
              <a:t>int</a:t>
            </a:r>
            <a:r>
              <a:rPr lang="en-US" dirty="0" smtClean="0"/>
              <a:t>, float </a:t>
            </a:r>
            <a:r>
              <a:rPr lang="mr-IN" dirty="0" smtClean="0"/>
              <a:t>…</a:t>
            </a:r>
            <a:r>
              <a:rPr lang="en-US" dirty="0" smtClean="0"/>
              <a:t> less unit tests)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runtime errors (no null or undefined in the language)</a:t>
            </a:r>
          </a:p>
          <a:p>
            <a:r>
              <a:rPr lang="en-US" dirty="0" smtClean="0"/>
              <a:t>Immutability (redux)</a:t>
            </a:r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Elm: model(sate), view, update</a:t>
            </a:r>
          </a:p>
          <a:p>
            <a:pPr lvl="1"/>
            <a:r>
              <a:rPr lang="en-US" dirty="0" smtClean="0"/>
              <a:t>React/Redux: react(view), redux (sate, 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(how do I build actual apps?)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package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package.elm-lang.org/packages/elm-lang/html/latest/Html</a:t>
            </a:r>
            <a:endParaRPr lang="en-US" dirty="0" smtClean="0"/>
          </a:p>
          <a:p>
            <a:r>
              <a:rPr lang="en-US" dirty="0" smtClean="0"/>
              <a:t>Demos: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view, model, 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</a:t>
            </a:r>
            <a:r>
              <a:rPr lang="en-US" dirty="0" smtClean="0"/>
              <a:t>iew, model, update,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149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Intro to Elm</vt:lpstr>
      <vt:lpstr>About me</vt:lpstr>
      <vt:lpstr>PowerPoint Presentation</vt:lpstr>
      <vt:lpstr>What is Elm</vt:lpstr>
      <vt:lpstr>Why Elm?</vt:lpstr>
      <vt:lpstr>undefined is not a …</vt:lpstr>
      <vt:lpstr>Elm features</vt:lpstr>
      <vt:lpstr>Values</vt:lpstr>
      <vt:lpstr>Patterns (how do I build actual apps?)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Elm</dc:title>
  <dc:creator>Mitchel Kelonye</dc:creator>
  <cp:lastModifiedBy>Mitchel Kelonye</cp:lastModifiedBy>
  <cp:revision>14</cp:revision>
  <dcterms:created xsi:type="dcterms:W3CDTF">2017-05-05T09:27:14Z</dcterms:created>
  <dcterms:modified xsi:type="dcterms:W3CDTF">2017-05-05T14:42:49Z</dcterms:modified>
</cp:coreProperties>
</file>