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FC9B-D888-4B73-8E7F-BD7DCCB3F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ED4A7-AA62-4781-B865-7BC032691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D673B-7760-420C-B291-059D89A2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552D-871C-4F23-9959-62F55ED3E39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6FDBB-4C5D-48FA-8359-6DDB5F22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78A7-B1BD-49D8-9DCB-D0646D55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30E7-E00B-4E9B-B376-7D40E6EC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DC9B-66C1-4969-998E-E7B5494E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836C8-37E9-44C1-89AF-CBFF3D4AC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D09EC-A927-4E5E-99EF-8B1A4C13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552D-871C-4F23-9959-62F55ED3E39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A204D-828D-453C-B5A7-5A85AB0A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8A485-BF95-4F41-8DFE-9BD4763A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30E7-E00B-4E9B-B376-7D40E6EC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2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88351-492A-4B82-868F-D44C625F3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8BA81-9241-45CA-8021-0FECA75E6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502D3-5F66-448F-AD8F-4EB47E8F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552D-871C-4F23-9959-62F55ED3E39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37024-8338-43C7-AC97-F78D39B2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8392B-87DF-4423-BF7F-840B4B19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30E7-E00B-4E9B-B376-7D40E6EC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9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8096-599F-4F42-8937-6B81F323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BCC4-FB75-477F-A8CB-02C8692EB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AA7F-685E-4DE4-BDB8-16A1703D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552D-871C-4F23-9959-62F55ED3E39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0D642-7CD4-47C9-927F-3EA5A318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3C1D9-48E0-40F9-AD87-5D15D47A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30E7-E00B-4E9B-B376-7D40E6EC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8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55D1-2E20-4E73-851F-8939F8C7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3A722-2397-4CAC-984E-74CB5AC70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C333D-5FD5-47B9-B70D-29EA5D23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552D-871C-4F23-9959-62F55ED3E39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1CDFC-DEB5-4B98-86F6-425B60C5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E09A7-6258-4C3A-A738-E8747109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30E7-E00B-4E9B-B376-7D40E6EC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1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61B1-32D8-4D8F-BFAE-B7BD37DC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2A071-A001-4456-A36A-521B1B308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35DD5-1BDD-4413-88D8-28EE6033F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E6451-025C-48DD-8320-57B84559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552D-871C-4F23-9959-62F55ED3E39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58BB6-728F-4D69-9AAD-9435A5E4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790F4-41BE-4852-AC60-84ACC6CB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30E7-E00B-4E9B-B376-7D40E6EC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1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EC53-A748-4AC5-A87E-45853D2E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7EC73-C652-4858-9022-D847E5991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FAC90-58FF-411E-939D-E06DF8441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7CAB9-591B-40D0-B2A8-FE292A01C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0BD87-136B-4931-AE2F-47657D0D4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292E6-4D46-4AEF-8497-5FEB2486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552D-871C-4F23-9959-62F55ED3E39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A1B27-80BE-44FD-9319-060D6C30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66535-D66A-4241-B753-3C46676B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30E7-E00B-4E9B-B376-7D40E6EC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2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D63A-3B5F-4837-85CE-CC7734DB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ED1C3-AF1B-4099-A18F-FBE863A2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552D-871C-4F23-9959-62F55ED3E39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88A32-EB31-47C0-AE03-160CDF2C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999C4-42D7-4C54-B4CB-C054B86B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30E7-E00B-4E9B-B376-7D40E6EC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8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AC6E5-9F76-40B1-956C-9ED972E7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552D-871C-4F23-9959-62F55ED3E39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3EA93-F05C-4569-BEB4-667C836B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930D5-2A89-4357-9362-0E909C5A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30E7-E00B-4E9B-B376-7D40E6EC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5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AFAA-B6ED-48D2-9E4F-6DB65B2B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4965D-203B-4DBF-A20F-4629C12FE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0E046-11E9-4B5D-91F3-A867EE9F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DB5D9-4F9E-4B06-B115-14B5CEC7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552D-871C-4F23-9959-62F55ED3E39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3DDFD-F157-4EF9-B8EB-19F5E4F8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9FCD0-29AC-4F60-A21B-2FA2B96B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30E7-E00B-4E9B-B376-7D40E6EC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1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2249-256C-448A-9C0D-20ADCD7E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522B7-D247-47C9-B9B1-087AE33F5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EB8F9-FF8D-441C-8410-D76AD5DDE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605D-FFB4-4F0C-95EA-51055425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552D-871C-4F23-9959-62F55ED3E39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9F421-099B-46A7-B023-F9D2332A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E3E71-8FB1-4856-9B89-7699B85C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30E7-E00B-4E9B-B376-7D40E6EC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0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C6113-4DFD-4125-AC63-511EAF59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B9D1A-1F6D-41FA-ADDF-68E7AA1B4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DA6FD-AC64-4A84-9949-0D690BF70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3552D-871C-4F23-9959-62F55ED3E39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D51E3-B26D-4AE2-BE8F-4022A179C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8418E-78C7-49AB-A1C4-02480664B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130E7-E00B-4E9B-B376-7D40E6EC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A8E097-2159-40EB-8B8A-31C2CBD4C95E}"/>
              </a:ext>
            </a:extLst>
          </p:cNvPr>
          <p:cNvCxnSpPr>
            <a:cxnSpLocks/>
          </p:cNvCxnSpPr>
          <p:nvPr/>
        </p:nvCxnSpPr>
        <p:spPr>
          <a:xfrm>
            <a:off x="7318617" y="3747936"/>
            <a:ext cx="306493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947900-3C22-440E-9EDA-8479B2B2574A}"/>
              </a:ext>
            </a:extLst>
          </p:cNvPr>
          <p:cNvCxnSpPr>
            <a:cxnSpLocks/>
          </p:cNvCxnSpPr>
          <p:nvPr/>
        </p:nvCxnSpPr>
        <p:spPr>
          <a:xfrm flipV="1">
            <a:off x="7318617" y="1275669"/>
            <a:ext cx="0" cy="24722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3B2BB4-1ABF-43C1-861D-D993461C68AC}"/>
              </a:ext>
            </a:extLst>
          </p:cNvPr>
          <p:cNvSpPr txBox="1"/>
          <p:nvPr/>
        </p:nvSpPr>
        <p:spPr>
          <a:xfrm>
            <a:off x="8393884" y="37834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C7EEE9-594B-4083-A413-B35FEFE6B33C}"/>
              </a:ext>
            </a:extLst>
          </p:cNvPr>
          <p:cNvSpPr txBox="1"/>
          <p:nvPr/>
        </p:nvSpPr>
        <p:spPr>
          <a:xfrm>
            <a:off x="6869032" y="2327137"/>
            <a:ext cx="44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497077-CA4A-48B7-BC6D-CAA824755232}"/>
              </a:ext>
            </a:extLst>
          </p:cNvPr>
          <p:cNvSpPr/>
          <p:nvPr/>
        </p:nvSpPr>
        <p:spPr>
          <a:xfrm>
            <a:off x="7675922" y="2798706"/>
            <a:ext cx="184551" cy="1845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98BFEA-FD69-4FF0-92ED-3D64BA36E52A}"/>
              </a:ext>
            </a:extLst>
          </p:cNvPr>
          <p:cNvSpPr/>
          <p:nvPr/>
        </p:nvSpPr>
        <p:spPr>
          <a:xfrm>
            <a:off x="8393884" y="1885704"/>
            <a:ext cx="184551" cy="1845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8FD96C-B92A-4AFE-AB83-245643249460}"/>
              </a:ext>
            </a:extLst>
          </p:cNvPr>
          <p:cNvSpPr/>
          <p:nvPr/>
        </p:nvSpPr>
        <p:spPr>
          <a:xfrm>
            <a:off x="8721751" y="2774991"/>
            <a:ext cx="184551" cy="1845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CEDA64-E5F0-4788-9C49-3F85F7FB4173}"/>
              </a:ext>
            </a:extLst>
          </p:cNvPr>
          <p:cNvSpPr/>
          <p:nvPr/>
        </p:nvSpPr>
        <p:spPr>
          <a:xfrm>
            <a:off x="8983207" y="2070255"/>
            <a:ext cx="184551" cy="1845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02D3E3-33C8-4ED7-96D1-70F3EA52C2FD}"/>
              </a:ext>
            </a:extLst>
          </p:cNvPr>
          <p:cNvSpPr/>
          <p:nvPr/>
        </p:nvSpPr>
        <p:spPr>
          <a:xfrm>
            <a:off x="9454389" y="2327137"/>
            <a:ext cx="184551" cy="1845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97BDB4B-A35D-4597-B03B-8A7E20CB49B4}"/>
              </a:ext>
            </a:extLst>
          </p:cNvPr>
          <p:cNvSpPr/>
          <p:nvPr/>
        </p:nvSpPr>
        <p:spPr>
          <a:xfrm>
            <a:off x="9715846" y="1922636"/>
            <a:ext cx="184551" cy="1845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F26E76-2FF5-4BC7-B966-E107F8274EC5}"/>
              </a:ext>
            </a:extLst>
          </p:cNvPr>
          <p:cNvSpPr/>
          <p:nvPr/>
        </p:nvSpPr>
        <p:spPr>
          <a:xfrm>
            <a:off x="9269838" y="2680886"/>
            <a:ext cx="184551" cy="1845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CFEF7C-C101-465B-8A97-789926B54F01}"/>
              </a:ext>
            </a:extLst>
          </p:cNvPr>
          <p:cNvSpPr/>
          <p:nvPr/>
        </p:nvSpPr>
        <p:spPr>
          <a:xfrm>
            <a:off x="8109677" y="2437202"/>
            <a:ext cx="184551" cy="1845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68C816-E9FE-4C61-86D7-C1078EA1FBC1}"/>
              </a:ext>
            </a:extLst>
          </p:cNvPr>
          <p:cNvCxnSpPr>
            <a:cxnSpLocks/>
          </p:cNvCxnSpPr>
          <p:nvPr/>
        </p:nvCxnSpPr>
        <p:spPr>
          <a:xfrm flipV="1">
            <a:off x="7565885" y="1566806"/>
            <a:ext cx="1580837" cy="1905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55F2EA-D7B6-4A7E-8A44-EE31E5E501CD}"/>
              </a:ext>
            </a:extLst>
          </p:cNvPr>
          <p:cNvCxnSpPr>
            <a:cxnSpLocks/>
          </p:cNvCxnSpPr>
          <p:nvPr/>
        </p:nvCxnSpPr>
        <p:spPr>
          <a:xfrm flipV="1">
            <a:off x="7474590" y="1736390"/>
            <a:ext cx="2508307" cy="135076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3E80F44-2347-4852-9C97-B0276CD12078}"/>
              </a:ext>
            </a:extLst>
          </p:cNvPr>
          <p:cNvSpPr txBox="1"/>
          <p:nvPr/>
        </p:nvSpPr>
        <p:spPr>
          <a:xfrm>
            <a:off x="8721751" y="1037187"/>
            <a:ext cx="1400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FF0000"/>
                </a:solidFill>
              </a:rPr>
              <a:t>Linear Regression Solution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5F945C-B426-408B-B734-269529AAF34A}"/>
              </a:ext>
            </a:extLst>
          </p:cNvPr>
          <p:cNvSpPr txBox="1"/>
          <p:nvPr/>
        </p:nvSpPr>
        <p:spPr>
          <a:xfrm>
            <a:off x="9748317" y="1485449"/>
            <a:ext cx="1400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accent2"/>
                </a:solidFill>
              </a:rPr>
              <a:t>Ridge Regression Solution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AAA440E-4D96-4B5D-8B2A-CFB879B130F3}"/>
              </a:ext>
            </a:extLst>
          </p:cNvPr>
          <p:cNvSpPr/>
          <p:nvPr/>
        </p:nvSpPr>
        <p:spPr>
          <a:xfrm>
            <a:off x="7226341" y="732332"/>
            <a:ext cx="184551" cy="1845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C5752F-8D04-4E37-80A8-88B4031439DE}"/>
              </a:ext>
            </a:extLst>
          </p:cNvPr>
          <p:cNvSpPr txBox="1"/>
          <p:nvPr/>
        </p:nvSpPr>
        <p:spPr>
          <a:xfrm>
            <a:off x="7410891" y="695181"/>
            <a:ext cx="1265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6"/>
                </a:solidFill>
              </a:rPr>
              <a:t>Training Data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77AC00-F0D4-4936-9200-753EBFAF6205}"/>
              </a:ext>
            </a:extLst>
          </p:cNvPr>
          <p:cNvSpPr/>
          <p:nvPr/>
        </p:nvSpPr>
        <p:spPr>
          <a:xfrm>
            <a:off x="7226341" y="968000"/>
            <a:ext cx="184551" cy="1845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09739D-A74E-436E-AB9D-2A1307377564}"/>
              </a:ext>
            </a:extLst>
          </p:cNvPr>
          <p:cNvSpPr txBox="1"/>
          <p:nvPr/>
        </p:nvSpPr>
        <p:spPr>
          <a:xfrm>
            <a:off x="7410891" y="930849"/>
            <a:ext cx="1265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1"/>
                </a:solidFill>
              </a:rPr>
              <a:t>Test Data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BA7277-E279-4A98-808A-97E5F3E65E56}"/>
              </a:ext>
            </a:extLst>
          </p:cNvPr>
          <p:cNvCxnSpPr>
            <a:cxnSpLocks/>
          </p:cNvCxnSpPr>
          <p:nvPr/>
        </p:nvCxnSpPr>
        <p:spPr>
          <a:xfrm>
            <a:off x="1970011" y="3747936"/>
            <a:ext cx="306493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239DC4-2083-4ECA-B50C-D3C477400379}"/>
              </a:ext>
            </a:extLst>
          </p:cNvPr>
          <p:cNvCxnSpPr>
            <a:cxnSpLocks/>
          </p:cNvCxnSpPr>
          <p:nvPr/>
        </p:nvCxnSpPr>
        <p:spPr>
          <a:xfrm flipV="1">
            <a:off x="1970011" y="1275669"/>
            <a:ext cx="0" cy="24722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CC68799-76B5-467F-BB6E-B5CCAECFC5CA}"/>
              </a:ext>
            </a:extLst>
          </p:cNvPr>
          <p:cNvSpPr txBox="1"/>
          <p:nvPr/>
        </p:nvSpPr>
        <p:spPr>
          <a:xfrm>
            <a:off x="3045278" y="37834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F9AC6A-2F0C-46D0-8168-1FCD99B98292}"/>
              </a:ext>
            </a:extLst>
          </p:cNvPr>
          <p:cNvSpPr txBox="1"/>
          <p:nvPr/>
        </p:nvSpPr>
        <p:spPr>
          <a:xfrm>
            <a:off x="1520426" y="2327137"/>
            <a:ext cx="44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y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7536CBF-1B37-46F5-8C4B-B5B83CA31854}"/>
              </a:ext>
            </a:extLst>
          </p:cNvPr>
          <p:cNvSpPr/>
          <p:nvPr/>
        </p:nvSpPr>
        <p:spPr>
          <a:xfrm>
            <a:off x="2327316" y="2798706"/>
            <a:ext cx="184551" cy="1845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F846678-742F-4233-801F-EC2B7D906B6F}"/>
              </a:ext>
            </a:extLst>
          </p:cNvPr>
          <p:cNvSpPr/>
          <p:nvPr/>
        </p:nvSpPr>
        <p:spPr>
          <a:xfrm>
            <a:off x="3045278" y="1885704"/>
            <a:ext cx="184551" cy="1845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6B48EFD-1DAB-40D4-A50C-1A2D4273DCFF}"/>
              </a:ext>
            </a:extLst>
          </p:cNvPr>
          <p:cNvSpPr/>
          <p:nvPr/>
        </p:nvSpPr>
        <p:spPr>
          <a:xfrm>
            <a:off x="3280869" y="1566806"/>
            <a:ext cx="184551" cy="1845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FC16A0A-C576-4250-B942-DDCC83546527}"/>
              </a:ext>
            </a:extLst>
          </p:cNvPr>
          <p:cNvSpPr/>
          <p:nvPr/>
        </p:nvSpPr>
        <p:spPr>
          <a:xfrm>
            <a:off x="3634601" y="2070255"/>
            <a:ext cx="184551" cy="1845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84FC84-A084-4D14-8F30-AC7267B1F417}"/>
              </a:ext>
            </a:extLst>
          </p:cNvPr>
          <p:cNvSpPr/>
          <p:nvPr/>
        </p:nvSpPr>
        <p:spPr>
          <a:xfrm>
            <a:off x="3904433" y="1751357"/>
            <a:ext cx="184551" cy="1845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FA25801-3C5F-42C1-8543-926B5826B90C}"/>
              </a:ext>
            </a:extLst>
          </p:cNvPr>
          <p:cNvSpPr/>
          <p:nvPr/>
        </p:nvSpPr>
        <p:spPr>
          <a:xfrm>
            <a:off x="3657165" y="1460602"/>
            <a:ext cx="184551" cy="1845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6AFEFE9-1E04-4128-B6C4-E0B30718DE73}"/>
              </a:ext>
            </a:extLst>
          </p:cNvPr>
          <p:cNvSpPr/>
          <p:nvPr/>
        </p:nvSpPr>
        <p:spPr>
          <a:xfrm>
            <a:off x="3235412" y="2170363"/>
            <a:ext cx="184551" cy="1845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9B81AC2-F503-4395-BA13-36A3E28237EE}"/>
              </a:ext>
            </a:extLst>
          </p:cNvPr>
          <p:cNvSpPr/>
          <p:nvPr/>
        </p:nvSpPr>
        <p:spPr>
          <a:xfrm>
            <a:off x="2761071" y="2437202"/>
            <a:ext cx="184551" cy="1845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D338611-ACD4-408F-9C16-E744F7215B42}"/>
              </a:ext>
            </a:extLst>
          </p:cNvPr>
          <p:cNvCxnSpPr>
            <a:cxnSpLocks/>
          </p:cNvCxnSpPr>
          <p:nvPr/>
        </p:nvCxnSpPr>
        <p:spPr>
          <a:xfrm flipV="1">
            <a:off x="2121499" y="1489705"/>
            <a:ext cx="1720217" cy="20225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0EA60B1-2BD8-46BB-9A93-5810FB1F0CF2}"/>
              </a:ext>
            </a:extLst>
          </p:cNvPr>
          <p:cNvSpPr txBox="1"/>
          <p:nvPr/>
        </p:nvSpPr>
        <p:spPr>
          <a:xfrm>
            <a:off x="3373145" y="1037187"/>
            <a:ext cx="1400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FF0000"/>
                </a:solidFill>
              </a:rPr>
              <a:t>Linear Regression Solution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D94EE05-D89B-42E8-BCAD-7FA1E311CD74}"/>
              </a:ext>
            </a:extLst>
          </p:cNvPr>
          <p:cNvSpPr/>
          <p:nvPr/>
        </p:nvSpPr>
        <p:spPr>
          <a:xfrm>
            <a:off x="1877735" y="732332"/>
            <a:ext cx="184551" cy="1845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6C44A0-29B6-4371-98FB-3B062F0B8FA9}"/>
              </a:ext>
            </a:extLst>
          </p:cNvPr>
          <p:cNvSpPr txBox="1"/>
          <p:nvPr/>
        </p:nvSpPr>
        <p:spPr>
          <a:xfrm>
            <a:off x="2062285" y="695181"/>
            <a:ext cx="1265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6"/>
                </a:solidFill>
              </a:rPr>
              <a:t>Training Data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7897CBA-04AB-4193-A4DB-9BBA5A7C94EE}"/>
              </a:ext>
            </a:extLst>
          </p:cNvPr>
          <p:cNvSpPr/>
          <p:nvPr/>
        </p:nvSpPr>
        <p:spPr>
          <a:xfrm>
            <a:off x="1877735" y="968000"/>
            <a:ext cx="184551" cy="18455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CC974D-8ADD-4C88-A4A3-5EBBF9D25E2D}"/>
              </a:ext>
            </a:extLst>
          </p:cNvPr>
          <p:cNvSpPr txBox="1"/>
          <p:nvPr/>
        </p:nvSpPr>
        <p:spPr>
          <a:xfrm>
            <a:off x="2062285" y="930849"/>
            <a:ext cx="1265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1"/>
                </a:solidFill>
              </a:rPr>
              <a:t>Test Data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C424C60-F4FA-441F-87E0-1F05C19D1B54}"/>
              </a:ext>
            </a:extLst>
          </p:cNvPr>
          <p:cNvCxnSpPr>
            <a:cxnSpLocks/>
          </p:cNvCxnSpPr>
          <p:nvPr/>
        </p:nvCxnSpPr>
        <p:spPr>
          <a:xfrm flipV="1">
            <a:off x="2109694" y="1710952"/>
            <a:ext cx="2508307" cy="135076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6C8E130-DD10-44F7-8F2F-7314E1DBEF77}"/>
              </a:ext>
            </a:extLst>
          </p:cNvPr>
          <p:cNvSpPr txBox="1"/>
          <p:nvPr/>
        </p:nvSpPr>
        <p:spPr>
          <a:xfrm>
            <a:off x="4383421" y="1460011"/>
            <a:ext cx="1400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accent2"/>
                </a:solidFill>
              </a:rPr>
              <a:t>Ridge Regression Solution</a:t>
            </a:r>
          </a:p>
        </p:txBody>
      </p:sp>
    </p:spTree>
    <p:extLst>
      <p:ext uri="{BB962C8B-B14F-4D97-AF65-F5344CB8AC3E}">
        <p14:creationId xmlns:p14="http://schemas.microsoft.com/office/powerpoint/2010/main" val="64693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Hadley</dc:creator>
  <cp:lastModifiedBy>Kyle Hadley</cp:lastModifiedBy>
  <cp:revision>3</cp:revision>
  <dcterms:created xsi:type="dcterms:W3CDTF">2021-02-08T23:14:00Z</dcterms:created>
  <dcterms:modified xsi:type="dcterms:W3CDTF">2021-02-08T23:35:06Z</dcterms:modified>
</cp:coreProperties>
</file>