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8" r:id="rId1"/>
  </p:sldMasterIdLst>
  <p:notesMasterIdLst>
    <p:notesMasterId r:id="rId6"/>
  </p:notesMasterIdLst>
  <p:handoutMasterIdLst>
    <p:handoutMasterId r:id="rId7"/>
  </p:handoutMasterIdLst>
  <p:sldIdLst>
    <p:sldId id="260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1138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-1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369A00-A7F5-BE40-96EE-847B931EC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5600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1CF58-5251-4540-A88B-BCFBEF1542A0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5168-55DA-B74D-8F12-FF4DA65A0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460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23BFE3B7-6445-2C45-AF20-72943B6C8959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0B2C-481F-C841-8DD2-C24B887A5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8426"/>
            <a:ext cx="8534400" cy="1446550"/>
          </a:xfrm>
        </p:spPr>
        <p:txBody>
          <a:bodyPr wrap="square">
            <a:spAutoFit/>
          </a:bodyPr>
          <a:lstStyle/>
          <a:p>
            <a:pPr algn="l" eaLnBrk="1" hangingPunct="1"/>
            <a:r>
              <a:rPr lang="en-US" dirty="0" smtClean="0">
                <a:latin typeface="Arial Bold" charset="0"/>
                <a:ea typeface="ヒラギノ角ゴ Pro W3" charset="0"/>
                <a:cs typeface="ヒラギノ角ゴ Pro W3" charset="0"/>
              </a:rPr>
              <a:t>Kelp Ecosystem Ecology Network </a:t>
            </a:r>
            <a:br>
              <a:rPr lang="en-US" dirty="0" smtClean="0">
                <a:latin typeface="Arial Bold" charset="0"/>
                <a:ea typeface="ヒラギノ角ゴ Pro W3" charset="0"/>
                <a:cs typeface="ヒラギノ角ゴ Pro W3" charset="0"/>
              </a:rPr>
            </a:br>
            <a:r>
              <a:rPr lang="en-US" dirty="0" smtClean="0">
                <a:latin typeface="Arial Bold" charset="0"/>
                <a:ea typeface="ヒラギノ角ゴ Pro W3" charset="0"/>
                <a:cs typeface="ヒラギノ角ゴ Pro W3" charset="0"/>
              </a:rPr>
              <a:t>Data Flow Protocol</a:t>
            </a:r>
            <a:endParaRPr lang="en-US" dirty="0">
              <a:latin typeface="Arial Bold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8" name="Picture 7" descr="Screen shot 2014-01-17 at 11.48.17 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732038"/>
            <a:ext cx="4495800" cy="11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6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34461" y="987623"/>
            <a:ext cx="2384939" cy="129837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collected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field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76200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KEEN </a:t>
            </a:r>
            <a:r>
              <a:rPr lang="en-US" dirty="0"/>
              <a:t>Data Flow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791200" y="1063823"/>
            <a:ext cx="2971800" cy="129837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/>
              <a:t>Data sheets </a:t>
            </a:r>
            <a:r>
              <a:rPr lang="en-US" b="1" dirty="0" smtClean="0"/>
              <a:t>rinsed &amp; dried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/>
              <a:t>in lab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1148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00200" y="2362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6324600" y="2362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4949897" y="5441631"/>
            <a:ext cx="3048000" cy="9088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b="1" dirty="0"/>
              <a:t>Proceed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>
                <a:hlinkClick r:id="rId2" action="ppaction://hlinksldjump"/>
              </a:rPr>
              <a:t>Data </a:t>
            </a:r>
            <a:r>
              <a:rPr lang="en-US" dirty="0" smtClean="0">
                <a:hlinkClick r:id="rId2" action="ppaction://hlinksldjump"/>
              </a:rPr>
              <a:t>Entry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2895600"/>
            <a:ext cx="18306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- When sheets are dry - </a:t>
            </a:r>
            <a:endParaRPr lang="en-US" sz="1200" i="1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2590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7162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474504" y="2209800"/>
            <a:ext cx="3608131" cy="120032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 sheets</a:t>
            </a:r>
            <a:br>
              <a:rPr lang="en-US" dirty="0"/>
            </a:br>
            <a:r>
              <a:rPr lang="en-US" b="1" dirty="0"/>
              <a:t>checked &amp; verified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complete </a:t>
            </a:r>
            <a:r>
              <a:rPr lang="en-US" u="sng" dirty="0"/>
              <a:t>before returning</a:t>
            </a:r>
            <a:r>
              <a:rPr lang="en-US" dirty="0"/>
              <a:t> to lab</a:t>
            </a:r>
          </a:p>
          <a:p>
            <a:r>
              <a:rPr lang="en-US" sz="1050" dirty="0"/>
              <a:t>(Is data legible? Are</a:t>
            </a:r>
            <a:r>
              <a:rPr lang="en-US" sz="1050" i="1" dirty="0"/>
              <a:t> all </a:t>
            </a:r>
            <a:r>
              <a:rPr lang="en-US" sz="1050" dirty="0"/>
              <a:t>fields complete? Any notes?)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5450" y="3737371"/>
            <a:ext cx="4648200" cy="10215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 original data </a:t>
            </a:r>
            <a:r>
              <a:rPr lang="en-US" dirty="0"/>
              <a:t>sheets in folder are now</a:t>
            </a:r>
          </a:p>
          <a:p>
            <a:r>
              <a:rPr lang="en-US" b="1" dirty="0"/>
              <a:t>initialed, scanned &amp; archived </a:t>
            </a:r>
          </a:p>
          <a:p>
            <a:r>
              <a:rPr lang="en-US" dirty="0"/>
              <a:t>in </a:t>
            </a:r>
            <a:r>
              <a:rPr lang="en-US" dirty="0" smtClean="0"/>
              <a:t>appropriate data binder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679100" y="3737371"/>
            <a:ext cx="2949451" cy="10215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sheets </a:t>
            </a:r>
            <a:r>
              <a:rPr lang="en-US" b="1" dirty="0"/>
              <a:t>moved</a:t>
            </a:r>
            <a:r>
              <a:rPr lang="en-US" dirty="0"/>
              <a:t> to the </a:t>
            </a:r>
          </a:p>
          <a:p>
            <a:r>
              <a:rPr lang="en-US" dirty="0"/>
              <a:t> </a:t>
            </a:r>
            <a:r>
              <a:rPr lang="en-US" i="1" dirty="0"/>
              <a:t>“To be Scanned”</a:t>
            </a:r>
            <a:br>
              <a:rPr lang="en-US" i="1" dirty="0"/>
            </a:br>
            <a:r>
              <a:rPr lang="en-US" dirty="0"/>
              <a:t>folder above printer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6102" y="5385285"/>
            <a:ext cx="2657693" cy="10215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sheet scan is now</a:t>
            </a:r>
            <a:br>
              <a:rPr lang="en-US" dirty="0"/>
            </a:br>
            <a:r>
              <a:rPr lang="en-US" b="1" dirty="0"/>
              <a:t>printed</a:t>
            </a:r>
            <a:r>
              <a:rPr lang="en-US" dirty="0"/>
              <a:t> </a:t>
            </a:r>
            <a:r>
              <a:rPr lang="en-US" b="1" dirty="0"/>
              <a:t>&amp; moved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“Data Entry”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162800" cy="990600"/>
          </a:xfrm>
        </p:spPr>
        <p:txBody>
          <a:bodyPr/>
          <a:lstStyle/>
          <a:p>
            <a:r>
              <a:rPr lang="en-US" sz="3200" dirty="0" smtClean="0"/>
              <a:t>KEEN Data </a:t>
            </a:r>
            <a:r>
              <a:rPr lang="en-US" sz="3200" dirty="0"/>
              <a:t>Entry </a:t>
            </a:r>
            <a:r>
              <a:rPr lang="en-US" sz="3200" dirty="0" smtClean="0"/>
              <a:t>Procedure</a:t>
            </a:r>
            <a:endParaRPr lang="en-US" sz="3200" dirty="0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152400" y="4353980"/>
            <a:ext cx="4114800" cy="117479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 smtClean="0"/>
              <a:t>If data entry </a:t>
            </a:r>
            <a:r>
              <a:rPr lang="en-US" sz="1400" dirty="0"/>
              <a:t>is </a:t>
            </a:r>
            <a:r>
              <a:rPr lang="en-US" sz="1400" b="1" dirty="0" smtClean="0"/>
              <a:t>incomplete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050" dirty="0" smtClean="0"/>
              <a:t>(you are still going to work on the file with the </a:t>
            </a:r>
            <a:r>
              <a:rPr lang="en-US" sz="1050" i="1" dirty="0" smtClean="0"/>
              <a:t>same</a:t>
            </a:r>
            <a:r>
              <a:rPr lang="en-US" sz="1050" dirty="0" smtClean="0"/>
              <a:t> data sheet)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400" dirty="0" smtClean="0"/>
              <a:t>Select </a:t>
            </a:r>
            <a:r>
              <a:rPr lang="en-US" sz="1400" dirty="0"/>
              <a:t>“</a:t>
            </a:r>
            <a:r>
              <a:rPr lang="en-US" sz="1400" b="1" dirty="0"/>
              <a:t>SAVE AS” </a:t>
            </a:r>
            <a:r>
              <a:rPr lang="en-US" sz="1050" b="1" i="1" dirty="0"/>
              <a:t>(Do not JUST Click “Save” please!</a:t>
            </a:r>
            <a:r>
              <a:rPr lang="en-US" sz="1050" b="1" i="1" dirty="0" smtClean="0"/>
              <a:t>)</a:t>
            </a:r>
            <a:br>
              <a:rPr lang="en-US" sz="1050" b="1" i="1" dirty="0" smtClean="0"/>
            </a:br>
            <a:r>
              <a:rPr lang="en-US" sz="1050" dirty="0"/>
              <a:t>from the File menu at the top left of desktop menu </a:t>
            </a:r>
            <a:r>
              <a:rPr lang="en-US" sz="1050" dirty="0" smtClean="0"/>
              <a:t>bar</a:t>
            </a:r>
            <a:endParaRPr lang="en-US" sz="1050" dirty="0"/>
          </a:p>
          <a:p>
            <a:pPr algn="l"/>
            <a:r>
              <a:rPr lang="en-US" sz="1400" dirty="0" smtClean="0"/>
              <a:t>Add </a:t>
            </a:r>
            <a:r>
              <a:rPr lang="en-US" sz="1400" b="1" dirty="0" smtClean="0"/>
              <a:t>_incomplete</a:t>
            </a:r>
            <a:r>
              <a:rPr lang="en-US" sz="1400" dirty="0" smtClean="0"/>
              <a:t> to the end of the file name</a:t>
            </a:r>
            <a:endParaRPr lang="en-US" sz="1400" b="1" dirty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52400" y="685800"/>
            <a:ext cx="3200400" cy="563701"/>
          </a:xfrm>
          <a:prstGeom prst="roundRect">
            <a:avLst>
              <a:gd name="adj" fmla="val 1320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/>
              <a:t>From the Data to be Entered folder,</a:t>
            </a:r>
            <a:br>
              <a:rPr lang="en-US" sz="1400" dirty="0"/>
            </a:br>
            <a:r>
              <a:rPr lang="en-US" sz="1400" dirty="0"/>
              <a:t>take out the datasheet to be entered</a:t>
            </a: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152400" y="1326118"/>
            <a:ext cx="2819400" cy="57888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 smtClean="0"/>
              <a:t>Click </a:t>
            </a:r>
            <a:r>
              <a:rPr lang="en-US" sz="1400" dirty="0"/>
              <a:t>On </a:t>
            </a:r>
            <a:r>
              <a:rPr lang="en-US" sz="1400" b="1" u="sng" dirty="0" smtClean="0"/>
              <a:t>Data </a:t>
            </a:r>
            <a:r>
              <a:rPr lang="en-US" sz="1400" b="1" u="sng" dirty="0"/>
              <a:t>Entry</a:t>
            </a:r>
            <a:r>
              <a:rPr lang="en-US" sz="1400" dirty="0"/>
              <a:t> </a:t>
            </a:r>
            <a:r>
              <a:rPr lang="en-US" sz="1400" dirty="0" smtClean="0"/>
              <a:t>Folder</a:t>
            </a:r>
            <a:endParaRPr lang="en-US" sz="1400" dirty="0"/>
          </a:p>
          <a:p>
            <a:pPr algn="l"/>
            <a:r>
              <a:rPr lang="en-US" sz="1400" dirty="0"/>
              <a:t>or other entry </a:t>
            </a:r>
            <a:r>
              <a:rPr lang="en-US" sz="1400" dirty="0" smtClean="0"/>
              <a:t>folder</a:t>
            </a:r>
            <a:endParaRPr lang="en-US" sz="1400" dirty="0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581400" y="91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4191000" y="1447800"/>
            <a:ext cx="4191000" cy="52780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b="1" dirty="0"/>
              <a:t>Open </a:t>
            </a:r>
            <a:r>
              <a:rPr lang="en-US" sz="1400" b="1" u="sng" dirty="0"/>
              <a:t>template</a:t>
            </a:r>
            <a:r>
              <a:rPr lang="en-US" sz="1400" dirty="0"/>
              <a:t> file of data that </a:t>
            </a:r>
            <a:r>
              <a:rPr lang="en-US" sz="1400" dirty="0" smtClean="0"/>
              <a:t>you </a:t>
            </a:r>
            <a:r>
              <a:rPr lang="en-US" sz="1400" dirty="0"/>
              <a:t>want to enter</a:t>
            </a:r>
          </a:p>
          <a:p>
            <a:pPr algn="l"/>
            <a:r>
              <a:rPr lang="en-US" sz="1100" dirty="0"/>
              <a:t>Ex. </a:t>
            </a:r>
            <a:r>
              <a:rPr lang="en-US" sz="1100" dirty="0" err="1"/>
              <a:t>Frond_density_template.xls</a:t>
            </a:r>
            <a:endParaRPr lang="en-US" sz="1100" dirty="0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152400" y="2014291"/>
            <a:ext cx="3733800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n-US" dirty="0"/>
              <a:t>Enter Data </a:t>
            </a:r>
            <a:r>
              <a:rPr lang="en-US" b="1" i="1" u="sng" dirty="0" smtClean="0"/>
              <a:t>EXACTLY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you see 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743200" y="671406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152400" y="2822334"/>
            <a:ext cx="4114800" cy="143869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 smtClean="0"/>
              <a:t>When data entry is </a:t>
            </a:r>
            <a:r>
              <a:rPr lang="en-US" sz="1400" b="1" dirty="0" smtClean="0"/>
              <a:t>complete:</a:t>
            </a:r>
          </a:p>
          <a:p>
            <a:pPr algn="l"/>
            <a:r>
              <a:rPr lang="en-US" sz="1400" dirty="0" smtClean="0"/>
              <a:t>Select “</a:t>
            </a:r>
            <a:r>
              <a:rPr lang="en-US" sz="1400" b="1" dirty="0" smtClean="0"/>
              <a:t>SAVE AS” </a:t>
            </a:r>
            <a:r>
              <a:rPr lang="en-US" sz="1050" b="1" i="1" dirty="0"/>
              <a:t>(Do not JUST Click “Save</a:t>
            </a:r>
            <a:r>
              <a:rPr lang="en-US" sz="1050" b="1" i="1" dirty="0" smtClean="0"/>
              <a:t>” please!)</a:t>
            </a:r>
            <a:r>
              <a:rPr lang="en-US" sz="1050" dirty="0"/>
              <a:t> from the File menu at the top left of desktop menu bar</a:t>
            </a:r>
            <a:r>
              <a:rPr lang="en-US" sz="1050" i="1" dirty="0" smtClean="0"/>
              <a:t> </a:t>
            </a:r>
            <a:endParaRPr lang="en-US" sz="1050" b="1" i="1" dirty="0"/>
          </a:p>
          <a:p>
            <a:pPr algn="l"/>
            <a:r>
              <a:rPr lang="en-US" sz="1400" dirty="0" smtClean="0"/>
              <a:t>Add the date to the end of the file nam</a:t>
            </a:r>
            <a:r>
              <a:rPr lang="en-US" sz="1400" dirty="0"/>
              <a:t>e</a:t>
            </a:r>
            <a:r>
              <a:rPr lang="en-US" sz="1400" dirty="0" smtClean="0"/>
              <a:t> using the format of: </a:t>
            </a:r>
            <a:r>
              <a:rPr lang="en-US" sz="1400" b="1" dirty="0" smtClean="0"/>
              <a:t>_YY_MM_DD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050" dirty="0" smtClean="0"/>
              <a:t>(where “YY” is the year, “MM” the month &amp; “DD” the current day)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152400" y="5621724"/>
            <a:ext cx="80010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/>
              <a:t>After data sheet is entered </a:t>
            </a:r>
            <a:r>
              <a:rPr lang="en-US" sz="1400" b="1" u="sng" dirty="0"/>
              <a:t>Initial the Top Right</a:t>
            </a:r>
            <a:r>
              <a:rPr lang="en-US" sz="1400" dirty="0"/>
              <a:t> of the data </a:t>
            </a:r>
            <a:r>
              <a:rPr lang="en-US" sz="1400" dirty="0" smtClean="0"/>
              <a:t>sheet with your name and the date</a:t>
            </a:r>
            <a:endParaRPr lang="en-US" sz="1400" dirty="0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3810000" y="1295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152400" y="6055197"/>
            <a:ext cx="59436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/>
              <a:t>File </a:t>
            </a:r>
            <a:r>
              <a:rPr lang="en-US" sz="1400" dirty="0" smtClean="0"/>
              <a:t>initialed physical data </a:t>
            </a:r>
            <a:r>
              <a:rPr lang="en-US" sz="1400" dirty="0"/>
              <a:t>sheet in </a:t>
            </a:r>
            <a:r>
              <a:rPr lang="en-US" sz="1400" b="1" u="sng" dirty="0" smtClean="0"/>
              <a:t>Data to be Verified</a:t>
            </a:r>
            <a:r>
              <a:rPr lang="en-US" sz="1400" dirty="0"/>
              <a:t> </a:t>
            </a:r>
            <a:r>
              <a:rPr lang="en-US" sz="1400" dirty="0" smtClean="0"/>
              <a:t>folder in the lab</a:t>
            </a:r>
            <a:r>
              <a:rPr lang="en-US" sz="1400" b="1" u="sng" dirty="0" smtClean="0"/>
              <a:t> </a:t>
            </a:r>
            <a:endParaRPr lang="en-US" sz="1400" b="1" u="sng" dirty="0"/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3276600" y="6488668"/>
            <a:ext cx="449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b="1" dirty="0"/>
              <a:t>Continue to  </a:t>
            </a:r>
            <a:r>
              <a:rPr lang="en-US" b="1" dirty="0">
                <a:hlinkClick r:id="rId2" action="ppaction://hlinksldjump"/>
              </a:rPr>
              <a:t>Data Checking Procedure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191000" y="685800"/>
            <a:ext cx="4648200" cy="5107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-342900" algn="l"/>
            <a:r>
              <a:rPr lang="en-US" sz="1200" b="1" dirty="0"/>
              <a:t>On the Lab </a:t>
            </a:r>
            <a:r>
              <a:rPr lang="en-US" sz="1200" b="1" dirty="0" smtClean="0"/>
              <a:t>Computer</a:t>
            </a:r>
            <a:r>
              <a:rPr lang="en-US" sz="1200" dirty="0" smtClean="0"/>
              <a:t>: Click </a:t>
            </a:r>
            <a:r>
              <a:rPr lang="en-US" sz="1200" dirty="0"/>
              <a:t>On </a:t>
            </a:r>
            <a:r>
              <a:rPr lang="en-US" sz="1200" b="1" u="sng" dirty="0"/>
              <a:t>Undergrads, Volunteers, and Interns Oh </a:t>
            </a:r>
            <a:r>
              <a:rPr lang="en-US" sz="1200" b="1" u="sng" dirty="0" smtClean="0"/>
              <a:t>My</a:t>
            </a:r>
            <a:r>
              <a:rPr lang="en-US" sz="1200" dirty="0" smtClean="0"/>
              <a:t>  link </a:t>
            </a:r>
            <a:r>
              <a:rPr lang="en-US" sz="1200" dirty="0"/>
              <a:t>on d</a:t>
            </a:r>
            <a:r>
              <a:rPr lang="en-US" sz="1200" dirty="0" smtClean="0"/>
              <a:t>esktop </a:t>
            </a:r>
            <a:r>
              <a:rPr lang="en-US" sz="1200" dirty="0"/>
              <a:t>(the tree Icon) 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3528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4724400" y="2133600"/>
            <a:ext cx="4114800" cy="1021556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dirty="0" smtClean="0"/>
              <a:t>Highlight all Questions </a:t>
            </a:r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sz="1200" dirty="0"/>
              <a:t>*To do this</a:t>
            </a:r>
            <a:r>
              <a:rPr lang="en-US" sz="1200" dirty="0" smtClean="0"/>
              <a:t>, choose </a:t>
            </a:r>
            <a:r>
              <a:rPr lang="en-US" sz="1200" dirty="0"/>
              <a:t>the row by clicking its </a:t>
            </a:r>
            <a:r>
              <a:rPr lang="en-US" sz="1200" dirty="0" smtClean="0"/>
              <a:t>number on </a:t>
            </a:r>
            <a:r>
              <a:rPr lang="en-US" sz="1200" dirty="0"/>
              <a:t>the very left, </a:t>
            </a:r>
            <a:r>
              <a:rPr lang="en-US" sz="1200" dirty="0" smtClean="0"/>
              <a:t>then </a:t>
            </a:r>
            <a:r>
              <a:rPr lang="en-US" sz="1200" dirty="0"/>
              <a:t>click on the bucket in the right top corner of excel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4114800" y="264437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4800600" y="4495800"/>
            <a:ext cx="3657600" cy="57888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Save file to: </a:t>
            </a:r>
            <a:r>
              <a:rPr lang="en-US" sz="1400" b="1" dirty="0" smtClean="0"/>
              <a:t>Data Entry in Progress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folder </a:t>
            </a:r>
            <a:r>
              <a:rPr lang="en-US" sz="1400" dirty="0"/>
              <a:t>on the </a:t>
            </a:r>
            <a:r>
              <a:rPr lang="en-US" sz="1400" dirty="0" smtClean="0"/>
              <a:t>computer desktop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4800600" y="3429000"/>
            <a:ext cx="3505200" cy="57888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Save file to: </a:t>
            </a:r>
            <a:r>
              <a:rPr lang="en-US" sz="1400" b="1" dirty="0" smtClean="0"/>
              <a:t>Data </a:t>
            </a:r>
            <a:r>
              <a:rPr lang="en-US" sz="1400" b="1" dirty="0"/>
              <a:t>to be </a:t>
            </a:r>
            <a:r>
              <a:rPr lang="en-US" sz="1400" b="1" dirty="0" smtClean="0"/>
              <a:t>Verified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>folder on the computer desktop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3962400" y="2057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4419600" y="2971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4419600" y="4267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495800" y="5334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3434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343400" y="480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4724400" y="6019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4800600" y="4038600"/>
            <a:ext cx="3255433" cy="2809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050" dirty="0"/>
              <a:t>Ex. Bakers_Island_density_14_1_12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4800600" y="5105400"/>
            <a:ext cx="3255433" cy="2809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050" dirty="0"/>
              <a:t>Ex. </a:t>
            </a:r>
            <a:r>
              <a:rPr lang="en-US" sz="1050" dirty="0" err="1" smtClean="0"/>
              <a:t>Bakers_Island_density_incomplete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4648200" y="5486400"/>
            <a:ext cx="3505200" cy="57888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Save file to: </a:t>
            </a:r>
            <a:r>
              <a:rPr lang="en-US" sz="1400" b="1" dirty="0" smtClean="0"/>
              <a:t>Verified</a:t>
            </a:r>
            <a:r>
              <a:rPr lang="en-US" sz="1400" dirty="0" smtClean="0"/>
              <a:t> </a:t>
            </a:r>
            <a:r>
              <a:rPr lang="en-US" sz="1400" b="1" dirty="0" smtClean="0"/>
              <a:t>Data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folder on the computer desktop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4648200" y="6096000"/>
            <a:ext cx="3255433" cy="28092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050" dirty="0"/>
              <a:t>Ex. </a:t>
            </a:r>
            <a:r>
              <a:rPr lang="en-US" sz="1050" dirty="0" smtClean="0"/>
              <a:t>Bakers_Island_density_14_1_12_verified</a:t>
            </a:r>
            <a:endParaRPr lang="en-US" sz="1050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81000" y="1889641"/>
            <a:ext cx="51054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Get initialed </a:t>
            </a:r>
            <a:r>
              <a:rPr lang="en-US" sz="1400" dirty="0" smtClean="0"/>
              <a:t>data sheets </a:t>
            </a:r>
            <a:r>
              <a:rPr lang="en-US" sz="1400" dirty="0"/>
              <a:t>from </a:t>
            </a:r>
            <a:r>
              <a:rPr lang="en-US" sz="1400" b="1" u="sng" dirty="0"/>
              <a:t>Data </a:t>
            </a:r>
            <a:r>
              <a:rPr lang="en-US" sz="1400" b="1" u="sng" dirty="0" smtClean="0"/>
              <a:t>to </a:t>
            </a:r>
            <a:r>
              <a:rPr lang="en-US" sz="1400" b="1" u="sng" dirty="0"/>
              <a:t>be </a:t>
            </a:r>
            <a:r>
              <a:rPr lang="en-US" sz="1400" b="1" u="sng" dirty="0" smtClean="0"/>
              <a:t>Verified</a:t>
            </a:r>
            <a:r>
              <a:rPr lang="en-US" sz="1400" b="1" dirty="0"/>
              <a:t> </a:t>
            </a:r>
            <a:r>
              <a:rPr lang="en-US" sz="1400" dirty="0" smtClean="0"/>
              <a:t>folder in lab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381000" y="3781664"/>
            <a:ext cx="4252186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One person reads while another checks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5181600" y="3810000"/>
            <a:ext cx="31242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Fix all errors and highlight questions</a:t>
            </a: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381000" y="4918156"/>
            <a:ext cx="48768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 smtClean="0"/>
              <a:t>File physical data sheet in</a:t>
            </a:r>
            <a:r>
              <a:rPr lang="en-US" sz="1400" b="1" dirty="0" smtClean="0"/>
              <a:t> </a:t>
            </a:r>
            <a:r>
              <a:rPr lang="en-US" sz="1400" u="sng" dirty="0" smtClean="0"/>
              <a:t>Data </a:t>
            </a:r>
            <a:r>
              <a:rPr lang="en-US" sz="1400" u="sng" dirty="0"/>
              <a:t>to be </a:t>
            </a:r>
            <a:r>
              <a:rPr lang="en-US" sz="1400" u="sng" dirty="0" smtClean="0"/>
              <a:t>Archived</a:t>
            </a:r>
            <a:r>
              <a:rPr lang="en-US" sz="1400" dirty="0" smtClean="0"/>
              <a:t> </a:t>
            </a:r>
            <a:r>
              <a:rPr lang="en-US" sz="1400" dirty="0"/>
              <a:t>folder </a:t>
            </a:r>
            <a:r>
              <a:rPr lang="en-US" sz="1400" dirty="0" smtClean="0"/>
              <a:t>in lab</a:t>
            </a:r>
            <a:endParaRPr lang="en-US" sz="1400" dirty="0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09600" y="1219200"/>
            <a:ext cx="55835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r>
              <a:rPr lang="en-US" sz="1400" b="1" dirty="0"/>
              <a:t>*</a:t>
            </a:r>
            <a:r>
              <a:rPr lang="en-US" sz="1400" b="1" dirty="0" smtClean="0"/>
              <a:t>*Data Verification &amp; Error </a:t>
            </a:r>
            <a:r>
              <a:rPr lang="en-US" sz="1400" b="1" dirty="0"/>
              <a:t>checking is to be done by two people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KEEN Data Verification</a:t>
            </a:r>
            <a:endParaRPr lang="en-US" sz="3600" dirty="0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81000" y="4349910"/>
            <a:ext cx="77724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After data sheet is entered </a:t>
            </a:r>
            <a:r>
              <a:rPr lang="en-US" sz="1400" b="1" u="sng" dirty="0"/>
              <a:t>Initial the Top Right</a:t>
            </a:r>
            <a:r>
              <a:rPr lang="en-US" sz="1400" dirty="0"/>
              <a:t> of the data </a:t>
            </a:r>
            <a:r>
              <a:rPr lang="en-US" sz="1400" dirty="0" smtClean="0"/>
              <a:t>sheet with your name and the date</a:t>
            </a:r>
            <a:endParaRPr lang="en-US" sz="1400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81000" y="2457887"/>
            <a:ext cx="38100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Open </a:t>
            </a:r>
            <a:r>
              <a:rPr lang="en-US" sz="1400" b="1" u="sng" dirty="0"/>
              <a:t>Data to be Verified</a:t>
            </a:r>
            <a:r>
              <a:rPr lang="en-US" sz="1400" dirty="0"/>
              <a:t> folder on computer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81000" y="3026133"/>
            <a:ext cx="4648200" cy="527804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 anchorCtr="0">
            <a:spAutoFit/>
          </a:bodyPr>
          <a:lstStyle/>
          <a:p>
            <a:pPr algn="l"/>
            <a:r>
              <a:rPr lang="en-US" sz="1400" dirty="0"/>
              <a:t>Open the file that matches the data sheet to be checked </a:t>
            </a:r>
          </a:p>
          <a:p>
            <a:pPr algn="l"/>
            <a:r>
              <a:rPr lang="en-US" sz="1050" dirty="0"/>
              <a:t>Ex. Bakers_Island_density_14_1_12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724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l"/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81000" y="5486400"/>
            <a:ext cx="4114800" cy="99601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l"/>
            <a:r>
              <a:rPr lang="en-US" sz="1400" dirty="0" smtClean="0"/>
              <a:t>When data verification is </a:t>
            </a:r>
            <a:r>
              <a:rPr lang="en-US" sz="1400" b="1" dirty="0" smtClean="0"/>
              <a:t>complete:</a:t>
            </a:r>
          </a:p>
          <a:p>
            <a:pPr algn="l"/>
            <a:r>
              <a:rPr lang="en-US" sz="1400" dirty="0" smtClean="0"/>
              <a:t>Select “</a:t>
            </a:r>
            <a:r>
              <a:rPr lang="en-US" sz="1400" b="1" dirty="0" smtClean="0"/>
              <a:t>SAVE AS” </a:t>
            </a:r>
            <a:r>
              <a:rPr lang="en-US" sz="1050" b="1" i="1" dirty="0"/>
              <a:t>(Do not JUST Click “Save</a:t>
            </a:r>
            <a:r>
              <a:rPr lang="en-US" sz="1050" b="1" i="1" dirty="0" smtClean="0"/>
              <a:t>” please!)</a:t>
            </a:r>
            <a:r>
              <a:rPr lang="en-US" sz="1050" dirty="0"/>
              <a:t> from the File menu at the top left of desktop menu bar</a:t>
            </a:r>
            <a:r>
              <a:rPr lang="en-US" sz="1050" i="1" dirty="0" smtClean="0"/>
              <a:t> </a:t>
            </a:r>
            <a:endParaRPr lang="en-US" sz="1050" b="1" i="1" dirty="0"/>
          </a:p>
          <a:p>
            <a:pPr algn="l"/>
            <a:r>
              <a:rPr lang="en-US" sz="1400" dirty="0" smtClean="0"/>
              <a:t>Add _Verified to the end of the file name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5486400" y="30718"/>
            <a:ext cx="3505200" cy="57888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??Nuts – I forgot to put in the Data Log info somewhere ?? </a:t>
            </a:r>
            <a:r>
              <a:rPr lang="en-US" sz="1050" dirty="0" smtClean="0"/>
              <a:t>(chain of custody?)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603</Words>
  <Application>Microsoft Macintosh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Kelp Ecosystem Ecology Network  Data Flow Protocol</vt:lpstr>
      <vt:lpstr>KEEN Data Flow</vt:lpstr>
      <vt:lpstr>KEEN Data Entry Procedure</vt:lpstr>
      <vt:lpstr>KEEN Data Verification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LTER data flow</dc:title>
  <dc:creator>mardian</dc:creator>
  <cp:lastModifiedBy>Jarrett Byrnes</cp:lastModifiedBy>
  <cp:revision>51</cp:revision>
  <dcterms:created xsi:type="dcterms:W3CDTF">2014-01-17T02:34:37Z</dcterms:created>
  <dcterms:modified xsi:type="dcterms:W3CDTF">2014-01-17T03:48:53Z</dcterms:modified>
</cp:coreProperties>
</file>