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6217920" cy="5394960"/>
            <a:chOff x="914400" y="914400"/>
            <a:chExt cx="6217920" cy="539496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217919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6217919" cy="539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83989" y="983989"/>
              <a:ext cx="6078741" cy="23419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434181" y="1053578"/>
              <a:ext cx="5558960" cy="20365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88519" y="2698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70474" y="2629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253002" y="2972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534925" y="2287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817398" y="2629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099929" y="2767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381301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663370" y="25613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945596" y="235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228849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510892" y="2629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792392" y="2629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074578" y="2629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57238" y="2629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40410" y="2698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21159" y="235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03643" y="2767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85981" y="235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687532" y="2629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70704" y="29041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53172" y="2835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34336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816463" y="235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98620" y="2287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81179" y="20813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63434" y="20813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45531" y="2287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228212" y="25613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509899" y="235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793127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075725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57952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639202" y="24927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21411" y="2218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04707" y="21499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486430" y="18756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687488" y="2698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70879" y="2767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52450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34610" y="2629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817397" y="2287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100013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380825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64385" y="25613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945946" y="25613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228251" y="21499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509874" y="235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792710" y="235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74348" y="2218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356962" y="2629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39599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21802" y="2218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04475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86744" y="25613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688041" y="2767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970082" y="2629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252493" y="2629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534109" y="2698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17448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99766" y="24927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82161" y="2218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64236" y="2287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45537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28624" y="2287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10314" y="235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792752" y="2287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075552" y="24927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357126" y="235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39994" y="235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21176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03682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486150" y="21499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687514" y="21499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70290" y="1944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252776" y="2218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535257" y="2287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817683" y="2218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00123" y="24927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81486" y="21499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664586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45328" y="2424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27798" y="2287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510185" y="2355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793671" y="21499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75635" y="1944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356812" y="21499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640000" y="16699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921738" y="18756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04219" y="1944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486925" y="21499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738848" y="297276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020376" y="290419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303479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586026" y="276705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867329" y="228704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149521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431587" y="235561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714648" y="276705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96185" y="283562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278560" y="249276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561767" y="283562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843878" y="242419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126456" y="242419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08003" y="249276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90491" y="242419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72852" y="228704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255624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536713" y="283562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738512" y="262990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021438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303662" y="276705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586299" y="249276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867166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150344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32298" y="262990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714275" y="262990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97079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78722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561302" y="249276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43150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25145" y="242419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407765" y="262990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690525" y="214990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72511" y="262990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54587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537541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739059" y="283562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20997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302801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584856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867964" y="262990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149605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431697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715377" y="228704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996855" y="249276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79016" y="262990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561537" y="242419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43051" y="262990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125184" y="249276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408916" y="262990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91079" y="242419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73391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54654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537609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738729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21739" y="290419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303698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585761" y="290419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67290" y="290419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149857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432556" y="276705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714422" y="242419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997435" y="276705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279927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562039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843074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126344" y="276705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407881" y="283562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690331" y="262990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72261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255694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537411" y="283562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738554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020982" y="283562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303419" y="283562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585747" y="276705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867353" y="262990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149392" y="283562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432486" y="242419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715166" y="276705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996867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279231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61451" y="242419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843198" y="276705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126110" y="2561335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407745" y="249276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691092" y="242419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72189" y="242419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255218" y="276705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537402" y="2698479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789346" y="262990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071540" y="290419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353932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636956" y="269847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919404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201122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482997" y="242419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765497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048293" y="269847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330773" y="242419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611615" y="249276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894434" y="290419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177476" y="269847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458347" y="269847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741700" y="283562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24214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05056" y="283562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588493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790380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071252" y="297276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354027" y="269847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636514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918629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200668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483201" y="262990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765766" y="249276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048306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329362" y="269847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612982" y="249276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894913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177061" y="249276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458553" y="269847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741951" y="242419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23321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305606" y="262990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588566" y="269847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789529" y="269847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072342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354009" y="262990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636188" y="249276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918089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200348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483005" y="249276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765762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048292" y="269847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330175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612566" y="242419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895173" y="249276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176666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59587" y="283562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741292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23453" y="269847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305819" y="249276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588014" y="235561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790360" y="283562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071581" y="262990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353620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636065" y="249276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918695" y="235561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201527" y="228704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483203" y="18070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765463" y="235561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047703" y="228704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330124" y="221847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612382" y="262990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893763" y="228704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176136" y="249276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459141" y="221847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740945" y="214990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022791" y="214990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305585" y="214990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588472" y="228704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1789774" y="290419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071883" y="283562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354918" y="283562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636828" y="283562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919041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201698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483142" y="262990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765228" y="221847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048227" y="290419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330381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612796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894268" y="249276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177186" y="2698479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459144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742026" y="256133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024264" y="228704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305433" y="276705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588731" y="262990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1840856" y="269847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122585" y="256133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405238" y="2149903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688036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69666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252489" y="221847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534504" y="173847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816827" y="2149903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098399" y="20813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381577" y="139561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662357" y="1875616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945518" y="18070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227279" y="221847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510364" y="2149903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791538" y="20813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073866" y="1669900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356051" y="1875616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638274" y="194418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1840861" y="2835623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123027" y="290419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405336" y="2492763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687688" y="242419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968753" y="20813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252089" y="228704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533502" y="18070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816289" y="20813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098523" y="194418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381155" y="228704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662314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945198" y="228704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227485" y="2492763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509792" y="221847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792087" y="242419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074990" y="2149903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356182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639068" y="20813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1839786" y="228704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122180" y="2149903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404782" y="194418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687426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969557" y="242419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252107" y="2149903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533762" y="2149903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816368" y="228704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099173" y="276705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380883" y="256133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663317" y="2492763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945023" y="221847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227141" y="242419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510012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791987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074620" y="2149903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356347" y="194418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638300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1840238" y="262990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122081" y="269847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405603" y="228704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686673" y="242419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969943" y="228704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251937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534116" y="125846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815851" y="1875616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098756" y="18070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381257" y="221847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663502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945008" y="228704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227485" y="262990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510482" y="228704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791404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074610" y="242419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356018" y="221847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638366" y="221847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840253" y="262990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123284" y="290419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404324" y="262990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686846" y="256133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969286" y="256133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251085" y="2492763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533741" y="201275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816232" y="194418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098857" y="228704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380147" y="242419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663807" y="194418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946084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227589" y="221847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510286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791581" y="228704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073955" y="235561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56011" y="256133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639286" y="228704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891960" y="262990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172868" y="235561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456420" y="221847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737727" y="256133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020252" y="20813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301757" y="2149903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584899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867614" y="228704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4148617" y="2149903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4431694" y="2149903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714262" y="18070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4996369" y="173847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279022" y="173847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559936" y="1669900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842614" y="18070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124905" y="18070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406678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688959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891157" y="228704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173034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456228" y="2149903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737901" y="18070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021016" y="256133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302048" y="2149903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585576" y="20813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867427" y="173847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148933" y="18070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432005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714055" y="2149903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996490" y="187561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277780" y="153275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560558" y="187561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842342" y="153275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124442" y="173847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407450" y="1669900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689937" y="160132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1891369" y="276705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173517" y="276705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455984" y="256133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738297" y="187561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020001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301910" y="187561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584533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866706" y="1669900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149627" y="2492763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432345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4714299" y="153275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996157" y="201275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278104" y="2149903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560934" y="153275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843606" y="20813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124738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406948" y="20813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689135" y="20813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891855" y="235561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173569" y="201275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455250" y="228704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738519" y="228704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020458" y="228704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303046" y="2492763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585076" y="235561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866487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149380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431001" y="20813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714289" y="201275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996165" y="228704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279055" y="18070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560082" y="2149903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843290" y="139561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124378" y="173847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406944" y="18070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690297" y="153275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1890478" y="221847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173143" y="242419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2455944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2738219" y="18070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020932" y="20813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303160" y="20813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584629" y="173847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867479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4149195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431726" y="18070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4713125" y="18070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995678" y="139561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277709" y="173847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561220" y="173847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842950" y="1669900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125688" y="194418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407872" y="139561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689437" y="112132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1814487" y="2105603"/>
              <a:ext cx="4798357" cy="701355"/>
            </a:xfrm>
            <a:custGeom>
              <a:avLst/>
              <a:pathLst>
                <a:path w="4798357" h="701355">
                  <a:moveTo>
                    <a:pt x="0" y="396809"/>
                  </a:moveTo>
                  <a:lnTo>
                    <a:pt x="60738" y="395820"/>
                  </a:lnTo>
                  <a:lnTo>
                    <a:pt x="121477" y="394204"/>
                  </a:lnTo>
                  <a:lnTo>
                    <a:pt x="182216" y="391824"/>
                  </a:lnTo>
                  <a:lnTo>
                    <a:pt x="242954" y="388571"/>
                  </a:lnTo>
                  <a:lnTo>
                    <a:pt x="303693" y="384385"/>
                  </a:lnTo>
                  <a:lnTo>
                    <a:pt x="364432" y="379327"/>
                  </a:lnTo>
                  <a:lnTo>
                    <a:pt x="425170" y="373424"/>
                  </a:lnTo>
                  <a:lnTo>
                    <a:pt x="485909" y="366705"/>
                  </a:lnTo>
                  <a:lnTo>
                    <a:pt x="546648" y="359225"/>
                  </a:lnTo>
                  <a:lnTo>
                    <a:pt x="607387" y="351070"/>
                  </a:lnTo>
                  <a:lnTo>
                    <a:pt x="668125" y="342364"/>
                  </a:lnTo>
                  <a:lnTo>
                    <a:pt x="728864" y="333254"/>
                  </a:lnTo>
                  <a:lnTo>
                    <a:pt x="789603" y="323884"/>
                  </a:lnTo>
                  <a:lnTo>
                    <a:pt x="850341" y="314385"/>
                  </a:lnTo>
                  <a:lnTo>
                    <a:pt x="911080" y="304876"/>
                  </a:lnTo>
                  <a:lnTo>
                    <a:pt x="971819" y="295462"/>
                  </a:lnTo>
                  <a:lnTo>
                    <a:pt x="1032558" y="286236"/>
                  </a:lnTo>
                  <a:lnTo>
                    <a:pt x="1093296" y="277278"/>
                  </a:lnTo>
                  <a:lnTo>
                    <a:pt x="1154035" y="268643"/>
                  </a:lnTo>
                  <a:lnTo>
                    <a:pt x="1214774" y="260263"/>
                  </a:lnTo>
                  <a:lnTo>
                    <a:pt x="1275512" y="252096"/>
                  </a:lnTo>
                  <a:lnTo>
                    <a:pt x="1336251" y="244102"/>
                  </a:lnTo>
                  <a:lnTo>
                    <a:pt x="1396990" y="236263"/>
                  </a:lnTo>
                  <a:lnTo>
                    <a:pt x="1457728" y="228629"/>
                  </a:lnTo>
                  <a:lnTo>
                    <a:pt x="1518467" y="221330"/>
                  </a:lnTo>
                  <a:lnTo>
                    <a:pt x="1579206" y="214583"/>
                  </a:lnTo>
                  <a:lnTo>
                    <a:pt x="1639945" y="208669"/>
                  </a:lnTo>
                  <a:lnTo>
                    <a:pt x="1700683" y="203916"/>
                  </a:lnTo>
                  <a:lnTo>
                    <a:pt x="1761422" y="201041"/>
                  </a:lnTo>
                  <a:lnTo>
                    <a:pt x="1822161" y="199831"/>
                  </a:lnTo>
                  <a:lnTo>
                    <a:pt x="1882899" y="199521"/>
                  </a:lnTo>
                  <a:lnTo>
                    <a:pt x="1943638" y="199431"/>
                  </a:lnTo>
                  <a:lnTo>
                    <a:pt x="2004377" y="199077"/>
                  </a:lnTo>
                  <a:lnTo>
                    <a:pt x="2065116" y="198241"/>
                  </a:lnTo>
                  <a:lnTo>
                    <a:pt x="2125854" y="196975"/>
                  </a:lnTo>
                  <a:lnTo>
                    <a:pt x="2186593" y="195534"/>
                  </a:lnTo>
                  <a:lnTo>
                    <a:pt x="2247332" y="194263"/>
                  </a:lnTo>
                  <a:lnTo>
                    <a:pt x="2308070" y="194200"/>
                  </a:lnTo>
                  <a:lnTo>
                    <a:pt x="2368809" y="196328"/>
                  </a:lnTo>
                  <a:lnTo>
                    <a:pt x="2429548" y="199744"/>
                  </a:lnTo>
                  <a:lnTo>
                    <a:pt x="2490287" y="203558"/>
                  </a:lnTo>
                  <a:lnTo>
                    <a:pt x="2551025" y="207045"/>
                  </a:lnTo>
                  <a:lnTo>
                    <a:pt x="2611764" y="209732"/>
                  </a:lnTo>
                  <a:lnTo>
                    <a:pt x="2672503" y="211423"/>
                  </a:lnTo>
                  <a:lnTo>
                    <a:pt x="2733241" y="212149"/>
                  </a:lnTo>
                  <a:lnTo>
                    <a:pt x="2793980" y="212067"/>
                  </a:lnTo>
                  <a:lnTo>
                    <a:pt x="2854719" y="211799"/>
                  </a:lnTo>
                  <a:lnTo>
                    <a:pt x="2915457" y="213045"/>
                  </a:lnTo>
                  <a:lnTo>
                    <a:pt x="2976196" y="214338"/>
                  </a:lnTo>
                  <a:lnTo>
                    <a:pt x="3036935" y="214548"/>
                  </a:lnTo>
                  <a:lnTo>
                    <a:pt x="3097674" y="213558"/>
                  </a:lnTo>
                  <a:lnTo>
                    <a:pt x="3158412" y="212064"/>
                  </a:lnTo>
                  <a:lnTo>
                    <a:pt x="3219151" y="210601"/>
                  </a:lnTo>
                  <a:lnTo>
                    <a:pt x="3279890" y="208989"/>
                  </a:lnTo>
                  <a:lnTo>
                    <a:pt x="3340628" y="207080"/>
                  </a:lnTo>
                  <a:lnTo>
                    <a:pt x="3401367" y="204791"/>
                  </a:lnTo>
                  <a:lnTo>
                    <a:pt x="3462106" y="202124"/>
                  </a:lnTo>
                  <a:lnTo>
                    <a:pt x="3522845" y="199165"/>
                  </a:lnTo>
                  <a:lnTo>
                    <a:pt x="3583583" y="196064"/>
                  </a:lnTo>
                  <a:lnTo>
                    <a:pt x="3644322" y="192995"/>
                  </a:lnTo>
                  <a:lnTo>
                    <a:pt x="3705061" y="190021"/>
                  </a:lnTo>
                  <a:lnTo>
                    <a:pt x="3765799" y="186806"/>
                  </a:lnTo>
                  <a:lnTo>
                    <a:pt x="3826538" y="183249"/>
                  </a:lnTo>
                  <a:lnTo>
                    <a:pt x="3887277" y="179273"/>
                  </a:lnTo>
                  <a:lnTo>
                    <a:pt x="3948016" y="174792"/>
                  </a:lnTo>
                  <a:lnTo>
                    <a:pt x="4008754" y="169702"/>
                  </a:lnTo>
                  <a:lnTo>
                    <a:pt x="4069493" y="163891"/>
                  </a:lnTo>
                  <a:lnTo>
                    <a:pt x="4130232" y="157231"/>
                  </a:lnTo>
                  <a:lnTo>
                    <a:pt x="4190970" y="149583"/>
                  </a:lnTo>
                  <a:lnTo>
                    <a:pt x="4251709" y="140804"/>
                  </a:lnTo>
                  <a:lnTo>
                    <a:pt x="4312448" y="130749"/>
                  </a:lnTo>
                  <a:lnTo>
                    <a:pt x="4373186" y="119321"/>
                  </a:lnTo>
                  <a:lnTo>
                    <a:pt x="4433925" y="106464"/>
                  </a:lnTo>
                  <a:lnTo>
                    <a:pt x="4494664" y="92160"/>
                  </a:lnTo>
                  <a:lnTo>
                    <a:pt x="4555403" y="76422"/>
                  </a:lnTo>
                  <a:lnTo>
                    <a:pt x="4616141" y="59286"/>
                  </a:lnTo>
                  <a:lnTo>
                    <a:pt x="4676880" y="40800"/>
                  </a:lnTo>
                  <a:lnTo>
                    <a:pt x="4737619" y="21019"/>
                  </a:lnTo>
                  <a:lnTo>
                    <a:pt x="4798357" y="0"/>
                  </a:lnTo>
                  <a:lnTo>
                    <a:pt x="4798357" y="304557"/>
                  </a:lnTo>
                  <a:lnTo>
                    <a:pt x="4737619" y="301873"/>
                  </a:lnTo>
                  <a:lnTo>
                    <a:pt x="4676880" y="299879"/>
                  </a:lnTo>
                  <a:lnTo>
                    <a:pt x="4616141" y="298626"/>
                  </a:lnTo>
                  <a:lnTo>
                    <a:pt x="4555403" y="298165"/>
                  </a:lnTo>
                  <a:lnTo>
                    <a:pt x="4494664" y="298541"/>
                  </a:lnTo>
                  <a:lnTo>
                    <a:pt x="4433925" y="299784"/>
                  </a:lnTo>
                  <a:lnTo>
                    <a:pt x="4373186" y="301903"/>
                  </a:lnTo>
                  <a:lnTo>
                    <a:pt x="4312448" y="304875"/>
                  </a:lnTo>
                  <a:lnTo>
                    <a:pt x="4251709" y="308642"/>
                  </a:lnTo>
                  <a:lnTo>
                    <a:pt x="4190970" y="313090"/>
                  </a:lnTo>
                  <a:lnTo>
                    <a:pt x="4130232" y="318055"/>
                  </a:lnTo>
                  <a:lnTo>
                    <a:pt x="4069493" y="323404"/>
                  </a:lnTo>
                  <a:lnTo>
                    <a:pt x="4008754" y="329015"/>
                  </a:lnTo>
                  <a:lnTo>
                    <a:pt x="3948016" y="334774"/>
                  </a:lnTo>
                  <a:lnTo>
                    <a:pt x="3887277" y="340581"/>
                  </a:lnTo>
                  <a:lnTo>
                    <a:pt x="3826538" y="346350"/>
                  </a:lnTo>
                  <a:lnTo>
                    <a:pt x="3765799" y="352007"/>
                  </a:lnTo>
                  <a:lnTo>
                    <a:pt x="3705061" y="357491"/>
                  </a:lnTo>
                  <a:lnTo>
                    <a:pt x="3644322" y="362725"/>
                  </a:lnTo>
                  <a:lnTo>
                    <a:pt x="3583583" y="367472"/>
                  </a:lnTo>
                  <a:lnTo>
                    <a:pt x="3522845" y="371777"/>
                  </a:lnTo>
                  <a:lnTo>
                    <a:pt x="3462106" y="375776"/>
                  </a:lnTo>
                  <a:lnTo>
                    <a:pt x="3401367" y="379576"/>
                  </a:lnTo>
                  <a:lnTo>
                    <a:pt x="3340628" y="383221"/>
                  </a:lnTo>
                  <a:lnTo>
                    <a:pt x="3279890" y="386672"/>
                  </a:lnTo>
                  <a:lnTo>
                    <a:pt x="3219151" y="389807"/>
                  </a:lnTo>
                  <a:lnTo>
                    <a:pt x="3158412" y="392433"/>
                  </a:lnTo>
                  <a:lnTo>
                    <a:pt x="3097674" y="394307"/>
                  </a:lnTo>
                  <a:lnTo>
                    <a:pt x="3036935" y="394238"/>
                  </a:lnTo>
                  <a:lnTo>
                    <a:pt x="2976196" y="393027"/>
                  </a:lnTo>
                  <a:lnTo>
                    <a:pt x="2915457" y="392196"/>
                  </a:lnTo>
                  <a:lnTo>
                    <a:pt x="2854719" y="392255"/>
                  </a:lnTo>
                  <a:lnTo>
                    <a:pt x="2793980" y="392593"/>
                  </a:lnTo>
                  <a:lnTo>
                    <a:pt x="2733241" y="390932"/>
                  </a:lnTo>
                  <a:lnTo>
                    <a:pt x="2672503" y="387708"/>
                  </a:lnTo>
                  <a:lnTo>
                    <a:pt x="2611764" y="383843"/>
                  </a:lnTo>
                  <a:lnTo>
                    <a:pt x="2551025" y="380133"/>
                  </a:lnTo>
                  <a:lnTo>
                    <a:pt x="2490287" y="377146"/>
                  </a:lnTo>
                  <a:lnTo>
                    <a:pt x="2429548" y="375174"/>
                  </a:lnTo>
                  <a:lnTo>
                    <a:pt x="2368809" y="374257"/>
                  </a:lnTo>
                  <a:lnTo>
                    <a:pt x="2308070" y="374267"/>
                  </a:lnTo>
                  <a:lnTo>
                    <a:pt x="2247332" y="374994"/>
                  </a:lnTo>
                  <a:lnTo>
                    <a:pt x="2186593" y="374958"/>
                  </a:lnTo>
                  <a:lnTo>
                    <a:pt x="2125854" y="374007"/>
                  </a:lnTo>
                  <a:lnTo>
                    <a:pt x="2065116" y="372901"/>
                  </a:lnTo>
                  <a:lnTo>
                    <a:pt x="2004377" y="372314"/>
                  </a:lnTo>
                  <a:lnTo>
                    <a:pt x="1943638" y="372714"/>
                  </a:lnTo>
                  <a:lnTo>
                    <a:pt x="1882899" y="374303"/>
                  </a:lnTo>
                  <a:lnTo>
                    <a:pt x="1822161" y="377013"/>
                  </a:lnTo>
                  <a:lnTo>
                    <a:pt x="1761422" y="380584"/>
                  </a:lnTo>
                  <a:lnTo>
                    <a:pt x="1700683" y="384666"/>
                  </a:lnTo>
                  <a:lnTo>
                    <a:pt x="1639945" y="389038"/>
                  </a:lnTo>
                  <a:lnTo>
                    <a:pt x="1579206" y="393788"/>
                  </a:lnTo>
                  <a:lnTo>
                    <a:pt x="1518467" y="399014"/>
                  </a:lnTo>
                  <a:lnTo>
                    <a:pt x="1457728" y="404770"/>
                  </a:lnTo>
                  <a:lnTo>
                    <a:pt x="1396990" y="411048"/>
                  </a:lnTo>
                  <a:lnTo>
                    <a:pt x="1336251" y="417754"/>
                  </a:lnTo>
                  <a:lnTo>
                    <a:pt x="1275512" y="424708"/>
                  </a:lnTo>
                  <a:lnTo>
                    <a:pt x="1214774" y="431670"/>
                  </a:lnTo>
                  <a:lnTo>
                    <a:pt x="1154035" y="438373"/>
                  </a:lnTo>
                  <a:lnTo>
                    <a:pt x="1093296" y="444748"/>
                  </a:lnTo>
                  <a:lnTo>
                    <a:pt x="1032558" y="451436"/>
                  </a:lnTo>
                  <a:lnTo>
                    <a:pt x="971819" y="458563"/>
                  </a:lnTo>
                  <a:lnTo>
                    <a:pt x="911080" y="466183"/>
                  </a:lnTo>
                  <a:lnTo>
                    <a:pt x="850341" y="474367"/>
                  </a:lnTo>
                  <a:lnTo>
                    <a:pt x="789603" y="483197"/>
                  </a:lnTo>
                  <a:lnTo>
                    <a:pt x="728864" y="492767"/>
                  </a:lnTo>
                  <a:lnTo>
                    <a:pt x="668125" y="503187"/>
                  </a:lnTo>
                  <a:lnTo>
                    <a:pt x="607387" y="514576"/>
                  </a:lnTo>
                  <a:lnTo>
                    <a:pt x="546648" y="527064"/>
                  </a:lnTo>
                  <a:lnTo>
                    <a:pt x="485909" y="540854"/>
                  </a:lnTo>
                  <a:lnTo>
                    <a:pt x="425170" y="556040"/>
                  </a:lnTo>
                  <a:lnTo>
                    <a:pt x="364432" y="572654"/>
                  </a:lnTo>
                  <a:lnTo>
                    <a:pt x="303693" y="590692"/>
                  </a:lnTo>
                  <a:lnTo>
                    <a:pt x="242954" y="610123"/>
                  </a:lnTo>
                  <a:lnTo>
                    <a:pt x="182216" y="630909"/>
                  </a:lnTo>
                  <a:lnTo>
                    <a:pt x="121477" y="653063"/>
                  </a:lnTo>
                  <a:lnTo>
                    <a:pt x="60738" y="676561"/>
                  </a:lnTo>
                  <a:lnTo>
                    <a:pt x="0" y="70135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1814487" y="2105603"/>
              <a:ext cx="4798357" cy="396809"/>
            </a:xfrm>
            <a:custGeom>
              <a:avLst/>
              <a:pathLst>
                <a:path w="4798357" h="396809">
                  <a:moveTo>
                    <a:pt x="0" y="396809"/>
                  </a:moveTo>
                  <a:lnTo>
                    <a:pt x="60738" y="395820"/>
                  </a:lnTo>
                  <a:lnTo>
                    <a:pt x="121477" y="394204"/>
                  </a:lnTo>
                  <a:lnTo>
                    <a:pt x="182216" y="391824"/>
                  </a:lnTo>
                  <a:lnTo>
                    <a:pt x="242954" y="388571"/>
                  </a:lnTo>
                  <a:lnTo>
                    <a:pt x="303693" y="384385"/>
                  </a:lnTo>
                  <a:lnTo>
                    <a:pt x="364432" y="379327"/>
                  </a:lnTo>
                  <a:lnTo>
                    <a:pt x="425170" y="373424"/>
                  </a:lnTo>
                  <a:lnTo>
                    <a:pt x="485909" y="366705"/>
                  </a:lnTo>
                  <a:lnTo>
                    <a:pt x="546648" y="359225"/>
                  </a:lnTo>
                  <a:lnTo>
                    <a:pt x="607387" y="351070"/>
                  </a:lnTo>
                  <a:lnTo>
                    <a:pt x="668125" y="342364"/>
                  </a:lnTo>
                  <a:lnTo>
                    <a:pt x="728864" y="333254"/>
                  </a:lnTo>
                  <a:lnTo>
                    <a:pt x="789603" y="323884"/>
                  </a:lnTo>
                  <a:lnTo>
                    <a:pt x="850341" y="314385"/>
                  </a:lnTo>
                  <a:lnTo>
                    <a:pt x="911080" y="304876"/>
                  </a:lnTo>
                  <a:lnTo>
                    <a:pt x="971819" y="295462"/>
                  </a:lnTo>
                  <a:lnTo>
                    <a:pt x="1032558" y="286236"/>
                  </a:lnTo>
                  <a:lnTo>
                    <a:pt x="1093296" y="277278"/>
                  </a:lnTo>
                  <a:lnTo>
                    <a:pt x="1154035" y="268643"/>
                  </a:lnTo>
                  <a:lnTo>
                    <a:pt x="1214774" y="260263"/>
                  </a:lnTo>
                  <a:lnTo>
                    <a:pt x="1275512" y="252096"/>
                  </a:lnTo>
                  <a:lnTo>
                    <a:pt x="1336251" y="244102"/>
                  </a:lnTo>
                  <a:lnTo>
                    <a:pt x="1396990" y="236263"/>
                  </a:lnTo>
                  <a:lnTo>
                    <a:pt x="1457728" y="228629"/>
                  </a:lnTo>
                  <a:lnTo>
                    <a:pt x="1518467" y="221330"/>
                  </a:lnTo>
                  <a:lnTo>
                    <a:pt x="1579206" y="214583"/>
                  </a:lnTo>
                  <a:lnTo>
                    <a:pt x="1639945" y="208669"/>
                  </a:lnTo>
                  <a:lnTo>
                    <a:pt x="1700683" y="203916"/>
                  </a:lnTo>
                  <a:lnTo>
                    <a:pt x="1761422" y="201041"/>
                  </a:lnTo>
                  <a:lnTo>
                    <a:pt x="1822161" y="199831"/>
                  </a:lnTo>
                  <a:lnTo>
                    <a:pt x="1882899" y="199521"/>
                  </a:lnTo>
                  <a:lnTo>
                    <a:pt x="1943638" y="199431"/>
                  </a:lnTo>
                  <a:lnTo>
                    <a:pt x="2004377" y="199077"/>
                  </a:lnTo>
                  <a:lnTo>
                    <a:pt x="2065116" y="198241"/>
                  </a:lnTo>
                  <a:lnTo>
                    <a:pt x="2125854" y="196975"/>
                  </a:lnTo>
                  <a:lnTo>
                    <a:pt x="2186593" y="195534"/>
                  </a:lnTo>
                  <a:lnTo>
                    <a:pt x="2247332" y="194263"/>
                  </a:lnTo>
                  <a:lnTo>
                    <a:pt x="2308070" y="194200"/>
                  </a:lnTo>
                  <a:lnTo>
                    <a:pt x="2368809" y="196328"/>
                  </a:lnTo>
                  <a:lnTo>
                    <a:pt x="2429548" y="199744"/>
                  </a:lnTo>
                  <a:lnTo>
                    <a:pt x="2490287" y="203558"/>
                  </a:lnTo>
                  <a:lnTo>
                    <a:pt x="2551025" y="207045"/>
                  </a:lnTo>
                  <a:lnTo>
                    <a:pt x="2611764" y="209732"/>
                  </a:lnTo>
                  <a:lnTo>
                    <a:pt x="2672503" y="211423"/>
                  </a:lnTo>
                  <a:lnTo>
                    <a:pt x="2733241" y="212149"/>
                  </a:lnTo>
                  <a:lnTo>
                    <a:pt x="2793980" y="212067"/>
                  </a:lnTo>
                  <a:lnTo>
                    <a:pt x="2854719" y="211799"/>
                  </a:lnTo>
                  <a:lnTo>
                    <a:pt x="2915457" y="213045"/>
                  </a:lnTo>
                  <a:lnTo>
                    <a:pt x="2976196" y="214338"/>
                  </a:lnTo>
                  <a:lnTo>
                    <a:pt x="3036935" y="214548"/>
                  </a:lnTo>
                  <a:lnTo>
                    <a:pt x="3097674" y="213558"/>
                  </a:lnTo>
                  <a:lnTo>
                    <a:pt x="3158412" y="212064"/>
                  </a:lnTo>
                  <a:lnTo>
                    <a:pt x="3219151" y="210601"/>
                  </a:lnTo>
                  <a:lnTo>
                    <a:pt x="3279890" y="208989"/>
                  </a:lnTo>
                  <a:lnTo>
                    <a:pt x="3340628" y="207080"/>
                  </a:lnTo>
                  <a:lnTo>
                    <a:pt x="3401367" y="204791"/>
                  </a:lnTo>
                  <a:lnTo>
                    <a:pt x="3462106" y="202124"/>
                  </a:lnTo>
                  <a:lnTo>
                    <a:pt x="3522845" y="199165"/>
                  </a:lnTo>
                  <a:lnTo>
                    <a:pt x="3583583" y="196064"/>
                  </a:lnTo>
                  <a:lnTo>
                    <a:pt x="3644322" y="192995"/>
                  </a:lnTo>
                  <a:lnTo>
                    <a:pt x="3705061" y="190021"/>
                  </a:lnTo>
                  <a:lnTo>
                    <a:pt x="3765799" y="186806"/>
                  </a:lnTo>
                  <a:lnTo>
                    <a:pt x="3826538" y="183249"/>
                  </a:lnTo>
                  <a:lnTo>
                    <a:pt x="3887277" y="179273"/>
                  </a:lnTo>
                  <a:lnTo>
                    <a:pt x="3948016" y="174792"/>
                  </a:lnTo>
                  <a:lnTo>
                    <a:pt x="4008754" y="169702"/>
                  </a:lnTo>
                  <a:lnTo>
                    <a:pt x="4069493" y="163891"/>
                  </a:lnTo>
                  <a:lnTo>
                    <a:pt x="4130232" y="157231"/>
                  </a:lnTo>
                  <a:lnTo>
                    <a:pt x="4190970" y="149583"/>
                  </a:lnTo>
                  <a:lnTo>
                    <a:pt x="4251709" y="140804"/>
                  </a:lnTo>
                  <a:lnTo>
                    <a:pt x="4312448" y="130749"/>
                  </a:lnTo>
                  <a:lnTo>
                    <a:pt x="4373186" y="119321"/>
                  </a:lnTo>
                  <a:lnTo>
                    <a:pt x="4433925" y="106464"/>
                  </a:lnTo>
                  <a:lnTo>
                    <a:pt x="4494664" y="92160"/>
                  </a:lnTo>
                  <a:lnTo>
                    <a:pt x="4555403" y="76422"/>
                  </a:lnTo>
                  <a:lnTo>
                    <a:pt x="4616141" y="59286"/>
                  </a:lnTo>
                  <a:lnTo>
                    <a:pt x="4676880" y="40800"/>
                  </a:lnTo>
                  <a:lnTo>
                    <a:pt x="4737619" y="21019"/>
                  </a:lnTo>
                  <a:lnTo>
                    <a:pt x="479835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1814487" y="2403769"/>
              <a:ext cx="4798357" cy="403189"/>
            </a:xfrm>
            <a:custGeom>
              <a:avLst/>
              <a:pathLst>
                <a:path w="4798357" h="403189">
                  <a:moveTo>
                    <a:pt x="4798357" y="6392"/>
                  </a:moveTo>
                  <a:lnTo>
                    <a:pt x="4737619" y="3707"/>
                  </a:lnTo>
                  <a:lnTo>
                    <a:pt x="4676880" y="1713"/>
                  </a:lnTo>
                  <a:lnTo>
                    <a:pt x="4616141" y="460"/>
                  </a:lnTo>
                  <a:lnTo>
                    <a:pt x="4555403" y="0"/>
                  </a:lnTo>
                  <a:lnTo>
                    <a:pt x="4494664" y="375"/>
                  </a:lnTo>
                  <a:lnTo>
                    <a:pt x="4433925" y="1618"/>
                  </a:lnTo>
                  <a:lnTo>
                    <a:pt x="4373186" y="3737"/>
                  </a:lnTo>
                  <a:lnTo>
                    <a:pt x="4312448" y="6710"/>
                  </a:lnTo>
                  <a:lnTo>
                    <a:pt x="4251709" y="10476"/>
                  </a:lnTo>
                  <a:lnTo>
                    <a:pt x="4190970" y="14924"/>
                  </a:lnTo>
                  <a:lnTo>
                    <a:pt x="4130232" y="19889"/>
                  </a:lnTo>
                  <a:lnTo>
                    <a:pt x="4069493" y="25239"/>
                  </a:lnTo>
                  <a:lnTo>
                    <a:pt x="4008754" y="30849"/>
                  </a:lnTo>
                  <a:lnTo>
                    <a:pt x="3948016" y="36608"/>
                  </a:lnTo>
                  <a:lnTo>
                    <a:pt x="3887277" y="42415"/>
                  </a:lnTo>
                  <a:lnTo>
                    <a:pt x="3826538" y="48184"/>
                  </a:lnTo>
                  <a:lnTo>
                    <a:pt x="3765799" y="53841"/>
                  </a:lnTo>
                  <a:lnTo>
                    <a:pt x="3705061" y="59325"/>
                  </a:lnTo>
                  <a:lnTo>
                    <a:pt x="3644322" y="64559"/>
                  </a:lnTo>
                  <a:lnTo>
                    <a:pt x="3583583" y="69306"/>
                  </a:lnTo>
                  <a:lnTo>
                    <a:pt x="3522845" y="73612"/>
                  </a:lnTo>
                  <a:lnTo>
                    <a:pt x="3462106" y="77610"/>
                  </a:lnTo>
                  <a:lnTo>
                    <a:pt x="3401367" y="81410"/>
                  </a:lnTo>
                  <a:lnTo>
                    <a:pt x="3340628" y="85056"/>
                  </a:lnTo>
                  <a:lnTo>
                    <a:pt x="3279890" y="88507"/>
                  </a:lnTo>
                  <a:lnTo>
                    <a:pt x="3219151" y="91641"/>
                  </a:lnTo>
                  <a:lnTo>
                    <a:pt x="3158412" y="94267"/>
                  </a:lnTo>
                  <a:lnTo>
                    <a:pt x="3097674" y="96142"/>
                  </a:lnTo>
                  <a:lnTo>
                    <a:pt x="3036935" y="96072"/>
                  </a:lnTo>
                  <a:lnTo>
                    <a:pt x="2976196" y="94861"/>
                  </a:lnTo>
                  <a:lnTo>
                    <a:pt x="2915457" y="94031"/>
                  </a:lnTo>
                  <a:lnTo>
                    <a:pt x="2854719" y="94090"/>
                  </a:lnTo>
                  <a:lnTo>
                    <a:pt x="2793980" y="94427"/>
                  </a:lnTo>
                  <a:lnTo>
                    <a:pt x="2733241" y="92766"/>
                  </a:lnTo>
                  <a:lnTo>
                    <a:pt x="2672503" y="89542"/>
                  </a:lnTo>
                  <a:lnTo>
                    <a:pt x="2611764" y="85678"/>
                  </a:lnTo>
                  <a:lnTo>
                    <a:pt x="2551025" y="81967"/>
                  </a:lnTo>
                  <a:lnTo>
                    <a:pt x="2490287" y="78981"/>
                  </a:lnTo>
                  <a:lnTo>
                    <a:pt x="2429548" y="77009"/>
                  </a:lnTo>
                  <a:lnTo>
                    <a:pt x="2368809" y="76091"/>
                  </a:lnTo>
                  <a:lnTo>
                    <a:pt x="2308070" y="76102"/>
                  </a:lnTo>
                  <a:lnTo>
                    <a:pt x="2247332" y="76828"/>
                  </a:lnTo>
                  <a:lnTo>
                    <a:pt x="2186593" y="76793"/>
                  </a:lnTo>
                  <a:lnTo>
                    <a:pt x="2125854" y="75841"/>
                  </a:lnTo>
                  <a:lnTo>
                    <a:pt x="2065116" y="74736"/>
                  </a:lnTo>
                  <a:lnTo>
                    <a:pt x="2004377" y="74148"/>
                  </a:lnTo>
                  <a:lnTo>
                    <a:pt x="1943638" y="74548"/>
                  </a:lnTo>
                  <a:lnTo>
                    <a:pt x="1882899" y="76137"/>
                  </a:lnTo>
                  <a:lnTo>
                    <a:pt x="1822161" y="78848"/>
                  </a:lnTo>
                  <a:lnTo>
                    <a:pt x="1761422" y="82418"/>
                  </a:lnTo>
                  <a:lnTo>
                    <a:pt x="1700683" y="86501"/>
                  </a:lnTo>
                  <a:lnTo>
                    <a:pt x="1639945" y="90872"/>
                  </a:lnTo>
                  <a:lnTo>
                    <a:pt x="1579206" y="95623"/>
                  </a:lnTo>
                  <a:lnTo>
                    <a:pt x="1518467" y="100848"/>
                  </a:lnTo>
                  <a:lnTo>
                    <a:pt x="1457728" y="106605"/>
                  </a:lnTo>
                  <a:lnTo>
                    <a:pt x="1396990" y="112883"/>
                  </a:lnTo>
                  <a:lnTo>
                    <a:pt x="1336251" y="119588"/>
                  </a:lnTo>
                  <a:lnTo>
                    <a:pt x="1275512" y="126542"/>
                  </a:lnTo>
                  <a:lnTo>
                    <a:pt x="1214774" y="133505"/>
                  </a:lnTo>
                  <a:lnTo>
                    <a:pt x="1154035" y="140207"/>
                  </a:lnTo>
                  <a:lnTo>
                    <a:pt x="1093296" y="146582"/>
                  </a:lnTo>
                  <a:lnTo>
                    <a:pt x="1032558" y="153271"/>
                  </a:lnTo>
                  <a:lnTo>
                    <a:pt x="971819" y="160397"/>
                  </a:lnTo>
                  <a:lnTo>
                    <a:pt x="911080" y="168018"/>
                  </a:lnTo>
                  <a:lnTo>
                    <a:pt x="850341" y="176202"/>
                  </a:lnTo>
                  <a:lnTo>
                    <a:pt x="789603" y="185031"/>
                  </a:lnTo>
                  <a:lnTo>
                    <a:pt x="728864" y="194602"/>
                  </a:lnTo>
                  <a:lnTo>
                    <a:pt x="668125" y="205022"/>
                  </a:lnTo>
                  <a:lnTo>
                    <a:pt x="607387" y="216411"/>
                  </a:lnTo>
                  <a:lnTo>
                    <a:pt x="546648" y="228899"/>
                  </a:lnTo>
                  <a:lnTo>
                    <a:pt x="485909" y="242688"/>
                  </a:lnTo>
                  <a:lnTo>
                    <a:pt x="425170" y="257875"/>
                  </a:lnTo>
                  <a:lnTo>
                    <a:pt x="364432" y="274488"/>
                  </a:lnTo>
                  <a:lnTo>
                    <a:pt x="303693" y="292527"/>
                  </a:lnTo>
                  <a:lnTo>
                    <a:pt x="242954" y="311958"/>
                  </a:lnTo>
                  <a:lnTo>
                    <a:pt x="182216" y="332744"/>
                  </a:lnTo>
                  <a:lnTo>
                    <a:pt x="121477" y="354897"/>
                  </a:lnTo>
                  <a:lnTo>
                    <a:pt x="60738" y="378396"/>
                  </a:lnTo>
                  <a:lnTo>
                    <a:pt x="0" y="4031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1814487" y="2257882"/>
              <a:ext cx="4798357" cy="396803"/>
            </a:xfrm>
            <a:custGeom>
              <a:avLst/>
              <a:pathLst>
                <a:path w="4798357" h="396803">
                  <a:moveTo>
                    <a:pt x="0" y="396803"/>
                  </a:moveTo>
                  <a:lnTo>
                    <a:pt x="60738" y="383912"/>
                  </a:lnTo>
                  <a:lnTo>
                    <a:pt x="121477" y="371354"/>
                  </a:lnTo>
                  <a:lnTo>
                    <a:pt x="182216" y="359088"/>
                  </a:lnTo>
                  <a:lnTo>
                    <a:pt x="242954" y="347068"/>
                  </a:lnTo>
                  <a:lnTo>
                    <a:pt x="303693" y="335260"/>
                  </a:lnTo>
                  <a:lnTo>
                    <a:pt x="364432" y="323711"/>
                  </a:lnTo>
                  <a:lnTo>
                    <a:pt x="425170" y="312454"/>
                  </a:lnTo>
                  <a:lnTo>
                    <a:pt x="485909" y="301500"/>
                  </a:lnTo>
                  <a:lnTo>
                    <a:pt x="546648" y="290866"/>
                  </a:lnTo>
                  <a:lnTo>
                    <a:pt x="607387" y="280544"/>
                  </a:lnTo>
                  <a:lnTo>
                    <a:pt x="668125" y="270497"/>
                  </a:lnTo>
                  <a:lnTo>
                    <a:pt x="728864" y="260732"/>
                  </a:lnTo>
                  <a:lnTo>
                    <a:pt x="789603" y="251262"/>
                  </a:lnTo>
                  <a:lnTo>
                    <a:pt x="850341" y="242097"/>
                  </a:lnTo>
                  <a:lnTo>
                    <a:pt x="911080" y="233251"/>
                  </a:lnTo>
                  <a:lnTo>
                    <a:pt x="971819" y="224733"/>
                  </a:lnTo>
                  <a:lnTo>
                    <a:pt x="1032558" y="216557"/>
                  </a:lnTo>
                  <a:lnTo>
                    <a:pt x="1093296" y="208734"/>
                  </a:lnTo>
                  <a:lnTo>
                    <a:pt x="1154035" y="201229"/>
                  </a:lnTo>
                  <a:lnTo>
                    <a:pt x="1214774" y="193688"/>
                  </a:lnTo>
                  <a:lnTo>
                    <a:pt x="1275512" y="186123"/>
                  </a:lnTo>
                  <a:lnTo>
                    <a:pt x="1336251" y="178649"/>
                  </a:lnTo>
                  <a:lnTo>
                    <a:pt x="1396990" y="171377"/>
                  </a:lnTo>
                  <a:lnTo>
                    <a:pt x="1457728" y="164421"/>
                  </a:lnTo>
                  <a:lnTo>
                    <a:pt x="1518467" y="157893"/>
                  </a:lnTo>
                  <a:lnTo>
                    <a:pt x="1579206" y="151906"/>
                  </a:lnTo>
                  <a:lnTo>
                    <a:pt x="1639945" y="146574"/>
                  </a:lnTo>
                  <a:lnTo>
                    <a:pt x="1700683" y="142012"/>
                  </a:lnTo>
                  <a:lnTo>
                    <a:pt x="1761422" y="138534"/>
                  </a:lnTo>
                  <a:lnTo>
                    <a:pt x="1822161" y="136143"/>
                  </a:lnTo>
                  <a:lnTo>
                    <a:pt x="1882899" y="134633"/>
                  </a:lnTo>
                  <a:lnTo>
                    <a:pt x="1943638" y="133794"/>
                  </a:lnTo>
                  <a:lnTo>
                    <a:pt x="2004377" y="133416"/>
                  </a:lnTo>
                  <a:lnTo>
                    <a:pt x="2065116" y="133292"/>
                  </a:lnTo>
                  <a:lnTo>
                    <a:pt x="2125854" y="133212"/>
                  </a:lnTo>
                  <a:lnTo>
                    <a:pt x="2186593" y="132967"/>
                  </a:lnTo>
                  <a:lnTo>
                    <a:pt x="2247332" y="132349"/>
                  </a:lnTo>
                  <a:lnTo>
                    <a:pt x="2308070" y="131955"/>
                  </a:lnTo>
                  <a:lnTo>
                    <a:pt x="2368809" y="133013"/>
                  </a:lnTo>
                  <a:lnTo>
                    <a:pt x="2429548" y="135180"/>
                  </a:lnTo>
                  <a:lnTo>
                    <a:pt x="2490287" y="138073"/>
                  </a:lnTo>
                  <a:lnTo>
                    <a:pt x="2551025" y="141310"/>
                  </a:lnTo>
                  <a:lnTo>
                    <a:pt x="2611764" y="144509"/>
                  </a:lnTo>
                  <a:lnTo>
                    <a:pt x="2672503" y="147287"/>
                  </a:lnTo>
                  <a:lnTo>
                    <a:pt x="2733241" y="149261"/>
                  </a:lnTo>
                  <a:lnTo>
                    <a:pt x="2793980" y="150051"/>
                  </a:lnTo>
                  <a:lnTo>
                    <a:pt x="2854719" y="149749"/>
                  </a:lnTo>
                  <a:lnTo>
                    <a:pt x="2915457" y="150342"/>
                  </a:lnTo>
                  <a:lnTo>
                    <a:pt x="2976196" y="151403"/>
                  </a:lnTo>
                  <a:lnTo>
                    <a:pt x="3036935" y="152114"/>
                  </a:lnTo>
                  <a:lnTo>
                    <a:pt x="3097674" y="151654"/>
                  </a:lnTo>
                  <a:lnTo>
                    <a:pt x="3158412" y="149970"/>
                  </a:lnTo>
                  <a:lnTo>
                    <a:pt x="3219151" y="147925"/>
                  </a:lnTo>
                  <a:lnTo>
                    <a:pt x="3279890" y="145552"/>
                  </a:lnTo>
                  <a:lnTo>
                    <a:pt x="3340628" y="142871"/>
                  </a:lnTo>
                  <a:lnTo>
                    <a:pt x="3401367" y="139904"/>
                  </a:lnTo>
                  <a:lnTo>
                    <a:pt x="3462106" y="136671"/>
                  </a:lnTo>
                  <a:lnTo>
                    <a:pt x="3522845" y="133192"/>
                  </a:lnTo>
                  <a:lnTo>
                    <a:pt x="3583583" y="129489"/>
                  </a:lnTo>
                  <a:lnTo>
                    <a:pt x="3644322" y="125581"/>
                  </a:lnTo>
                  <a:lnTo>
                    <a:pt x="3705061" y="121477"/>
                  </a:lnTo>
                  <a:lnTo>
                    <a:pt x="3765799" y="117127"/>
                  </a:lnTo>
                  <a:lnTo>
                    <a:pt x="3826538" y="112520"/>
                  </a:lnTo>
                  <a:lnTo>
                    <a:pt x="3887277" y="107648"/>
                  </a:lnTo>
                  <a:lnTo>
                    <a:pt x="3948016" y="102504"/>
                  </a:lnTo>
                  <a:lnTo>
                    <a:pt x="4008754" y="97080"/>
                  </a:lnTo>
                  <a:lnTo>
                    <a:pt x="4069493" y="91369"/>
                  </a:lnTo>
                  <a:lnTo>
                    <a:pt x="4130232" y="85364"/>
                  </a:lnTo>
                  <a:lnTo>
                    <a:pt x="4190970" y="79058"/>
                  </a:lnTo>
                  <a:lnTo>
                    <a:pt x="4251709" y="72444"/>
                  </a:lnTo>
                  <a:lnTo>
                    <a:pt x="4312448" y="65533"/>
                  </a:lnTo>
                  <a:lnTo>
                    <a:pt x="4373186" y="58333"/>
                  </a:lnTo>
                  <a:lnTo>
                    <a:pt x="4433925" y="50845"/>
                  </a:lnTo>
                  <a:lnTo>
                    <a:pt x="4494664" y="43071"/>
                  </a:lnTo>
                  <a:lnTo>
                    <a:pt x="4555403" y="35015"/>
                  </a:lnTo>
                  <a:lnTo>
                    <a:pt x="4616141" y="26677"/>
                  </a:lnTo>
                  <a:lnTo>
                    <a:pt x="4676880" y="18060"/>
                  </a:lnTo>
                  <a:lnTo>
                    <a:pt x="4737619" y="9167"/>
                  </a:lnTo>
                  <a:lnTo>
                    <a:pt x="4798357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1814487" y="2511153"/>
              <a:ext cx="4798357" cy="405352"/>
            </a:xfrm>
            <a:custGeom>
              <a:avLst/>
              <a:pathLst>
                <a:path w="4798357" h="405352">
                  <a:moveTo>
                    <a:pt x="0" y="204014"/>
                  </a:moveTo>
                  <a:lnTo>
                    <a:pt x="60738" y="202932"/>
                  </a:lnTo>
                  <a:lnTo>
                    <a:pt x="121477" y="201416"/>
                  </a:lnTo>
                  <a:lnTo>
                    <a:pt x="182216" y="199425"/>
                  </a:lnTo>
                  <a:lnTo>
                    <a:pt x="242954" y="196938"/>
                  </a:lnTo>
                  <a:lnTo>
                    <a:pt x="303693" y="193955"/>
                  </a:lnTo>
                  <a:lnTo>
                    <a:pt x="364432" y="190468"/>
                  </a:lnTo>
                  <a:lnTo>
                    <a:pt x="425170" y="186460"/>
                  </a:lnTo>
                  <a:lnTo>
                    <a:pt x="485909" y="181931"/>
                  </a:lnTo>
                  <a:lnTo>
                    <a:pt x="546648" y="176901"/>
                  </a:lnTo>
                  <a:lnTo>
                    <a:pt x="607387" y="171433"/>
                  </a:lnTo>
                  <a:lnTo>
                    <a:pt x="668125" y="165665"/>
                  </a:lnTo>
                  <a:lnTo>
                    <a:pt x="728864" y="159682"/>
                  </a:lnTo>
                  <a:lnTo>
                    <a:pt x="789603" y="153562"/>
                  </a:lnTo>
                  <a:lnTo>
                    <a:pt x="850341" y="147374"/>
                  </a:lnTo>
                  <a:lnTo>
                    <a:pt x="911080" y="141182"/>
                  </a:lnTo>
                  <a:lnTo>
                    <a:pt x="971819" y="135037"/>
                  </a:lnTo>
                  <a:lnTo>
                    <a:pt x="1032558" y="128983"/>
                  </a:lnTo>
                  <a:lnTo>
                    <a:pt x="1093296" y="123058"/>
                  </a:lnTo>
                  <a:lnTo>
                    <a:pt x="1154035" y="117328"/>
                  </a:lnTo>
                  <a:lnTo>
                    <a:pt x="1214774" y="112108"/>
                  </a:lnTo>
                  <a:lnTo>
                    <a:pt x="1275512" y="107364"/>
                  </a:lnTo>
                  <a:lnTo>
                    <a:pt x="1336251" y="102961"/>
                  </a:lnTo>
                  <a:lnTo>
                    <a:pt x="1396990" y="98779"/>
                  </a:lnTo>
                  <a:lnTo>
                    <a:pt x="1457728" y="94742"/>
                  </a:lnTo>
                  <a:lnTo>
                    <a:pt x="1518467" y="90829"/>
                  </a:lnTo>
                  <a:lnTo>
                    <a:pt x="1579206" y="87075"/>
                  </a:lnTo>
                  <a:lnTo>
                    <a:pt x="1639945" y="83559"/>
                  </a:lnTo>
                  <a:lnTo>
                    <a:pt x="1700683" y="80390"/>
                  </a:lnTo>
                  <a:lnTo>
                    <a:pt x="1761422" y="78238"/>
                  </a:lnTo>
                  <a:lnTo>
                    <a:pt x="1822161" y="77109"/>
                  </a:lnTo>
                  <a:lnTo>
                    <a:pt x="1882899" y="76476"/>
                  </a:lnTo>
                  <a:lnTo>
                    <a:pt x="1943638" y="75865"/>
                  </a:lnTo>
                  <a:lnTo>
                    <a:pt x="2004377" y="74934"/>
                  </a:lnTo>
                  <a:lnTo>
                    <a:pt x="2065116" y="73518"/>
                  </a:lnTo>
                  <a:lnTo>
                    <a:pt x="2125854" y="71627"/>
                  </a:lnTo>
                  <a:lnTo>
                    <a:pt x="2186593" y="69407"/>
                  </a:lnTo>
                  <a:lnTo>
                    <a:pt x="2247332" y="67063"/>
                  </a:lnTo>
                  <a:lnTo>
                    <a:pt x="2308070" y="65090"/>
                  </a:lnTo>
                  <a:lnTo>
                    <a:pt x="2368809" y="63890"/>
                  </a:lnTo>
                  <a:lnTo>
                    <a:pt x="2429548" y="63011"/>
                  </a:lnTo>
                  <a:lnTo>
                    <a:pt x="2490287" y="62017"/>
                  </a:lnTo>
                  <a:lnTo>
                    <a:pt x="2551025" y="60582"/>
                  </a:lnTo>
                  <a:lnTo>
                    <a:pt x="2611764" y="58546"/>
                  </a:lnTo>
                  <a:lnTo>
                    <a:pt x="2672503" y="55933"/>
                  </a:lnTo>
                  <a:lnTo>
                    <a:pt x="2733241" y="52916"/>
                  </a:lnTo>
                  <a:lnTo>
                    <a:pt x="2793980" y="49752"/>
                  </a:lnTo>
                  <a:lnTo>
                    <a:pt x="2854719" y="46365"/>
                  </a:lnTo>
                  <a:lnTo>
                    <a:pt x="2915457" y="41299"/>
                  </a:lnTo>
                  <a:lnTo>
                    <a:pt x="2976196" y="34947"/>
                  </a:lnTo>
                  <a:lnTo>
                    <a:pt x="3036935" y="28493"/>
                  </a:lnTo>
                  <a:lnTo>
                    <a:pt x="3097674" y="23791"/>
                  </a:lnTo>
                  <a:lnTo>
                    <a:pt x="3158412" y="20903"/>
                  </a:lnTo>
                  <a:lnTo>
                    <a:pt x="3219151" y="17541"/>
                  </a:lnTo>
                  <a:lnTo>
                    <a:pt x="3279890" y="13863"/>
                  </a:lnTo>
                  <a:lnTo>
                    <a:pt x="3340628" y="10086"/>
                  </a:lnTo>
                  <a:lnTo>
                    <a:pt x="3401367" y="6469"/>
                  </a:lnTo>
                  <a:lnTo>
                    <a:pt x="3462106" y="3328"/>
                  </a:lnTo>
                  <a:lnTo>
                    <a:pt x="3522845" y="1034"/>
                  </a:lnTo>
                  <a:lnTo>
                    <a:pt x="3583583" y="0"/>
                  </a:lnTo>
                  <a:lnTo>
                    <a:pt x="3644322" y="655"/>
                  </a:lnTo>
                  <a:lnTo>
                    <a:pt x="3705061" y="3052"/>
                  </a:lnTo>
                  <a:lnTo>
                    <a:pt x="3765799" y="5880"/>
                  </a:lnTo>
                  <a:lnTo>
                    <a:pt x="3826538" y="8997"/>
                  </a:lnTo>
                  <a:lnTo>
                    <a:pt x="3887277" y="12423"/>
                  </a:lnTo>
                  <a:lnTo>
                    <a:pt x="3948016" y="16168"/>
                  </a:lnTo>
                  <a:lnTo>
                    <a:pt x="4008754" y="20234"/>
                  </a:lnTo>
                  <a:lnTo>
                    <a:pt x="4069493" y="24614"/>
                  </a:lnTo>
                  <a:lnTo>
                    <a:pt x="4130232" y="29292"/>
                  </a:lnTo>
                  <a:lnTo>
                    <a:pt x="4190970" y="34246"/>
                  </a:lnTo>
                  <a:lnTo>
                    <a:pt x="4251709" y="39442"/>
                  </a:lnTo>
                  <a:lnTo>
                    <a:pt x="4312448" y="44706"/>
                  </a:lnTo>
                  <a:lnTo>
                    <a:pt x="4373186" y="49924"/>
                  </a:lnTo>
                  <a:lnTo>
                    <a:pt x="4433925" y="55046"/>
                  </a:lnTo>
                  <a:lnTo>
                    <a:pt x="4494664" y="60048"/>
                  </a:lnTo>
                  <a:lnTo>
                    <a:pt x="4555403" y="64927"/>
                  </a:lnTo>
                  <a:lnTo>
                    <a:pt x="4616141" y="69693"/>
                  </a:lnTo>
                  <a:lnTo>
                    <a:pt x="4676880" y="74366"/>
                  </a:lnTo>
                  <a:lnTo>
                    <a:pt x="4737619" y="78970"/>
                  </a:lnTo>
                  <a:lnTo>
                    <a:pt x="4798357" y="83530"/>
                  </a:lnTo>
                  <a:lnTo>
                    <a:pt x="4798357" y="284876"/>
                  </a:lnTo>
                  <a:lnTo>
                    <a:pt x="4737619" y="264645"/>
                  </a:lnTo>
                  <a:lnTo>
                    <a:pt x="4676880" y="245646"/>
                  </a:lnTo>
                  <a:lnTo>
                    <a:pt x="4616141" y="227923"/>
                  </a:lnTo>
                  <a:lnTo>
                    <a:pt x="4555403" y="211523"/>
                  </a:lnTo>
                  <a:lnTo>
                    <a:pt x="4494664" y="196489"/>
                  </a:lnTo>
                  <a:lnTo>
                    <a:pt x="4433925" y="182852"/>
                  </a:lnTo>
                  <a:lnTo>
                    <a:pt x="4373186" y="170630"/>
                  </a:lnTo>
                  <a:lnTo>
                    <a:pt x="4312448" y="159823"/>
                  </a:lnTo>
                  <a:lnTo>
                    <a:pt x="4251709" y="150401"/>
                  </a:lnTo>
                  <a:lnTo>
                    <a:pt x="4190970" y="142342"/>
                  </a:lnTo>
                  <a:lnTo>
                    <a:pt x="4130232" y="135614"/>
                  </a:lnTo>
                  <a:lnTo>
                    <a:pt x="4069493" y="130069"/>
                  </a:lnTo>
                  <a:lnTo>
                    <a:pt x="4008754" y="125557"/>
                  </a:lnTo>
                  <a:lnTo>
                    <a:pt x="3948016" y="121933"/>
                  </a:lnTo>
                  <a:lnTo>
                    <a:pt x="3887277" y="119065"/>
                  </a:lnTo>
                  <a:lnTo>
                    <a:pt x="3826538" y="116824"/>
                  </a:lnTo>
                  <a:lnTo>
                    <a:pt x="3765799" y="115095"/>
                  </a:lnTo>
                  <a:lnTo>
                    <a:pt x="3705061" y="113768"/>
                  </a:lnTo>
                  <a:lnTo>
                    <a:pt x="3644322" y="112865"/>
                  </a:lnTo>
                  <a:lnTo>
                    <a:pt x="3583583" y="113319"/>
                  </a:lnTo>
                  <a:lnTo>
                    <a:pt x="3522845" y="115149"/>
                  </a:lnTo>
                  <a:lnTo>
                    <a:pt x="3462106" y="118131"/>
                  </a:lnTo>
                  <a:lnTo>
                    <a:pt x="3401367" y="122021"/>
                  </a:lnTo>
                  <a:lnTo>
                    <a:pt x="3340628" y="126535"/>
                  </a:lnTo>
                  <a:lnTo>
                    <a:pt x="3279890" y="131331"/>
                  </a:lnTo>
                  <a:lnTo>
                    <a:pt x="3219151" y="136015"/>
                  </a:lnTo>
                  <a:lnTo>
                    <a:pt x="3158412" y="140146"/>
                  </a:lnTo>
                  <a:lnTo>
                    <a:pt x="3097674" y="143286"/>
                  </a:lnTo>
                  <a:lnTo>
                    <a:pt x="3036935" y="147287"/>
                  </a:lnTo>
                  <a:lnTo>
                    <a:pt x="2976196" y="153080"/>
                  </a:lnTo>
                  <a:lnTo>
                    <a:pt x="2915457" y="159738"/>
                  </a:lnTo>
                  <a:lnTo>
                    <a:pt x="2854719" y="165666"/>
                  </a:lnTo>
                  <a:lnTo>
                    <a:pt x="2793980" y="169099"/>
                  </a:lnTo>
                  <a:lnTo>
                    <a:pt x="2733241" y="171111"/>
                  </a:lnTo>
                  <a:lnTo>
                    <a:pt x="2672503" y="172476"/>
                  </a:lnTo>
                  <a:lnTo>
                    <a:pt x="2611764" y="173653"/>
                  </a:lnTo>
                  <a:lnTo>
                    <a:pt x="2551025" y="175012"/>
                  </a:lnTo>
                  <a:lnTo>
                    <a:pt x="2490287" y="176778"/>
                  </a:lnTo>
                  <a:lnTo>
                    <a:pt x="2429548" y="178990"/>
                  </a:lnTo>
                  <a:lnTo>
                    <a:pt x="2368809" y="181521"/>
                  </a:lnTo>
                  <a:lnTo>
                    <a:pt x="2308070" y="184134"/>
                  </a:lnTo>
                  <a:lnTo>
                    <a:pt x="2247332" y="186546"/>
                  </a:lnTo>
                  <a:lnTo>
                    <a:pt x="2186593" y="188026"/>
                  </a:lnTo>
                  <a:lnTo>
                    <a:pt x="2125854" y="188664"/>
                  </a:lnTo>
                  <a:lnTo>
                    <a:pt x="2065116" y="188987"/>
                  </a:lnTo>
                  <a:lnTo>
                    <a:pt x="2004377" y="189463"/>
                  </a:lnTo>
                  <a:lnTo>
                    <a:pt x="1943638" y="190424"/>
                  </a:lnTo>
                  <a:lnTo>
                    <a:pt x="1882899" y="192025"/>
                  </a:lnTo>
                  <a:lnTo>
                    <a:pt x="1822161" y="194246"/>
                  </a:lnTo>
                  <a:lnTo>
                    <a:pt x="1761422" y="196935"/>
                  </a:lnTo>
                  <a:lnTo>
                    <a:pt x="1700683" y="199886"/>
                  </a:lnTo>
                  <a:lnTo>
                    <a:pt x="1639945" y="202802"/>
                  </a:lnTo>
                  <a:lnTo>
                    <a:pt x="1579206" y="205550"/>
                  </a:lnTo>
                  <a:lnTo>
                    <a:pt x="1518467" y="208298"/>
                  </a:lnTo>
                  <a:lnTo>
                    <a:pt x="1457728" y="211191"/>
                  </a:lnTo>
                  <a:lnTo>
                    <a:pt x="1396990" y="214331"/>
                  </a:lnTo>
                  <a:lnTo>
                    <a:pt x="1336251" y="217764"/>
                  </a:lnTo>
                  <a:lnTo>
                    <a:pt x="1275512" y="221480"/>
                  </a:lnTo>
                  <a:lnTo>
                    <a:pt x="1214774" y="225427"/>
                  </a:lnTo>
                  <a:lnTo>
                    <a:pt x="1154035" y="229538"/>
                  </a:lnTo>
                  <a:lnTo>
                    <a:pt x="1093296" y="233774"/>
                  </a:lnTo>
                  <a:lnTo>
                    <a:pt x="1032558" y="238199"/>
                  </a:lnTo>
                  <a:lnTo>
                    <a:pt x="971819" y="242864"/>
                  </a:lnTo>
                  <a:lnTo>
                    <a:pt x="911080" y="247823"/>
                  </a:lnTo>
                  <a:lnTo>
                    <a:pt x="850341" y="253140"/>
                  </a:lnTo>
                  <a:lnTo>
                    <a:pt x="789603" y="258885"/>
                  </a:lnTo>
                  <a:lnTo>
                    <a:pt x="728864" y="265137"/>
                  </a:lnTo>
                  <a:lnTo>
                    <a:pt x="668125" y="271987"/>
                  </a:lnTo>
                  <a:lnTo>
                    <a:pt x="607387" y="279528"/>
                  </a:lnTo>
                  <a:lnTo>
                    <a:pt x="546648" y="287861"/>
                  </a:lnTo>
                  <a:lnTo>
                    <a:pt x="485909" y="297062"/>
                  </a:lnTo>
                  <a:lnTo>
                    <a:pt x="425170" y="307189"/>
                  </a:lnTo>
                  <a:lnTo>
                    <a:pt x="364432" y="318278"/>
                  </a:lnTo>
                  <a:lnTo>
                    <a:pt x="303693" y="330346"/>
                  </a:lnTo>
                  <a:lnTo>
                    <a:pt x="242954" y="343408"/>
                  </a:lnTo>
                  <a:lnTo>
                    <a:pt x="182216" y="357487"/>
                  </a:lnTo>
                  <a:lnTo>
                    <a:pt x="121477" y="372550"/>
                  </a:lnTo>
                  <a:lnTo>
                    <a:pt x="60738" y="388532"/>
                  </a:lnTo>
                  <a:lnTo>
                    <a:pt x="0" y="40535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1814487" y="2511153"/>
              <a:ext cx="4798357" cy="204014"/>
            </a:xfrm>
            <a:custGeom>
              <a:avLst/>
              <a:pathLst>
                <a:path w="4798357" h="204014">
                  <a:moveTo>
                    <a:pt x="0" y="204014"/>
                  </a:moveTo>
                  <a:lnTo>
                    <a:pt x="60738" y="202932"/>
                  </a:lnTo>
                  <a:lnTo>
                    <a:pt x="121477" y="201416"/>
                  </a:lnTo>
                  <a:lnTo>
                    <a:pt x="182216" y="199425"/>
                  </a:lnTo>
                  <a:lnTo>
                    <a:pt x="242954" y="196938"/>
                  </a:lnTo>
                  <a:lnTo>
                    <a:pt x="303693" y="193955"/>
                  </a:lnTo>
                  <a:lnTo>
                    <a:pt x="364432" y="190468"/>
                  </a:lnTo>
                  <a:lnTo>
                    <a:pt x="425170" y="186460"/>
                  </a:lnTo>
                  <a:lnTo>
                    <a:pt x="485909" y="181931"/>
                  </a:lnTo>
                  <a:lnTo>
                    <a:pt x="546648" y="176901"/>
                  </a:lnTo>
                  <a:lnTo>
                    <a:pt x="607387" y="171433"/>
                  </a:lnTo>
                  <a:lnTo>
                    <a:pt x="668125" y="165665"/>
                  </a:lnTo>
                  <a:lnTo>
                    <a:pt x="728864" y="159682"/>
                  </a:lnTo>
                  <a:lnTo>
                    <a:pt x="789603" y="153562"/>
                  </a:lnTo>
                  <a:lnTo>
                    <a:pt x="850341" y="147374"/>
                  </a:lnTo>
                  <a:lnTo>
                    <a:pt x="911080" y="141182"/>
                  </a:lnTo>
                  <a:lnTo>
                    <a:pt x="971819" y="135037"/>
                  </a:lnTo>
                  <a:lnTo>
                    <a:pt x="1032558" y="128983"/>
                  </a:lnTo>
                  <a:lnTo>
                    <a:pt x="1093296" y="123058"/>
                  </a:lnTo>
                  <a:lnTo>
                    <a:pt x="1154035" y="117328"/>
                  </a:lnTo>
                  <a:lnTo>
                    <a:pt x="1214774" y="112108"/>
                  </a:lnTo>
                  <a:lnTo>
                    <a:pt x="1275512" y="107364"/>
                  </a:lnTo>
                  <a:lnTo>
                    <a:pt x="1336251" y="102961"/>
                  </a:lnTo>
                  <a:lnTo>
                    <a:pt x="1396990" y="98779"/>
                  </a:lnTo>
                  <a:lnTo>
                    <a:pt x="1457728" y="94742"/>
                  </a:lnTo>
                  <a:lnTo>
                    <a:pt x="1518467" y="90829"/>
                  </a:lnTo>
                  <a:lnTo>
                    <a:pt x="1579206" y="87075"/>
                  </a:lnTo>
                  <a:lnTo>
                    <a:pt x="1639945" y="83559"/>
                  </a:lnTo>
                  <a:lnTo>
                    <a:pt x="1700683" y="80390"/>
                  </a:lnTo>
                  <a:lnTo>
                    <a:pt x="1761422" y="78238"/>
                  </a:lnTo>
                  <a:lnTo>
                    <a:pt x="1822161" y="77109"/>
                  </a:lnTo>
                  <a:lnTo>
                    <a:pt x="1882899" y="76476"/>
                  </a:lnTo>
                  <a:lnTo>
                    <a:pt x="1943638" y="75865"/>
                  </a:lnTo>
                  <a:lnTo>
                    <a:pt x="2004377" y="74934"/>
                  </a:lnTo>
                  <a:lnTo>
                    <a:pt x="2065116" y="73518"/>
                  </a:lnTo>
                  <a:lnTo>
                    <a:pt x="2125854" y="71627"/>
                  </a:lnTo>
                  <a:lnTo>
                    <a:pt x="2186593" y="69407"/>
                  </a:lnTo>
                  <a:lnTo>
                    <a:pt x="2247332" y="67063"/>
                  </a:lnTo>
                  <a:lnTo>
                    <a:pt x="2308070" y="65090"/>
                  </a:lnTo>
                  <a:lnTo>
                    <a:pt x="2368809" y="63890"/>
                  </a:lnTo>
                  <a:lnTo>
                    <a:pt x="2429548" y="63011"/>
                  </a:lnTo>
                  <a:lnTo>
                    <a:pt x="2490287" y="62017"/>
                  </a:lnTo>
                  <a:lnTo>
                    <a:pt x="2551025" y="60582"/>
                  </a:lnTo>
                  <a:lnTo>
                    <a:pt x="2611764" y="58546"/>
                  </a:lnTo>
                  <a:lnTo>
                    <a:pt x="2672503" y="55933"/>
                  </a:lnTo>
                  <a:lnTo>
                    <a:pt x="2733241" y="52916"/>
                  </a:lnTo>
                  <a:lnTo>
                    <a:pt x="2793980" y="49752"/>
                  </a:lnTo>
                  <a:lnTo>
                    <a:pt x="2854719" y="46365"/>
                  </a:lnTo>
                  <a:lnTo>
                    <a:pt x="2915457" y="41299"/>
                  </a:lnTo>
                  <a:lnTo>
                    <a:pt x="2976196" y="34947"/>
                  </a:lnTo>
                  <a:lnTo>
                    <a:pt x="3036935" y="28493"/>
                  </a:lnTo>
                  <a:lnTo>
                    <a:pt x="3097674" y="23791"/>
                  </a:lnTo>
                  <a:lnTo>
                    <a:pt x="3158412" y="20903"/>
                  </a:lnTo>
                  <a:lnTo>
                    <a:pt x="3219151" y="17541"/>
                  </a:lnTo>
                  <a:lnTo>
                    <a:pt x="3279890" y="13863"/>
                  </a:lnTo>
                  <a:lnTo>
                    <a:pt x="3340628" y="10086"/>
                  </a:lnTo>
                  <a:lnTo>
                    <a:pt x="3401367" y="6469"/>
                  </a:lnTo>
                  <a:lnTo>
                    <a:pt x="3462106" y="3328"/>
                  </a:lnTo>
                  <a:lnTo>
                    <a:pt x="3522845" y="1034"/>
                  </a:lnTo>
                  <a:lnTo>
                    <a:pt x="3583583" y="0"/>
                  </a:lnTo>
                  <a:lnTo>
                    <a:pt x="3644322" y="655"/>
                  </a:lnTo>
                  <a:lnTo>
                    <a:pt x="3705061" y="3052"/>
                  </a:lnTo>
                  <a:lnTo>
                    <a:pt x="3765799" y="5880"/>
                  </a:lnTo>
                  <a:lnTo>
                    <a:pt x="3826538" y="8997"/>
                  </a:lnTo>
                  <a:lnTo>
                    <a:pt x="3887277" y="12423"/>
                  </a:lnTo>
                  <a:lnTo>
                    <a:pt x="3948016" y="16168"/>
                  </a:lnTo>
                  <a:lnTo>
                    <a:pt x="4008754" y="20234"/>
                  </a:lnTo>
                  <a:lnTo>
                    <a:pt x="4069493" y="24614"/>
                  </a:lnTo>
                  <a:lnTo>
                    <a:pt x="4130232" y="29292"/>
                  </a:lnTo>
                  <a:lnTo>
                    <a:pt x="4190970" y="34246"/>
                  </a:lnTo>
                  <a:lnTo>
                    <a:pt x="4251709" y="39442"/>
                  </a:lnTo>
                  <a:lnTo>
                    <a:pt x="4312448" y="44706"/>
                  </a:lnTo>
                  <a:lnTo>
                    <a:pt x="4373186" y="49924"/>
                  </a:lnTo>
                  <a:lnTo>
                    <a:pt x="4433925" y="55046"/>
                  </a:lnTo>
                  <a:lnTo>
                    <a:pt x="4494664" y="60048"/>
                  </a:lnTo>
                  <a:lnTo>
                    <a:pt x="4555403" y="64927"/>
                  </a:lnTo>
                  <a:lnTo>
                    <a:pt x="4616141" y="69693"/>
                  </a:lnTo>
                  <a:lnTo>
                    <a:pt x="4676880" y="74366"/>
                  </a:lnTo>
                  <a:lnTo>
                    <a:pt x="4737619" y="78970"/>
                  </a:lnTo>
                  <a:lnTo>
                    <a:pt x="4798357" y="835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1814487" y="2624018"/>
              <a:ext cx="4798357" cy="292486"/>
            </a:xfrm>
            <a:custGeom>
              <a:avLst/>
              <a:pathLst>
                <a:path w="4798357" h="292486">
                  <a:moveTo>
                    <a:pt x="4798357" y="172011"/>
                  </a:moveTo>
                  <a:lnTo>
                    <a:pt x="4737619" y="151780"/>
                  </a:lnTo>
                  <a:lnTo>
                    <a:pt x="4676880" y="132780"/>
                  </a:lnTo>
                  <a:lnTo>
                    <a:pt x="4616141" y="115058"/>
                  </a:lnTo>
                  <a:lnTo>
                    <a:pt x="4555403" y="98658"/>
                  </a:lnTo>
                  <a:lnTo>
                    <a:pt x="4494664" y="83623"/>
                  </a:lnTo>
                  <a:lnTo>
                    <a:pt x="4433925" y="69986"/>
                  </a:lnTo>
                  <a:lnTo>
                    <a:pt x="4373186" y="57765"/>
                  </a:lnTo>
                  <a:lnTo>
                    <a:pt x="4312448" y="46957"/>
                  </a:lnTo>
                  <a:lnTo>
                    <a:pt x="4251709" y="37536"/>
                  </a:lnTo>
                  <a:lnTo>
                    <a:pt x="4190970" y="29477"/>
                  </a:lnTo>
                  <a:lnTo>
                    <a:pt x="4130232" y="22749"/>
                  </a:lnTo>
                  <a:lnTo>
                    <a:pt x="4069493" y="17204"/>
                  </a:lnTo>
                  <a:lnTo>
                    <a:pt x="4008754" y="12691"/>
                  </a:lnTo>
                  <a:lnTo>
                    <a:pt x="3948016" y="9068"/>
                  </a:lnTo>
                  <a:lnTo>
                    <a:pt x="3887277" y="6199"/>
                  </a:lnTo>
                  <a:lnTo>
                    <a:pt x="3826538" y="3959"/>
                  </a:lnTo>
                  <a:lnTo>
                    <a:pt x="3765799" y="2230"/>
                  </a:lnTo>
                  <a:lnTo>
                    <a:pt x="3705061" y="903"/>
                  </a:lnTo>
                  <a:lnTo>
                    <a:pt x="3644322" y="0"/>
                  </a:lnTo>
                  <a:lnTo>
                    <a:pt x="3583583" y="453"/>
                  </a:lnTo>
                  <a:lnTo>
                    <a:pt x="3522845" y="2284"/>
                  </a:lnTo>
                  <a:lnTo>
                    <a:pt x="3462106" y="5266"/>
                  </a:lnTo>
                  <a:lnTo>
                    <a:pt x="3401367" y="9156"/>
                  </a:lnTo>
                  <a:lnTo>
                    <a:pt x="3340628" y="13669"/>
                  </a:lnTo>
                  <a:lnTo>
                    <a:pt x="3279890" y="18466"/>
                  </a:lnTo>
                  <a:lnTo>
                    <a:pt x="3219151" y="23150"/>
                  </a:lnTo>
                  <a:lnTo>
                    <a:pt x="3158412" y="27281"/>
                  </a:lnTo>
                  <a:lnTo>
                    <a:pt x="3097674" y="30421"/>
                  </a:lnTo>
                  <a:lnTo>
                    <a:pt x="3036935" y="34422"/>
                  </a:lnTo>
                  <a:lnTo>
                    <a:pt x="2976196" y="40214"/>
                  </a:lnTo>
                  <a:lnTo>
                    <a:pt x="2915457" y="46872"/>
                  </a:lnTo>
                  <a:lnTo>
                    <a:pt x="2854719" y="52800"/>
                  </a:lnTo>
                  <a:lnTo>
                    <a:pt x="2793980" y="56234"/>
                  </a:lnTo>
                  <a:lnTo>
                    <a:pt x="2733241" y="58245"/>
                  </a:lnTo>
                  <a:lnTo>
                    <a:pt x="2672503" y="59611"/>
                  </a:lnTo>
                  <a:lnTo>
                    <a:pt x="2611764" y="60787"/>
                  </a:lnTo>
                  <a:lnTo>
                    <a:pt x="2551025" y="62147"/>
                  </a:lnTo>
                  <a:lnTo>
                    <a:pt x="2490287" y="63913"/>
                  </a:lnTo>
                  <a:lnTo>
                    <a:pt x="2429548" y="66125"/>
                  </a:lnTo>
                  <a:lnTo>
                    <a:pt x="2368809" y="68656"/>
                  </a:lnTo>
                  <a:lnTo>
                    <a:pt x="2308070" y="71269"/>
                  </a:lnTo>
                  <a:lnTo>
                    <a:pt x="2247332" y="73680"/>
                  </a:lnTo>
                  <a:lnTo>
                    <a:pt x="2186593" y="75160"/>
                  </a:lnTo>
                  <a:lnTo>
                    <a:pt x="2125854" y="75799"/>
                  </a:lnTo>
                  <a:lnTo>
                    <a:pt x="2065116" y="76122"/>
                  </a:lnTo>
                  <a:lnTo>
                    <a:pt x="2004377" y="76598"/>
                  </a:lnTo>
                  <a:lnTo>
                    <a:pt x="1943638" y="77559"/>
                  </a:lnTo>
                  <a:lnTo>
                    <a:pt x="1882899" y="79160"/>
                  </a:lnTo>
                  <a:lnTo>
                    <a:pt x="1822161" y="81381"/>
                  </a:lnTo>
                  <a:lnTo>
                    <a:pt x="1761422" y="84070"/>
                  </a:lnTo>
                  <a:lnTo>
                    <a:pt x="1700683" y="87021"/>
                  </a:lnTo>
                  <a:lnTo>
                    <a:pt x="1639945" y="89937"/>
                  </a:lnTo>
                  <a:lnTo>
                    <a:pt x="1579206" y="92685"/>
                  </a:lnTo>
                  <a:lnTo>
                    <a:pt x="1518467" y="95432"/>
                  </a:lnTo>
                  <a:lnTo>
                    <a:pt x="1457728" y="98325"/>
                  </a:lnTo>
                  <a:lnTo>
                    <a:pt x="1396990" y="101466"/>
                  </a:lnTo>
                  <a:lnTo>
                    <a:pt x="1336251" y="104898"/>
                  </a:lnTo>
                  <a:lnTo>
                    <a:pt x="1275512" y="108614"/>
                  </a:lnTo>
                  <a:lnTo>
                    <a:pt x="1214774" y="112562"/>
                  </a:lnTo>
                  <a:lnTo>
                    <a:pt x="1154035" y="116673"/>
                  </a:lnTo>
                  <a:lnTo>
                    <a:pt x="1093296" y="120909"/>
                  </a:lnTo>
                  <a:lnTo>
                    <a:pt x="1032558" y="125334"/>
                  </a:lnTo>
                  <a:lnTo>
                    <a:pt x="971819" y="129999"/>
                  </a:lnTo>
                  <a:lnTo>
                    <a:pt x="911080" y="134958"/>
                  </a:lnTo>
                  <a:lnTo>
                    <a:pt x="850341" y="140275"/>
                  </a:lnTo>
                  <a:lnTo>
                    <a:pt x="789603" y="146019"/>
                  </a:lnTo>
                  <a:lnTo>
                    <a:pt x="728864" y="152272"/>
                  </a:lnTo>
                  <a:lnTo>
                    <a:pt x="668125" y="159122"/>
                  </a:lnTo>
                  <a:lnTo>
                    <a:pt x="607387" y="166663"/>
                  </a:lnTo>
                  <a:lnTo>
                    <a:pt x="546648" y="174996"/>
                  </a:lnTo>
                  <a:lnTo>
                    <a:pt x="485909" y="184197"/>
                  </a:lnTo>
                  <a:lnTo>
                    <a:pt x="425170" y="194324"/>
                  </a:lnTo>
                  <a:lnTo>
                    <a:pt x="364432" y="205413"/>
                  </a:lnTo>
                  <a:lnTo>
                    <a:pt x="303693" y="217481"/>
                  </a:lnTo>
                  <a:lnTo>
                    <a:pt x="242954" y="230542"/>
                  </a:lnTo>
                  <a:lnTo>
                    <a:pt x="182216" y="244622"/>
                  </a:lnTo>
                  <a:lnTo>
                    <a:pt x="121477" y="259684"/>
                  </a:lnTo>
                  <a:lnTo>
                    <a:pt x="60738" y="275667"/>
                  </a:lnTo>
                  <a:lnTo>
                    <a:pt x="0" y="2924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1814487" y="2567812"/>
              <a:ext cx="4798357" cy="248023"/>
            </a:xfrm>
            <a:custGeom>
              <a:avLst/>
              <a:pathLst>
                <a:path w="4798357" h="248023">
                  <a:moveTo>
                    <a:pt x="0" y="248023"/>
                  </a:moveTo>
                  <a:lnTo>
                    <a:pt x="60738" y="239072"/>
                  </a:lnTo>
                  <a:lnTo>
                    <a:pt x="121477" y="230323"/>
                  </a:lnTo>
                  <a:lnTo>
                    <a:pt x="182216" y="221797"/>
                  </a:lnTo>
                  <a:lnTo>
                    <a:pt x="242954" y="213513"/>
                  </a:lnTo>
                  <a:lnTo>
                    <a:pt x="303693" y="205491"/>
                  </a:lnTo>
                  <a:lnTo>
                    <a:pt x="364432" y="197713"/>
                  </a:lnTo>
                  <a:lnTo>
                    <a:pt x="425170" y="190165"/>
                  </a:lnTo>
                  <a:lnTo>
                    <a:pt x="485909" y="182837"/>
                  </a:lnTo>
                  <a:lnTo>
                    <a:pt x="546648" y="175721"/>
                  </a:lnTo>
                  <a:lnTo>
                    <a:pt x="607387" y="168821"/>
                  </a:lnTo>
                  <a:lnTo>
                    <a:pt x="668125" y="162166"/>
                  </a:lnTo>
                  <a:lnTo>
                    <a:pt x="728864" y="155750"/>
                  </a:lnTo>
                  <a:lnTo>
                    <a:pt x="789603" y="149564"/>
                  </a:lnTo>
                  <a:lnTo>
                    <a:pt x="850341" y="143598"/>
                  </a:lnTo>
                  <a:lnTo>
                    <a:pt x="911080" y="137843"/>
                  </a:lnTo>
                  <a:lnTo>
                    <a:pt x="971819" y="132291"/>
                  </a:lnTo>
                  <a:lnTo>
                    <a:pt x="1032558" y="126932"/>
                  </a:lnTo>
                  <a:lnTo>
                    <a:pt x="1093296" y="121757"/>
                  </a:lnTo>
                  <a:lnTo>
                    <a:pt x="1154035" y="116774"/>
                  </a:lnTo>
                  <a:lnTo>
                    <a:pt x="1214774" y="112108"/>
                  </a:lnTo>
                  <a:lnTo>
                    <a:pt x="1275512" y="107763"/>
                  </a:lnTo>
                  <a:lnTo>
                    <a:pt x="1336251" y="103703"/>
                  </a:lnTo>
                  <a:lnTo>
                    <a:pt x="1396990" y="99895"/>
                  </a:lnTo>
                  <a:lnTo>
                    <a:pt x="1457728" y="96307"/>
                  </a:lnTo>
                  <a:lnTo>
                    <a:pt x="1518467" y="92904"/>
                  </a:lnTo>
                  <a:lnTo>
                    <a:pt x="1579206" y="89653"/>
                  </a:lnTo>
                  <a:lnTo>
                    <a:pt x="1639945" y="86521"/>
                  </a:lnTo>
                  <a:lnTo>
                    <a:pt x="1700683" y="83479"/>
                  </a:lnTo>
                  <a:lnTo>
                    <a:pt x="1761422" y="80927"/>
                  </a:lnTo>
                  <a:lnTo>
                    <a:pt x="1822161" y="79018"/>
                  </a:lnTo>
                  <a:lnTo>
                    <a:pt x="1882899" y="77591"/>
                  </a:lnTo>
                  <a:lnTo>
                    <a:pt x="1943638" y="76485"/>
                  </a:lnTo>
                  <a:lnTo>
                    <a:pt x="2004377" y="75539"/>
                  </a:lnTo>
                  <a:lnTo>
                    <a:pt x="2065116" y="74593"/>
                  </a:lnTo>
                  <a:lnTo>
                    <a:pt x="2125854" y="73486"/>
                  </a:lnTo>
                  <a:lnTo>
                    <a:pt x="2186593" y="72056"/>
                  </a:lnTo>
                  <a:lnTo>
                    <a:pt x="2247332" y="70145"/>
                  </a:lnTo>
                  <a:lnTo>
                    <a:pt x="2308070" y="67953"/>
                  </a:lnTo>
                  <a:lnTo>
                    <a:pt x="2368809" y="66046"/>
                  </a:lnTo>
                  <a:lnTo>
                    <a:pt x="2429548" y="64341"/>
                  </a:lnTo>
                  <a:lnTo>
                    <a:pt x="2490287" y="62738"/>
                  </a:lnTo>
                  <a:lnTo>
                    <a:pt x="2551025" y="61138"/>
                  </a:lnTo>
                  <a:lnTo>
                    <a:pt x="2611764" y="59440"/>
                  </a:lnTo>
                  <a:lnTo>
                    <a:pt x="2672503" y="57545"/>
                  </a:lnTo>
                  <a:lnTo>
                    <a:pt x="2733241" y="55354"/>
                  </a:lnTo>
                  <a:lnTo>
                    <a:pt x="2793980" y="52766"/>
                  </a:lnTo>
                  <a:lnTo>
                    <a:pt x="2854719" y="49356"/>
                  </a:lnTo>
                  <a:lnTo>
                    <a:pt x="2915457" y="43859"/>
                  </a:lnTo>
                  <a:lnTo>
                    <a:pt x="2976196" y="37354"/>
                  </a:lnTo>
                  <a:lnTo>
                    <a:pt x="3036935" y="31230"/>
                  </a:lnTo>
                  <a:lnTo>
                    <a:pt x="3097674" y="26879"/>
                  </a:lnTo>
                  <a:lnTo>
                    <a:pt x="3158412" y="23865"/>
                  </a:lnTo>
                  <a:lnTo>
                    <a:pt x="3219151" y="20118"/>
                  </a:lnTo>
                  <a:lnTo>
                    <a:pt x="3279890" y="15938"/>
                  </a:lnTo>
                  <a:lnTo>
                    <a:pt x="3340628" y="11651"/>
                  </a:lnTo>
                  <a:lnTo>
                    <a:pt x="3401367" y="7586"/>
                  </a:lnTo>
                  <a:lnTo>
                    <a:pt x="3462106" y="4070"/>
                  </a:lnTo>
                  <a:lnTo>
                    <a:pt x="3522845" y="1432"/>
                  </a:lnTo>
                  <a:lnTo>
                    <a:pt x="3583583" y="0"/>
                  </a:lnTo>
                  <a:lnTo>
                    <a:pt x="3644322" y="100"/>
                  </a:lnTo>
                  <a:lnTo>
                    <a:pt x="3705061" y="1750"/>
                  </a:lnTo>
                  <a:lnTo>
                    <a:pt x="3765799" y="3828"/>
                  </a:lnTo>
                  <a:lnTo>
                    <a:pt x="3826538" y="6251"/>
                  </a:lnTo>
                  <a:lnTo>
                    <a:pt x="3887277" y="9084"/>
                  </a:lnTo>
                  <a:lnTo>
                    <a:pt x="3948016" y="12391"/>
                  </a:lnTo>
                  <a:lnTo>
                    <a:pt x="4008754" y="16236"/>
                  </a:lnTo>
                  <a:lnTo>
                    <a:pt x="4069493" y="20682"/>
                  </a:lnTo>
                  <a:lnTo>
                    <a:pt x="4130232" y="25794"/>
                  </a:lnTo>
                  <a:lnTo>
                    <a:pt x="4190970" y="31635"/>
                  </a:lnTo>
                  <a:lnTo>
                    <a:pt x="4251709" y="38262"/>
                  </a:lnTo>
                  <a:lnTo>
                    <a:pt x="4312448" y="45605"/>
                  </a:lnTo>
                  <a:lnTo>
                    <a:pt x="4373186" y="53618"/>
                  </a:lnTo>
                  <a:lnTo>
                    <a:pt x="4433925" y="62289"/>
                  </a:lnTo>
                  <a:lnTo>
                    <a:pt x="4494664" y="71609"/>
                  </a:lnTo>
                  <a:lnTo>
                    <a:pt x="4555403" y="81566"/>
                  </a:lnTo>
                  <a:lnTo>
                    <a:pt x="4616141" y="92149"/>
                  </a:lnTo>
                  <a:lnTo>
                    <a:pt x="4676880" y="103346"/>
                  </a:lnTo>
                  <a:lnTo>
                    <a:pt x="4737619" y="115148"/>
                  </a:lnTo>
                  <a:lnTo>
                    <a:pt x="4798357" y="127543"/>
                  </a:lnTo>
                </a:path>
              </a:pathLst>
            </a:custGeom>
            <a:ln w="2710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1814487" y="2429503"/>
              <a:ext cx="4798357" cy="553737"/>
            </a:xfrm>
            <a:custGeom>
              <a:avLst/>
              <a:pathLst>
                <a:path w="4798357" h="553737">
                  <a:moveTo>
                    <a:pt x="0" y="286262"/>
                  </a:moveTo>
                  <a:lnTo>
                    <a:pt x="60738" y="282171"/>
                  </a:lnTo>
                  <a:lnTo>
                    <a:pt x="121477" y="277620"/>
                  </a:lnTo>
                  <a:lnTo>
                    <a:pt x="182216" y="272438"/>
                  </a:lnTo>
                  <a:lnTo>
                    <a:pt x="242954" y="266479"/>
                  </a:lnTo>
                  <a:lnTo>
                    <a:pt x="303693" y="259646"/>
                  </a:lnTo>
                  <a:lnTo>
                    <a:pt x="364432" y="252065"/>
                  </a:lnTo>
                  <a:lnTo>
                    <a:pt x="425170" y="243785"/>
                  </a:lnTo>
                  <a:lnTo>
                    <a:pt x="485909" y="234833"/>
                  </a:lnTo>
                  <a:lnTo>
                    <a:pt x="546648" y="225256"/>
                  </a:lnTo>
                  <a:lnTo>
                    <a:pt x="607387" y="215110"/>
                  </a:lnTo>
                  <a:lnTo>
                    <a:pt x="668125" y="204452"/>
                  </a:lnTo>
                  <a:lnTo>
                    <a:pt x="728864" y="193432"/>
                  </a:lnTo>
                  <a:lnTo>
                    <a:pt x="789603" y="182201"/>
                  </a:lnTo>
                  <a:lnTo>
                    <a:pt x="850341" y="170900"/>
                  </a:lnTo>
                  <a:lnTo>
                    <a:pt x="911080" y="159659"/>
                  </a:lnTo>
                  <a:lnTo>
                    <a:pt x="971819" y="148595"/>
                  </a:lnTo>
                  <a:lnTo>
                    <a:pt x="1032558" y="137815"/>
                  </a:lnTo>
                  <a:lnTo>
                    <a:pt x="1093296" y="127415"/>
                  </a:lnTo>
                  <a:lnTo>
                    <a:pt x="1154035" y="117445"/>
                  </a:lnTo>
                  <a:lnTo>
                    <a:pt x="1214774" y="107664"/>
                  </a:lnTo>
                  <a:lnTo>
                    <a:pt x="1275512" y="98027"/>
                  </a:lnTo>
                  <a:lnTo>
                    <a:pt x="1336251" y="88539"/>
                  </a:lnTo>
                  <a:lnTo>
                    <a:pt x="1396990" y="79228"/>
                  </a:lnTo>
                  <a:lnTo>
                    <a:pt x="1457728" y="70177"/>
                  </a:lnTo>
                  <a:lnTo>
                    <a:pt x="1518467" y="61543"/>
                  </a:lnTo>
                  <a:lnTo>
                    <a:pt x="1579206" y="53556"/>
                  </a:lnTo>
                  <a:lnTo>
                    <a:pt x="1639945" y="46507"/>
                  </a:lnTo>
                  <a:lnTo>
                    <a:pt x="1700683" y="40719"/>
                  </a:lnTo>
                  <a:lnTo>
                    <a:pt x="1761422" y="36427"/>
                  </a:lnTo>
                  <a:lnTo>
                    <a:pt x="1822161" y="33280"/>
                  </a:lnTo>
                  <a:lnTo>
                    <a:pt x="1882899" y="30752"/>
                  </a:lnTo>
                  <a:lnTo>
                    <a:pt x="1943638" y="28391"/>
                  </a:lnTo>
                  <a:lnTo>
                    <a:pt x="2004377" y="25918"/>
                  </a:lnTo>
                  <a:lnTo>
                    <a:pt x="2065116" y="23287"/>
                  </a:lnTo>
                  <a:lnTo>
                    <a:pt x="2125854" y="20690"/>
                  </a:lnTo>
                  <a:lnTo>
                    <a:pt x="2186593" y="18495"/>
                  </a:lnTo>
                  <a:lnTo>
                    <a:pt x="2247332" y="17150"/>
                  </a:lnTo>
                  <a:lnTo>
                    <a:pt x="2308070" y="17776"/>
                  </a:lnTo>
                  <a:lnTo>
                    <a:pt x="2368809" y="21308"/>
                  </a:lnTo>
                  <a:lnTo>
                    <a:pt x="2429548" y="26762"/>
                  </a:lnTo>
                  <a:lnTo>
                    <a:pt x="2490287" y="33157"/>
                  </a:lnTo>
                  <a:lnTo>
                    <a:pt x="2551025" y="39659"/>
                  </a:lnTo>
                  <a:lnTo>
                    <a:pt x="2611764" y="45654"/>
                  </a:lnTo>
                  <a:lnTo>
                    <a:pt x="2672503" y="50773"/>
                  </a:lnTo>
                  <a:lnTo>
                    <a:pt x="2733241" y="54846"/>
                  </a:lnTo>
                  <a:lnTo>
                    <a:pt x="2793980" y="57813"/>
                  </a:lnTo>
                  <a:lnTo>
                    <a:pt x="2854719" y="60270"/>
                  </a:lnTo>
                  <a:lnTo>
                    <a:pt x="2915457" y="64743"/>
                  </a:lnTo>
                  <a:lnTo>
                    <a:pt x="2976196" y="69699"/>
                  </a:lnTo>
                  <a:lnTo>
                    <a:pt x="3036935" y="73700"/>
                  </a:lnTo>
                  <a:lnTo>
                    <a:pt x="3097674" y="76194"/>
                  </a:lnTo>
                  <a:lnTo>
                    <a:pt x="3158412" y="77710"/>
                  </a:lnTo>
                  <a:lnTo>
                    <a:pt x="3219151" y="79137"/>
                  </a:lnTo>
                  <a:lnTo>
                    <a:pt x="3279890" y="80374"/>
                  </a:lnTo>
                  <a:lnTo>
                    <a:pt x="3340628" y="81340"/>
                  </a:lnTo>
                  <a:lnTo>
                    <a:pt x="3401367" y="82015"/>
                  </a:lnTo>
                  <a:lnTo>
                    <a:pt x="3462106" y="82452"/>
                  </a:lnTo>
                  <a:lnTo>
                    <a:pt x="3522845" y="82776"/>
                  </a:lnTo>
                  <a:lnTo>
                    <a:pt x="3583583" y="83171"/>
                  </a:lnTo>
                  <a:lnTo>
                    <a:pt x="3644322" y="83842"/>
                  </a:lnTo>
                  <a:lnTo>
                    <a:pt x="3705061" y="84847"/>
                  </a:lnTo>
                  <a:lnTo>
                    <a:pt x="3765799" y="85728"/>
                  </a:lnTo>
                  <a:lnTo>
                    <a:pt x="3826538" y="86383"/>
                  </a:lnTo>
                  <a:lnTo>
                    <a:pt x="3887277" y="86752"/>
                  </a:lnTo>
                  <a:lnTo>
                    <a:pt x="3948016" y="86765"/>
                  </a:lnTo>
                  <a:lnTo>
                    <a:pt x="4008754" y="86341"/>
                  </a:lnTo>
                  <a:lnTo>
                    <a:pt x="4069493" y="85386"/>
                  </a:lnTo>
                  <a:lnTo>
                    <a:pt x="4130232" y="83797"/>
                  </a:lnTo>
                  <a:lnTo>
                    <a:pt x="4190970" y="81460"/>
                  </a:lnTo>
                  <a:lnTo>
                    <a:pt x="4251709" y="78254"/>
                  </a:lnTo>
                  <a:lnTo>
                    <a:pt x="4312448" y="74044"/>
                  </a:lnTo>
                  <a:lnTo>
                    <a:pt x="4373186" y="68737"/>
                  </a:lnTo>
                  <a:lnTo>
                    <a:pt x="4433925" y="62284"/>
                  </a:lnTo>
                  <a:lnTo>
                    <a:pt x="4494664" y="54667"/>
                  </a:lnTo>
                  <a:lnTo>
                    <a:pt x="4555403" y="45895"/>
                  </a:lnTo>
                  <a:lnTo>
                    <a:pt x="4616141" y="36000"/>
                  </a:lnTo>
                  <a:lnTo>
                    <a:pt x="4676880" y="25021"/>
                  </a:lnTo>
                  <a:lnTo>
                    <a:pt x="4737619" y="13005"/>
                  </a:lnTo>
                  <a:lnTo>
                    <a:pt x="4798357" y="0"/>
                  </a:lnTo>
                  <a:lnTo>
                    <a:pt x="4798357" y="267485"/>
                  </a:lnTo>
                  <a:lnTo>
                    <a:pt x="4737619" y="259672"/>
                  </a:lnTo>
                  <a:lnTo>
                    <a:pt x="4676880" y="252563"/>
                  </a:lnTo>
                  <a:lnTo>
                    <a:pt x="4616141" y="246206"/>
                  </a:lnTo>
                  <a:lnTo>
                    <a:pt x="4555403" y="240647"/>
                  </a:lnTo>
                  <a:lnTo>
                    <a:pt x="4494664" y="235926"/>
                  </a:lnTo>
                  <a:lnTo>
                    <a:pt x="4433925" y="232072"/>
                  </a:lnTo>
                  <a:lnTo>
                    <a:pt x="4373186" y="229094"/>
                  </a:lnTo>
                  <a:lnTo>
                    <a:pt x="4312448" y="226974"/>
                  </a:lnTo>
                  <a:lnTo>
                    <a:pt x="4251709" y="225662"/>
                  </a:lnTo>
                  <a:lnTo>
                    <a:pt x="4190970" y="225064"/>
                  </a:lnTo>
                  <a:lnTo>
                    <a:pt x="4130232" y="225045"/>
                  </a:lnTo>
                  <a:lnTo>
                    <a:pt x="4069493" y="225482"/>
                  </a:lnTo>
                  <a:lnTo>
                    <a:pt x="4008754" y="226261"/>
                  </a:lnTo>
                  <a:lnTo>
                    <a:pt x="3948016" y="227273"/>
                  </a:lnTo>
                  <a:lnTo>
                    <a:pt x="3887277" y="228424"/>
                  </a:lnTo>
                  <a:lnTo>
                    <a:pt x="3826538" y="229631"/>
                  </a:lnTo>
                  <a:lnTo>
                    <a:pt x="3765799" y="230820"/>
                  </a:lnTo>
                  <a:lnTo>
                    <a:pt x="3705061" y="231932"/>
                  </a:lnTo>
                  <a:lnTo>
                    <a:pt x="3644322" y="232911"/>
                  </a:lnTo>
                  <a:lnTo>
                    <a:pt x="3583583" y="233715"/>
                  </a:lnTo>
                  <a:lnTo>
                    <a:pt x="3522845" y="234377"/>
                  </a:lnTo>
                  <a:lnTo>
                    <a:pt x="3462106" y="234966"/>
                  </a:lnTo>
                  <a:lnTo>
                    <a:pt x="3401367" y="235525"/>
                  </a:lnTo>
                  <a:lnTo>
                    <a:pt x="3340628" y="236041"/>
                  </a:lnTo>
                  <a:lnTo>
                    <a:pt x="3279890" y="236429"/>
                  </a:lnTo>
                  <a:lnTo>
                    <a:pt x="3219151" y="236529"/>
                  </a:lnTo>
                  <a:lnTo>
                    <a:pt x="3158412" y="236124"/>
                  </a:lnTo>
                  <a:lnTo>
                    <a:pt x="3097674" y="234941"/>
                  </a:lnTo>
                  <a:lnTo>
                    <a:pt x="3036935" y="231517"/>
                  </a:lnTo>
                  <a:lnTo>
                    <a:pt x="2976196" y="226638"/>
                  </a:lnTo>
                  <a:lnTo>
                    <a:pt x="2915457" y="222087"/>
                  </a:lnTo>
                  <a:lnTo>
                    <a:pt x="2854719" y="218760"/>
                  </a:lnTo>
                  <a:lnTo>
                    <a:pt x="2793980" y="216364"/>
                  </a:lnTo>
                  <a:lnTo>
                    <a:pt x="2733241" y="211867"/>
                  </a:lnTo>
                  <a:lnTo>
                    <a:pt x="2672503" y="205600"/>
                  </a:lnTo>
                  <a:lnTo>
                    <a:pt x="2611764" y="198572"/>
                  </a:lnTo>
                  <a:lnTo>
                    <a:pt x="2551025" y="191677"/>
                  </a:lnTo>
                  <a:lnTo>
                    <a:pt x="2490287" y="185615"/>
                  </a:lnTo>
                  <a:lnTo>
                    <a:pt x="2429548" y="180838"/>
                  </a:lnTo>
                  <a:lnTo>
                    <a:pt x="2368809" y="177579"/>
                  </a:lnTo>
                  <a:lnTo>
                    <a:pt x="2308070" y="175925"/>
                  </a:lnTo>
                  <a:lnTo>
                    <a:pt x="2247332" y="175881"/>
                  </a:lnTo>
                  <a:lnTo>
                    <a:pt x="2186593" y="176079"/>
                  </a:lnTo>
                  <a:lnTo>
                    <a:pt x="2125854" y="176172"/>
                  </a:lnTo>
                  <a:lnTo>
                    <a:pt x="2065116" y="176688"/>
                  </a:lnTo>
                  <a:lnTo>
                    <a:pt x="2004377" y="178068"/>
                  </a:lnTo>
                  <a:lnTo>
                    <a:pt x="1943638" y="180581"/>
                  </a:lnTo>
                  <a:lnTo>
                    <a:pt x="1882899" y="184258"/>
                  </a:lnTo>
                  <a:lnTo>
                    <a:pt x="1822161" y="188894"/>
                  </a:lnTo>
                  <a:lnTo>
                    <a:pt x="1761422" y="194114"/>
                  </a:lnTo>
                  <a:lnTo>
                    <a:pt x="1700683" y="199468"/>
                  </a:lnTo>
                  <a:lnTo>
                    <a:pt x="1639945" y="204921"/>
                  </a:lnTo>
                  <a:lnTo>
                    <a:pt x="1579206" y="210948"/>
                  </a:lnTo>
                  <a:lnTo>
                    <a:pt x="1518467" y="217598"/>
                  </a:lnTo>
                  <a:lnTo>
                    <a:pt x="1457728" y="224878"/>
                  </a:lnTo>
                  <a:lnTo>
                    <a:pt x="1396990" y="232737"/>
                  </a:lnTo>
                  <a:lnTo>
                    <a:pt x="1336251" y="241053"/>
                  </a:lnTo>
                  <a:lnTo>
                    <a:pt x="1275512" y="249628"/>
                  </a:lnTo>
                  <a:lnTo>
                    <a:pt x="1214774" y="258207"/>
                  </a:lnTo>
                  <a:lnTo>
                    <a:pt x="1154035" y="266515"/>
                  </a:lnTo>
                  <a:lnTo>
                    <a:pt x="1093296" y="274500"/>
                  </a:lnTo>
                  <a:lnTo>
                    <a:pt x="1032558" y="282907"/>
                  </a:lnTo>
                  <a:lnTo>
                    <a:pt x="971819" y="291842"/>
                  </a:lnTo>
                  <a:lnTo>
                    <a:pt x="911080" y="301331"/>
                  </a:lnTo>
                  <a:lnTo>
                    <a:pt x="850341" y="311409"/>
                  </a:lnTo>
                  <a:lnTo>
                    <a:pt x="789603" y="322122"/>
                  </a:lnTo>
                  <a:lnTo>
                    <a:pt x="728864" y="333529"/>
                  </a:lnTo>
                  <a:lnTo>
                    <a:pt x="668125" y="345700"/>
                  </a:lnTo>
                  <a:lnTo>
                    <a:pt x="607387" y="358714"/>
                  </a:lnTo>
                  <a:lnTo>
                    <a:pt x="546648" y="372666"/>
                  </a:lnTo>
                  <a:lnTo>
                    <a:pt x="485909" y="387783"/>
                  </a:lnTo>
                  <a:lnTo>
                    <a:pt x="425170" y="404173"/>
                  </a:lnTo>
                  <a:lnTo>
                    <a:pt x="364432" y="421859"/>
                  </a:lnTo>
                  <a:lnTo>
                    <a:pt x="303693" y="440841"/>
                  </a:lnTo>
                  <a:lnTo>
                    <a:pt x="242954" y="461063"/>
                  </a:lnTo>
                  <a:lnTo>
                    <a:pt x="182216" y="482421"/>
                  </a:lnTo>
                  <a:lnTo>
                    <a:pt x="121477" y="504969"/>
                  </a:lnTo>
                  <a:lnTo>
                    <a:pt x="60738" y="528739"/>
                  </a:lnTo>
                  <a:lnTo>
                    <a:pt x="0" y="55373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1814487" y="2429503"/>
              <a:ext cx="4798357" cy="286262"/>
            </a:xfrm>
            <a:custGeom>
              <a:avLst/>
              <a:pathLst>
                <a:path w="4798357" h="286262">
                  <a:moveTo>
                    <a:pt x="0" y="286262"/>
                  </a:moveTo>
                  <a:lnTo>
                    <a:pt x="60738" y="282171"/>
                  </a:lnTo>
                  <a:lnTo>
                    <a:pt x="121477" y="277620"/>
                  </a:lnTo>
                  <a:lnTo>
                    <a:pt x="182216" y="272438"/>
                  </a:lnTo>
                  <a:lnTo>
                    <a:pt x="242954" y="266479"/>
                  </a:lnTo>
                  <a:lnTo>
                    <a:pt x="303693" y="259646"/>
                  </a:lnTo>
                  <a:lnTo>
                    <a:pt x="364432" y="252065"/>
                  </a:lnTo>
                  <a:lnTo>
                    <a:pt x="425170" y="243785"/>
                  </a:lnTo>
                  <a:lnTo>
                    <a:pt x="485909" y="234833"/>
                  </a:lnTo>
                  <a:lnTo>
                    <a:pt x="546648" y="225256"/>
                  </a:lnTo>
                  <a:lnTo>
                    <a:pt x="607387" y="215110"/>
                  </a:lnTo>
                  <a:lnTo>
                    <a:pt x="668125" y="204452"/>
                  </a:lnTo>
                  <a:lnTo>
                    <a:pt x="728864" y="193432"/>
                  </a:lnTo>
                  <a:lnTo>
                    <a:pt x="789603" y="182201"/>
                  </a:lnTo>
                  <a:lnTo>
                    <a:pt x="850341" y="170900"/>
                  </a:lnTo>
                  <a:lnTo>
                    <a:pt x="911080" y="159659"/>
                  </a:lnTo>
                  <a:lnTo>
                    <a:pt x="971819" y="148595"/>
                  </a:lnTo>
                  <a:lnTo>
                    <a:pt x="1032558" y="137815"/>
                  </a:lnTo>
                  <a:lnTo>
                    <a:pt x="1093296" y="127415"/>
                  </a:lnTo>
                  <a:lnTo>
                    <a:pt x="1154035" y="117445"/>
                  </a:lnTo>
                  <a:lnTo>
                    <a:pt x="1214774" y="107664"/>
                  </a:lnTo>
                  <a:lnTo>
                    <a:pt x="1275512" y="98027"/>
                  </a:lnTo>
                  <a:lnTo>
                    <a:pt x="1336251" y="88539"/>
                  </a:lnTo>
                  <a:lnTo>
                    <a:pt x="1396990" y="79228"/>
                  </a:lnTo>
                  <a:lnTo>
                    <a:pt x="1457728" y="70177"/>
                  </a:lnTo>
                  <a:lnTo>
                    <a:pt x="1518467" y="61543"/>
                  </a:lnTo>
                  <a:lnTo>
                    <a:pt x="1579206" y="53556"/>
                  </a:lnTo>
                  <a:lnTo>
                    <a:pt x="1639945" y="46507"/>
                  </a:lnTo>
                  <a:lnTo>
                    <a:pt x="1700683" y="40719"/>
                  </a:lnTo>
                  <a:lnTo>
                    <a:pt x="1761422" y="36427"/>
                  </a:lnTo>
                  <a:lnTo>
                    <a:pt x="1822161" y="33280"/>
                  </a:lnTo>
                  <a:lnTo>
                    <a:pt x="1882899" y="30752"/>
                  </a:lnTo>
                  <a:lnTo>
                    <a:pt x="1943638" y="28391"/>
                  </a:lnTo>
                  <a:lnTo>
                    <a:pt x="2004377" y="25918"/>
                  </a:lnTo>
                  <a:lnTo>
                    <a:pt x="2065116" y="23287"/>
                  </a:lnTo>
                  <a:lnTo>
                    <a:pt x="2125854" y="20690"/>
                  </a:lnTo>
                  <a:lnTo>
                    <a:pt x="2186593" y="18495"/>
                  </a:lnTo>
                  <a:lnTo>
                    <a:pt x="2247332" y="17150"/>
                  </a:lnTo>
                  <a:lnTo>
                    <a:pt x="2308070" y="17776"/>
                  </a:lnTo>
                  <a:lnTo>
                    <a:pt x="2368809" y="21308"/>
                  </a:lnTo>
                  <a:lnTo>
                    <a:pt x="2429548" y="26762"/>
                  </a:lnTo>
                  <a:lnTo>
                    <a:pt x="2490287" y="33157"/>
                  </a:lnTo>
                  <a:lnTo>
                    <a:pt x="2551025" y="39659"/>
                  </a:lnTo>
                  <a:lnTo>
                    <a:pt x="2611764" y="45654"/>
                  </a:lnTo>
                  <a:lnTo>
                    <a:pt x="2672503" y="50773"/>
                  </a:lnTo>
                  <a:lnTo>
                    <a:pt x="2733241" y="54846"/>
                  </a:lnTo>
                  <a:lnTo>
                    <a:pt x="2793980" y="57813"/>
                  </a:lnTo>
                  <a:lnTo>
                    <a:pt x="2854719" y="60270"/>
                  </a:lnTo>
                  <a:lnTo>
                    <a:pt x="2915457" y="64743"/>
                  </a:lnTo>
                  <a:lnTo>
                    <a:pt x="2976196" y="69699"/>
                  </a:lnTo>
                  <a:lnTo>
                    <a:pt x="3036935" y="73700"/>
                  </a:lnTo>
                  <a:lnTo>
                    <a:pt x="3097674" y="76194"/>
                  </a:lnTo>
                  <a:lnTo>
                    <a:pt x="3158412" y="77710"/>
                  </a:lnTo>
                  <a:lnTo>
                    <a:pt x="3219151" y="79137"/>
                  </a:lnTo>
                  <a:lnTo>
                    <a:pt x="3279890" y="80374"/>
                  </a:lnTo>
                  <a:lnTo>
                    <a:pt x="3340628" y="81340"/>
                  </a:lnTo>
                  <a:lnTo>
                    <a:pt x="3401367" y="82015"/>
                  </a:lnTo>
                  <a:lnTo>
                    <a:pt x="3462106" y="82452"/>
                  </a:lnTo>
                  <a:lnTo>
                    <a:pt x="3522845" y="82776"/>
                  </a:lnTo>
                  <a:lnTo>
                    <a:pt x="3583583" y="83171"/>
                  </a:lnTo>
                  <a:lnTo>
                    <a:pt x="3644322" y="83842"/>
                  </a:lnTo>
                  <a:lnTo>
                    <a:pt x="3705061" y="84847"/>
                  </a:lnTo>
                  <a:lnTo>
                    <a:pt x="3765799" y="85728"/>
                  </a:lnTo>
                  <a:lnTo>
                    <a:pt x="3826538" y="86383"/>
                  </a:lnTo>
                  <a:lnTo>
                    <a:pt x="3887277" y="86752"/>
                  </a:lnTo>
                  <a:lnTo>
                    <a:pt x="3948016" y="86765"/>
                  </a:lnTo>
                  <a:lnTo>
                    <a:pt x="4008754" y="86341"/>
                  </a:lnTo>
                  <a:lnTo>
                    <a:pt x="4069493" y="85386"/>
                  </a:lnTo>
                  <a:lnTo>
                    <a:pt x="4130232" y="83797"/>
                  </a:lnTo>
                  <a:lnTo>
                    <a:pt x="4190970" y="81460"/>
                  </a:lnTo>
                  <a:lnTo>
                    <a:pt x="4251709" y="78254"/>
                  </a:lnTo>
                  <a:lnTo>
                    <a:pt x="4312448" y="74044"/>
                  </a:lnTo>
                  <a:lnTo>
                    <a:pt x="4373186" y="68737"/>
                  </a:lnTo>
                  <a:lnTo>
                    <a:pt x="4433925" y="62284"/>
                  </a:lnTo>
                  <a:lnTo>
                    <a:pt x="4494664" y="54667"/>
                  </a:lnTo>
                  <a:lnTo>
                    <a:pt x="4555403" y="45895"/>
                  </a:lnTo>
                  <a:lnTo>
                    <a:pt x="4616141" y="36000"/>
                  </a:lnTo>
                  <a:lnTo>
                    <a:pt x="4676880" y="25021"/>
                  </a:lnTo>
                  <a:lnTo>
                    <a:pt x="4737619" y="13005"/>
                  </a:lnTo>
                  <a:lnTo>
                    <a:pt x="479835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1814487" y="2605385"/>
              <a:ext cx="4798357" cy="377855"/>
            </a:xfrm>
            <a:custGeom>
              <a:avLst/>
              <a:pathLst>
                <a:path w="4798357" h="377855">
                  <a:moveTo>
                    <a:pt x="4798357" y="91603"/>
                  </a:moveTo>
                  <a:lnTo>
                    <a:pt x="4737619" y="83790"/>
                  </a:lnTo>
                  <a:lnTo>
                    <a:pt x="4676880" y="76681"/>
                  </a:lnTo>
                  <a:lnTo>
                    <a:pt x="4616141" y="70324"/>
                  </a:lnTo>
                  <a:lnTo>
                    <a:pt x="4555403" y="64765"/>
                  </a:lnTo>
                  <a:lnTo>
                    <a:pt x="4494664" y="60044"/>
                  </a:lnTo>
                  <a:lnTo>
                    <a:pt x="4433925" y="56190"/>
                  </a:lnTo>
                  <a:lnTo>
                    <a:pt x="4373186" y="53212"/>
                  </a:lnTo>
                  <a:lnTo>
                    <a:pt x="4312448" y="51092"/>
                  </a:lnTo>
                  <a:lnTo>
                    <a:pt x="4251709" y="49780"/>
                  </a:lnTo>
                  <a:lnTo>
                    <a:pt x="4190970" y="49182"/>
                  </a:lnTo>
                  <a:lnTo>
                    <a:pt x="4130232" y="49163"/>
                  </a:lnTo>
                  <a:lnTo>
                    <a:pt x="4069493" y="49601"/>
                  </a:lnTo>
                  <a:lnTo>
                    <a:pt x="4008754" y="50379"/>
                  </a:lnTo>
                  <a:lnTo>
                    <a:pt x="3948016" y="51391"/>
                  </a:lnTo>
                  <a:lnTo>
                    <a:pt x="3887277" y="52543"/>
                  </a:lnTo>
                  <a:lnTo>
                    <a:pt x="3826538" y="53749"/>
                  </a:lnTo>
                  <a:lnTo>
                    <a:pt x="3765799" y="54938"/>
                  </a:lnTo>
                  <a:lnTo>
                    <a:pt x="3705061" y="56050"/>
                  </a:lnTo>
                  <a:lnTo>
                    <a:pt x="3644322" y="57029"/>
                  </a:lnTo>
                  <a:lnTo>
                    <a:pt x="3583583" y="57833"/>
                  </a:lnTo>
                  <a:lnTo>
                    <a:pt x="3522845" y="58495"/>
                  </a:lnTo>
                  <a:lnTo>
                    <a:pt x="3462106" y="59084"/>
                  </a:lnTo>
                  <a:lnTo>
                    <a:pt x="3401367" y="59643"/>
                  </a:lnTo>
                  <a:lnTo>
                    <a:pt x="3340628" y="60159"/>
                  </a:lnTo>
                  <a:lnTo>
                    <a:pt x="3279890" y="60547"/>
                  </a:lnTo>
                  <a:lnTo>
                    <a:pt x="3219151" y="60647"/>
                  </a:lnTo>
                  <a:lnTo>
                    <a:pt x="3158412" y="60242"/>
                  </a:lnTo>
                  <a:lnTo>
                    <a:pt x="3097674" y="59059"/>
                  </a:lnTo>
                  <a:lnTo>
                    <a:pt x="3036935" y="55635"/>
                  </a:lnTo>
                  <a:lnTo>
                    <a:pt x="2976196" y="50756"/>
                  </a:lnTo>
                  <a:lnTo>
                    <a:pt x="2915457" y="46205"/>
                  </a:lnTo>
                  <a:lnTo>
                    <a:pt x="2854719" y="42878"/>
                  </a:lnTo>
                  <a:lnTo>
                    <a:pt x="2793980" y="40482"/>
                  </a:lnTo>
                  <a:lnTo>
                    <a:pt x="2733241" y="35985"/>
                  </a:lnTo>
                  <a:lnTo>
                    <a:pt x="2672503" y="29718"/>
                  </a:lnTo>
                  <a:lnTo>
                    <a:pt x="2611764" y="22690"/>
                  </a:lnTo>
                  <a:lnTo>
                    <a:pt x="2551025" y="15796"/>
                  </a:lnTo>
                  <a:lnTo>
                    <a:pt x="2490287" y="9733"/>
                  </a:lnTo>
                  <a:lnTo>
                    <a:pt x="2429548" y="4956"/>
                  </a:lnTo>
                  <a:lnTo>
                    <a:pt x="2368809" y="1697"/>
                  </a:lnTo>
                  <a:lnTo>
                    <a:pt x="2308070" y="43"/>
                  </a:lnTo>
                  <a:lnTo>
                    <a:pt x="2247332" y="0"/>
                  </a:lnTo>
                  <a:lnTo>
                    <a:pt x="2186593" y="197"/>
                  </a:lnTo>
                  <a:lnTo>
                    <a:pt x="2125854" y="290"/>
                  </a:lnTo>
                  <a:lnTo>
                    <a:pt x="2065116" y="806"/>
                  </a:lnTo>
                  <a:lnTo>
                    <a:pt x="2004377" y="2186"/>
                  </a:lnTo>
                  <a:lnTo>
                    <a:pt x="1943638" y="4699"/>
                  </a:lnTo>
                  <a:lnTo>
                    <a:pt x="1882899" y="8376"/>
                  </a:lnTo>
                  <a:lnTo>
                    <a:pt x="1822161" y="13012"/>
                  </a:lnTo>
                  <a:lnTo>
                    <a:pt x="1761422" y="18232"/>
                  </a:lnTo>
                  <a:lnTo>
                    <a:pt x="1700683" y="23586"/>
                  </a:lnTo>
                  <a:lnTo>
                    <a:pt x="1639945" y="29039"/>
                  </a:lnTo>
                  <a:lnTo>
                    <a:pt x="1579206" y="35066"/>
                  </a:lnTo>
                  <a:lnTo>
                    <a:pt x="1518467" y="41716"/>
                  </a:lnTo>
                  <a:lnTo>
                    <a:pt x="1457728" y="48996"/>
                  </a:lnTo>
                  <a:lnTo>
                    <a:pt x="1396990" y="56856"/>
                  </a:lnTo>
                  <a:lnTo>
                    <a:pt x="1336251" y="65171"/>
                  </a:lnTo>
                  <a:lnTo>
                    <a:pt x="1275512" y="73746"/>
                  </a:lnTo>
                  <a:lnTo>
                    <a:pt x="1214774" y="82325"/>
                  </a:lnTo>
                  <a:lnTo>
                    <a:pt x="1154035" y="90633"/>
                  </a:lnTo>
                  <a:lnTo>
                    <a:pt x="1093296" y="98618"/>
                  </a:lnTo>
                  <a:lnTo>
                    <a:pt x="1032558" y="107025"/>
                  </a:lnTo>
                  <a:lnTo>
                    <a:pt x="971819" y="115961"/>
                  </a:lnTo>
                  <a:lnTo>
                    <a:pt x="911080" y="125449"/>
                  </a:lnTo>
                  <a:lnTo>
                    <a:pt x="850341" y="135527"/>
                  </a:lnTo>
                  <a:lnTo>
                    <a:pt x="789603" y="146240"/>
                  </a:lnTo>
                  <a:lnTo>
                    <a:pt x="728864" y="157647"/>
                  </a:lnTo>
                  <a:lnTo>
                    <a:pt x="668125" y="169818"/>
                  </a:lnTo>
                  <a:lnTo>
                    <a:pt x="607387" y="182832"/>
                  </a:lnTo>
                  <a:lnTo>
                    <a:pt x="546648" y="196784"/>
                  </a:lnTo>
                  <a:lnTo>
                    <a:pt x="485909" y="211901"/>
                  </a:lnTo>
                  <a:lnTo>
                    <a:pt x="425170" y="228291"/>
                  </a:lnTo>
                  <a:lnTo>
                    <a:pt x="364432" y="245977"/>
                  </a:lnTo>
                  <a:lnTo>
                    <a:pt x="303693" y="264959"/>
                  </a:lnTo>
                  <a:lnTo>
                    <a:pt x="242954" y="285181"/>
                  </a:lnTo>
                  <a:lnTo>
                    <a:pt x="182216" y="306539"/>
                  </a:lnTo>
                  <a:lnTo>
                    <a:pt x="121477" y="329087"/>
                  </a:lnTo>
                  <a:lnTo>
                    <a:pt x="60738" y="352857"/>
                  </a:lnTo>
                  <a:lnTo>
                    <a:pt x="0" y="3778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1814487" y="2526019"/>
              <a:ext cx="4798357" cy="323484"/>
            </a:xfrm>
            <a:custGeom>
              <a:avLst/>
              <a:pathLst>
                <a:path w="4798357" h="323484">
                  <a:moveTo>
                    <a:pt x="0" y="323484"/>
                  </a:moveTo>
                  <a:lnTo>
                    <a:pt x="60738" y="308939"/>
                  </a:lnTo>
                  <a:lnTo>
                    <a:pt x="121477" y="294779"/>
                  </a:lnTo>
                  <a:lnTo>
                    <a:pt x="182216" y="280913"/>
                  </a:lnTo>
                  <a:lnTo>
                    <a:pt x="242954" y="267255"/>
                  </a:lnTo>
                  <a:lnTo>
                    <a:pt x="303693" y="253728"/>
                  </a:lnTo>
                  <a:lnTo>
                    <a:pt x="364432" y="240446"/>
                  </a:lnTo>
                  <a:lnTo>
                    <a:pt x="425170" y="227463"/>
                  </a:lnTo>
                  <a:lnTo>
                    <a:pt x="485909" y="214792"/>
                  </a:lnTo>
                  <a:lnTo>
                    <a:pt x="546648" y="202445"/>
                  </a:lnTo>
                  <a:lnTo>
                    <a:pt x="607387" y="190396"/>
                  </a:lnTo>
                  <a:lnTo>
                    <a:pt x="668125" y="178560"/>
                  </a:lnTo>
                  <a:lnTo>
                    <a:pt x="728864" y="166964"/>
                  </a:lnTo>
                  <a:lnTo>
                    <a:pt x="789603" y="155645"/>
                  </a:lnTo>
                  <a:lnTo>
                    <a:pt x="850341" y="144638"/>
                  </a:lnTo>
                  <a:lnTo>
                    <a:pt x="911080" y="133979"/>
                  </a:lnTo>
                  <a:lnTo>
                    <a:pt x="971819" y="123703"/>
                  </a:lnTo>
                  <a:lnTo>
                    <a:pt x="1032558" y="113845"/>
                  </a:lnTo>
                  <a:lnTo>
                    <a:pt x="1093296" y="104442"/>
                  </a:lnTo>
                  <a:lnTo>
                    <a:pt x="1154035" y="95464"/>
                  </a:lnTo>
                  <a:lnTo>
                    <a:pt x="1214774" y="86419"/>
                  </a:lnTo>
                  <a:lnTo>
                    <a:pt x="1275512" y="77311"/>
                  </a:lnTo>
                  <a:lnTo>
                    <a:pt x="1336251" y="68280"/>
                  </a:lnTo>
                  <a:lnTo>
                    <a:pt x="1396990" y="59467"/>
                  </a:lnTo>
                  <a:lnTo>
                    <a:pt x="1457728" y="51011"/>
                  </a:lnTo>
                  <a:lnTo>
                    <a:pt x="1518467" y="43054"/>
                  </a:lnTo>
                  <a:lnTo>
                    <a:pt x="1579206" y="35736"/>
                  </a:lnTo>
                  <a:lnTo>
                    <a:pt x="1639945" y="29198"/>
                  </a:lnTo>
                  <a:lnTo>
                    <a:pt x="1700683" y="23577"/>
                  </a:lnTo>
                  <a:lnTo>
                    <a:pt x="1761422" y="18754"/>
                  </a:lnTo>
                  <a:lnTo>
                    <a:pt x="1822161" y="14571"/>
                  </a:lnTo>
                  <a:lnTo>
                    <a:pt x="1882899" y="10989"/>
                  </a:lnTo>
                  <a:lnTo>
                    <a:pt x="1943638" y="7970"/>
                  </a:lnTo>
                  <a:lnTo>
                    <a:pt x="2004377" y="5477"/>
                  </a:lnTo>
                  <a:lnTo>
                    <a:pt x="2065116" y="3471"/>
                  </a:lnTo>
                  <a:lnTo>
                    <a:pt x="2125854" y="1915"/>
                  </a:lnTo>
                  <a:lnTo>
                    <a:pt x="2186593" y="771"/>
                  </a:lnTo>
                  <a:lnTo>
                    <a:pt x="2247332" y="0"/>
                  </a:lnTo>
                  <a:lnTo>
                    <a:pt x="2308070" y="334"/>
                  </a:lnTo>
                  <a:lnTo>
                    <a:pt x="2368809" y="2927"/>
                  </a:lnTo>
                  <a:lnTo>
                    <a:pt x="2429548" y="7284"/>
                  </a:lnTo>
                  <a:lnTo>
                    <a:pt x="2490287" y="12870"/>
                  </a:lnTo>
                  <a:lnTo>
                    <a:pt x="2551025" y="19152"/>
                  </a:lnTo>
                  <a:lnTo>
                    <a:pt x="2611764" y="25597"/>
                  </a:lnTo>
                  <a:lnTo>
                    <a:pt x="2672503" y="31671"/>
                  </a:lnTo>
                  <a:lnTo>
                    <a:pt x="2733241" y="36840"/>
                  </a:lnTo>
                  <a:lnTo>
                    <a:pt x="2793980" y="40572"/>
                  </a:lnTo>
                  <a:lnTo>
                    <a:pt x="2854719" y="42999"/>
                  </a:lnTo>
                  <a:lnTo>
                    <a:pt x="2915457" y="46898"/>
                  </a:lnTo>
                  <a:lnTo>
                    <a:pt x="2976196" y="51652"/>
                  </a:lnTo>
                  <a:lnTo>
                    <a:pt x="3036935" y="56092"/>
                  </a:lnTo>
                  <a:lnTo>
                    <a:pt x="3097674" y="59051"/>
                  </a:lnTo>
                  <a:lnTo>
                    <a:pt x="3158412" y="60401"/>
                  </a:lnTo>
                  <a:lnTo>
                    <a:pt x="3219151" y="61317"/>
                  </a:lnTo>
                  <a:lnTo>
                    <a:pt x="3279890" y="61885"/>
                  </a:lnTo>
                  <a:lnTo>
                    <a:pt x="3340628" y="62174"/>
                  </a:lnTo>
                  <a:lnTo>
                    <a:pt x="3401367" y="62254"/>
                  </a:lnTo>
                  <a:lnTo>
                    <a:pt x="3462106" y="62193"/>
                  </a:lnTo>
                  <a:lnTo>
                    <a:pt x="3522845" y="62061"/>
                  </a:lnTo>
                  <a:lnTo>
                    <a:pt x="3583583" y="61927"/>
                  </a:lnTo>
                  <a:lnTo>
                    <a:pt x="3644322" y="61860"/>
                  </a:lnTo>
                  <a:lnTo>
                    <a:pt x="3705061" y="61873"/>
                  </a:lnTo>
                  <a:lnTo>
                    <a:pt x="3765799" y="61758"/>
                  </a:lnTo>
                  <a:lnTo>
                    <a:pt x="3826538" y="61491"/>
                  </a:lnTo>
                  <a:lnTo>
                    <a:pt x="3887277" y="61072"/>
                  </a:lnTo>
                  <a:lnTo>
                    <a:pt x="3948016" y="60503"/>
                  </a:lnTo>
                  <a:lnTo>
                    <a:pt x="4008754" y="59785"/>
                  </a:lnTo>
                  <a:lnTo>
                    <a:pt x="4069493" y="58918"/>
                  </a:lnTo>
                  <a:lnTo>
                    <a:pt x="4130232" y="57905"/>
                  </a:lnTo>
                  <a:lnTo>
                    <a:pt x="4190970" y="56746"/>
                  </a:lnTo>
                  <a:lnTo>
                    <a:pt x="4251709" y="55442"/>
                  </a:lnTo>
                  <a:lnTo>
                    <a:pt x="4312448" y="53993"/>
                  </a:lnTo>
                  <a:lnTo>
                    <a:pt x="4373186" y="52399"/>
                  </a:lnTo>
                  <a:lnTo>
                    <a:pt x="4433925" y="50662"/>
                  </a:lnTo>
                  <a:lnTo>
                    <a:pt x="4494664" y="48780"/>
                  </a:lnTo>
                  <a:lnTo>
                    <a:pt x="4555403" y="46755"/>
                  </a:lnTo>
                  <a:lnTo>
                    <a:pt x="4616141" y="44587"/>
                  </a:lnTo>
                  <a:lnTo>
                    <a:pt x="4676880" y="42276"/>
                  </a:lnTo>
                  <a:lnTo>
                    <a:pt x="4737619" y="39822"/>
                  </a:lnTo>
                  <a:lnTo>
                    <a:pt x="4798357" y="37226"/>
                  </a:lnTo>
                </a:path>
              </a:pathLst>
            </a:custGeom>
            <a:ln w="2710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1814487" y="1994309"/>
              <a:ext cx="4798357" cy="886464"/>
            </a:xfrm>
            <a:custGeom>
              <a:avLst/>
              <a:pathLst>
                <a:path w="4798357" h="886464">
                  <a:moveTo>
                    <a:pt x="0" y="539528"/>
                  </a:moveTo>
                  <a:lnTo>
                    <a:pt x="60738" y="522156"/>
                  </a:lnTo>
                  <a:lnTo>
                    <a:pt x="121477" y="504643"/>
                  </a:lnTo>
                  <a:lnTo>
                    <a:pt x="182216" y="486710"/>
                  </a:lnTo>
                  <a:lnTo>
                    <a:pt x="242954" y="468116"/>
                  </a:lnTo>
                  <a:lnTo>
                    <a:pt x="303693" y="448688"/>
                  </a:lnTo>
                  <a:lnTo>
                    <a:pt x="364432" y="428649"/>
                  </a:lnTo>
                  <a:lnTo>
                    <a:pt x="425170" y="408101"/>
                  </a:lnTo>
                  <a:lnTo>
                    <a:pt x="485909" y="387084"/>
                  </a:lnTo>
                  <a:lnTo>
                    <a:pt x="546648" y="365673"/>
                  </a:lnTo>
                  <a:lnTo>
                    <a:pt x="607387" y="343923"/>
                  </a:lnTo>
                  <a:lnTo>
                    <a:pt x="668125" y="321856"/>
                  </a:lnTo>
                  <a:lnTo>
                    <a:pt x="728864" y="299686"/>
                  </a:lnTo>
                  <a:lnTo>
                    <a:pt x="789603" y="277630"/>
                  </a:lnTo>
                  <a:lnTo>
                    <a:pt x="850341" y="255895"/>
                  </a:lnTo>
                  <a:lnTo>
                    <a:pt x="911080" y="234669"/>
                  </a:lnTo>
                  <a:lnTo>
                    <a:pt x="971819" y="214128"/>
                  </a:lnTo>
                  <a:lnTo>
                    <a:pt x="1032558" y="194434"/>
                  </a:lnTo>
                  <a:lnTo>
                    <a:pt x="1093296" y="175731"/>
                  </a:lnTo>
                  <a:lnTo>
                    <a:pt x="1154035" y="158101"/>
                  </a:lnTo>
                  <a:lnTo>
                    <a:pt x="1214774" y="141177"/>
                  </a:lnTo>
                  <a:lnTo>
                    <a:pt x="1275512" y="124884"/>
                  </a:lnTo>
                  <a:lnTo>
                    <a:pt x="1336251" y="109226"/>
                  </a:lnTo>
                  <a:lnTo>
                    <a:pt x="1396990" y="94234"/>
                  </a:lnTo>
                  <a:lnTo>
                    <a:pt x="1457728" y="80013"/>
                  </a:lnTo>
                  <a:lnTo>
                    <a:pt x="1518467" y="66763"/>
                  </a:lnTo>
                  <a:lnTo>
                    <a:pt x="1579206" y="54780"/>
                  </a:lnTo>
                  <a:lnTo>
                    <a:pt x="1639945" y="44435"/>
                  </a:lnTo>
                  <a:lnTo>
                    <a:pt x="1700683" y="36146"/>
                  </a:lnTo>
                  <a:lnTo>
                    <a:pt x="1761422" y="30305"/>
                  </a:lnTo>
                  <a:lnTo>
                    <a:pt x="1822161" y="26481"/>
                  </a:lnTo>
                  <a:lnTo>
                    <a:pt x="1882899" y="23942"/>
                  </a:lnTo>
                  <a:lnTo>
                    <a:pt x="1943638" y="22054"/>
                  </a:lnTo>
                  <a:lnTo>
                    <a:pt x="2004377" y="20408"/>
                  </a:lnTo>
                  <a:lnTo>
                    <a:pt x="2065116" y="18896"/>
                  </a:lnTo>
                  <a:lnTo>
                    <a:pt x="2125854" y="17719"/>
                  </a:lnTo>
                  <a:lnTo>
                    <a:pt x="2186593" y="17306"/>
                  </a:lnTo>
                  <a:lnTo>
                    <a:pt x="2247332" y="18193"/>
                  </a:lnTo>
                  <a:lnTo>
                    <a:pt x="2308070" y="22620"/>
                  </a:lnTo>
                  <a:lnTo>
                    <a:pt x="2368809" y="33064"/>
                  </a:lnTo>
                  <a:lnTo>
                    <a:pt x="2429548" y="47732"/>
                  </a:lnTo>
                  <a:lnTo>
                    <a:pt x="2490287" y="64795"/>
                  </a:lnTo>
                  <a:lnTo>
                    <a:pt x="2551025" y="82613"/>
                  </a:lnTo>
                  <a:lnTo>
                    <a:pt x="2611764" y="99835"/>
                  </a:lnTo>
                  <a:lnTo>
                    <a:pt x="2672503" y="115424"/>
                  </a:lnTo>
                  <a:lnTo>
                    <a:pt x="2733241" y="128603"/>
                  </a:lnTo>
                  <a:lnTo>
                    <a:pt x="2793980" y="138736"/>
                  </a:lnTo>
                  <a:lnTo>
                    <a:pt x="2854719" y="146872"/>
                  </a:lnTo>
                  <a:lnTo>
                    <a:pt x="2915457" y="159729"/>
                  </a:lnTo>
                  <a:lnTo>
                    <a:pt x="2976196" y="174307"/>
                  </a:lnTo>
                  <a:lnTo>
                    <a:pt x="3036935" y="187023"/>
                  </a:lnTo>
                  <a:lnTo>
                    <a:pt x="3097674" y="195449"/>
                  </a:lnTo>
                  <a:lnTo>
                    <a:pt x="3158412" y="200250"/>
                  </a:lnTo>
                  <a:lnTo>
                    <a:pt x="3219151" y="204491"/>
                  </a:lnTo>
                  <a:lnTo>
                    <a:pt x="3279890" y="208056"/>
                  </a:lnTo>
                  <a:lnTo>
                    <a:pt x="3340628" y="210827"/>
                  </a:lnTo>
                  <a:lnTo>
                    <a:pt x="3401367" y="212764"/>
                  </a:lnTo>
                  <a:lnTo>
                    <a:pt x="3462106" y="213925"/>
                  </a:lnTo>
                  <a:lnTo>
                    <a:pt x="3522845" y="214459"/>
                  </a:lnTo>
                  <a:lnTo>
                    <a:pt x="3583583" y="214592"/>
                  </a:lnTo>
                  <a:lnTo>
                    <a:pt x="3644322" y="214576"/>
                  </a:lnTo>
                  <a:lnTo>
                    <a:pt x="3705061" y="214491"/>
                  </a:lnTo>
                  <a:lnTo>
                    <a:pt x="3765799" y="213806"/>
                  </a:lnTo>
                  <a:lnTo>
                    <a:pt x="3826538" y="212385"/>
                  </a:lnTo>
                  <a:lnTo>
                    <a:pt x="3887277" y="210145"/>
                  </a:lnTo>
                  <a:lnTo>
                    <a:pt x="3948016" y="206987"/>
                  </a:lnTo>
                  <a:lnTo>
                    <a:pt x="4008754" y="202800"/>
                  </a:lnTo>
                  <a:lnTo>
                    <a:pt x="4069493" y="197454"/>
                  </a:lnTo>
                  <a:lnTo>
                    <a:pt x="4130232" y="190808"/>
                  </a:lnTo>
                  <a:lnTo>
                    <a:pt x="4190970" y="182706"/>
                  </a:lnTo>
                  <a:lnTo>
                    <a:pt x="4251709" y="172985"/>
                  </a:lnTo>
                  <a:lnTo>
                    <a:pt x="4312448" y="161480"/>
                  </a:lnTo>
                  <a:lnTo>
                    <a:pt x="4373186" y="148075"/>
                  </a:lnTo>
                  <a:lnTo>
                    <a:pt x="4433925" y="132707"/>
                  </a:lnTo>
                  <a:lnTo>
                    <a:pt x="4494664" y="115354"/>
                  </a:lnTo>
                  <a:lnTo>
                    <a:pt x="4555403" y="96031"/>
                  </a:lnTo>
                  <a:lnTo>
                    <a:pt x="4616141" y="74776"/>
                  </a:lnTo>
                  <a:lnTo>
                    <a:pt x="4676880" y="51645"/>
                  </a:lnTo>
                  <a:lnTo>
                    <a:pt x="4737619" y="26698"/>
                  </a:lnTo>
                  <a:lnTo>
                    <a:pt x="4798357" y="0"/>
                  </a:lnTo>
                  <a:lnTo>
                    <a:pt x="4798357" y="346950"/>
                  </a:lnTo>
                  <a:lnTo>
                    <a:pt x="4737619" y="346645"/>
                  </a:lnTo>
                  <a:lnTo>
                    <a:pt x="4676880" y="346785"/>
                  </a:lnTo>
                  <a:lnTo>
                    <a:pt x="4616141" y="347431"/>
                  </a:lnTo>
                  <a:lnTo>
                    <a:pt x="4555403" y="348639"/>
                  </a:lnTo>
                  <a:lnTo>
                    <a:pt x="4494664" y="350462"/>
                  </a:lnTo>
                  <a:lnTo>
                    <a:pt x="4433925" y="352936"/>
                  </a:lnTo>
                  <a:lnTo>
                    <a:pt x="4373186" y="356071"/>
                  </a:lnTo>
                  <a:lnTo>
                    <a:pt x="4312448" y="359844"/>
                  </a:lnTo>
                  <a:lnTo>
                    <a:pt x="4251709" y="364185"/>
                  </a:lnTo>
                  <a:lnTo>
                    <a:pt x="4190970" y="368971"/>
                  </a:lnTo>
                  <a:lnTo>
                    <a:pt x="4130232" y="374017"/>
                  </a:lnTo>
                  <a:lnTo>
                    <a:pt x="4069493" y="379170"/>
                  </a:lnTo>
                  <a:lnTo>
                    <a:pt x="4008754" y="384287"/>
                  </a:lnTo>
                  <a:lnTo>
                    <a:pt x="3948016" y="389238"/>
                  </a:lnTo>
                  <a:lnTo>
                    <a:pt x="3887277" y="393905"/>
                  </a:lnTo>
                  <a:lnTo>
                    <a:pt x="3826538" y="398188"/>
                  </a:lnTo>
                  <a:lnTo>
                    <a:pt x="3765799" y="402001"/>
                  </a:lnTo>
                  <a:lnTo>
                    <a:pt x="3705061" y="405272"/>
                  </a:lnTo>
                  <a:lnTo>
                    <a:pt x="3644322" y="407931"/>
                  </a:lnTo>
                  <a:lnTo>
                    <a:pt x="3583583" y="409858"/>
                  </a:lnTo>
                  <a:lnTo>
                    <a:pt x="3522845" y="411098"/>
                  </a:lnTo>
                  <a:lnTo>
                    <a:pt x="3462106" y="411748"/>
                  </a:lnTo>
                  <a:lnTo>
                    <a:pt x="3401367" y="411879"/>
                  </a:lnTo>
                  <a:lnTo>
                    <a:pt x="3340628" y="411486"/>
                  </a:lnTo>
                  <a:lnTo>
                    <a:pt x="3279890" y="410472"/>
                  </a:lnTo>
                  <a:lnTo>
                    <a:pt x="3219151" y="408642"/>
                  </a:lnTo>
                  <a:lnTo>
                    <a:pt x="3158412" y="405725"/>
                  </a:lnTo>
                  <a:lnTo>
                    <a:pt x="3097674" y="401357"/>
                  </a:lnTo>
                  <a:lnTo>
                    <a:pt x="3036935" y="391724"/>
                  </a:lnTo>
                  <a:lnTo>
                    <a:pt x="2976196" y="377868"/>
                  </a:lnTo>
                  <a:lnTo>
                    <a:pt x="2915457" y="363817"/>
                  </a:lnTo>
                  <a:lnTo>
                    <a:pt x="2854719" y="352446"/>
                  </a:lnTo>
                  <a:lnTo>
                    <a:pt x="2793980" y="344389"/>
                  </a:lnTo>
                  <a:lnTo>
                    <a:pt x="2733241" y="332271"/>
                  </a:lnTo>
                  <a:lnTo>
                    <a:pt x="2672503" y="316247"/>
                  </a:lnTo>
                  <a:lnTo>
                    <a:pt x="2611764" y="298181"/>
                  </a:lnTo>
                  <a:lnTo>
                    <a:pt x="2551025" y="279794"/>
                  </a:lnTo>
                  <a:lnTo>
                    <a:pt x="2490287" y="262545"/>
                  </a:lnTo>
                  <a:lnTo>
                    <a:pt x="2429548" y="247581"/>
                  </a:lnTo>
                  <a:lnTo>
                    <a:pt x="2368809" y="235760"/>
                  </a:lnTo>
                  <a:lnTo>
                    <a:pt x="2308070" y="227752"/>
                  </a:lnTo>
                  <a:lnTo>
                    <a:pt x="2247332" y="224080"/>
                  </a:lnTo>
                  <a:lnTo>
                    <a:pt x="2186593" y="221705"/>
                  </a:lnTo>
                  <a:lnTo>
                    <a:pt x="2125854" y="219392"/>
                  </a:lnTo>
                  <a:lnTo>
                    <a:pt x="2065116" y="217868"/>
                  </a:lnTo>
                  <a:lnTo>
                    <a:pt x="2004377" y="217758"/>
                  </a:lnTo>
                  <a:lnTo>
                    <a:pt x="1943638" y="219457"/>
                  </a:lnTo>
                  <a:lnTo>
                    <a:pt x="1882899" y="223051"/>
                  </a:lnTo>
                  <a:lnTo>
                    <a:pt x="1822161" y="228325"/>
                  </a:lnTo>
                  <a:lnTo>
                    <a:pt x="1761422" y="234839"/>
                  </a:lnTo>
                  <a:lnTo>
                    <a:pt x="1700683" y="242056"/>
                  </a:lnTo>
                  <a:lnTo>
                    <a:pt x="1639945" y="249910"/>
                  </a:lnTo>
                  <a:lnTo>
                    <a:pt x="1579206" y="258930"/>
                  </a:lnTo>
                  <a:lnTo>
                    <a:pt x="1518467" y="269179"/>
                  </a:lnTo>
                  <a:lnTo>
                    <a:pt x="1457728" y="280672"/>
                  </a:lnTo>
                  <a:lnTo>
                    <a:pt x="1396990" y="293348"/>
                  </a:lnTo>
                  <a:lnTo>
                    <a:pt x="1336251" y="307049"/>
                  </a:lnTo>
                  <a:lnTo>
                    <a:pt x="1275512" y="321523"/>
                  </a:lnTo>
                  <a:lnTo>
                    <a:pt x="1214774" y="336443"/>
                  </a:lnTo>
                  <a:lnTo>
                    <a:pt x="1154035" y="351456"/>
                  </a:lnTo>
                  <a:lnTo>
                    <a:pt x="1093296" y="366512"/>
                  </a:lnTo>
                  <a:lnTo>
                    <a:pt x="1032558" y="382629"/>
                  </a:lnTo>
                  <a:lnTo>
                    <a:pt x="971819" y="399932"/>
                  </a:lnTo>
                  <a:lnTo>
                    <a:pt x="911080" y="418429"/>
                  </a:lnTo>
                  <a:lnTo>
                    <a:pt x="850341" y="438145"/>
                  </a:lnTo>
                  <a:lnTo>
                    <a:pt x="789603" y="459118"/>
                  </a:lnTo>
                  <a:lnTo>
                    <a:pt x="728864" y="481402"/>
                  </a:lnTo>
                  <a:lnTo>
                    <a:pt x="668125" y="505065"/>
                  </a:lnTo>
                  <a:lnTo>
                    <a:pt x="607387" y="530188"/>
                  </a:lnTo>
                  <a:lnTo>
                    <a:pt x="546648" y="556875"/>
                  </a:lnTo>
                  <a:lnTo>
                    <a:pt x="485909" y="585474"/>
                  </a:lnTo>
                  <a:lnTo>
                    <a:pt x="425170" y="616137"/>
                  </a:lnTo>
                  <a:lnTo>
                    <a:pt x="364432" y="648886"/>
                  </a:lnTo>
                  <a:lnTo>
                    <a:pt x="303693" y="683712"/>
                  </a:lnTo>
                  <a:lnTo>
                    <a:pt x="242954" y="720506"/>
                  </a:lnTo>
                  <a:lnTo>
                    <a:pt x="182216" y="759075"/>
                  </a:lnTo>
                  <a:lnTo>
                    <a:pt x="121477" y="799533"/>
                  </a:lnTo>
                  <a:lnTo>
                    <a:pt x="60738" y="841975"/>
                  </a:lnTo>
                  <a:lnTo>
                    <a:pt x="0" y="88646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1814487" y="1994309"/>
              <a:ext cx="4798357" cy="539528"/>
            </a:xfrm>
            <a:custGeom>
              <a:avLst/>
              <a:pathLst>
                <a:path w="4798357" h="539528">
                  <a:moveTo>
                    <a:pt x="0" y="539528"/>
                  </a:moveTo>
                  <a:lnTo>
                    <a:pt x="60738" y="522156"/>
                  </a:lnTo>
                  <a:lnTo>
                    <a:pt x="121477" y="504643"/>
                  </a:lnTo>
                  <a:lnTo>
                    <a:pt x="182216" y="486710"/>
                  </a:lnTo>
                  <a:lnTo>
                    <a:pt x="242954" y="468116"/>
                  </a:lnTo>
                  <a:lnTo>
                    <a:pt x="303693" y="448688"/>
                  </a:lnTo>
                  <a:lnTo>
                    <a:pt x="364432" y="428649"/>
                  </a:lnTo>
                  <a:lnTo>
                    <a:pt x="425170" y="408101"/>
                  </a:lnTo>
                  <a:lnTo>
                    <a:pt x="485909" y="387084"/>
                  </a:lnTo>
                  <a:lnTo>
                    <a:pt x="546648" y="365673"/>
                  </a:lnTo>
                  <a:lnTo>
                    <a:pt x="607387" y="343923"/>
                  </a:lnTo>
                  <a:lnTo>
                    <a:pt x="668125" y="321856"/>
                  </a:lnTo>
                  <a:lnTo>
                    <a:pt x="728864" y="299686"/>
                  </a:lnTo>
                  <a:lnTo>
                    <a:pt x="789603" y="277630"/>
                  </a:lnTo>
                  <a:lnTo>
                    <a:pt x="850341" y="255895"/>
                  </a:lnTo>
                  <a:lnTo>
                    <a:pt x="911080" y="234669"/>
                  </a:lnTo>
                  <a:lnTo>
                    <a:pt x="971819" y="214128"/>
                  </a:lnTo>
                  <a:lnTo>
                    <a:pt x="1032558" y="194434"/>
                  </a:lnTo>
                  <a:lnTo>
                    <a:pt x="1093296" y="175731"/>
                  </a:lnTo>
                  <a:lnTo>
                    <a:pt x="1154035" y="158101"/>
                  </a:lnTo>
                  <a:lnTo>
                    <a:pt x="1214774" y="141177"/>
                  </a:lnTo>
                  <a:lnTo>
                    <a:pt x="1275512" y="124884"/>
                  </a:lnTo>
                  <a:lnTo>
                    <a:pt x="1336251" y="109226"/>
                  </a:lnTo>
                  <a:lnTo>
                    <a:pt x="1396990" y="94234"/>
                  </a:lnTo>
                  <a:lnTo>
                    <a:pt x="1457728" y="80013"/>
                  </a:lnTo>
                  <a:lnTo>
                    <a:pt x="1518467" y="66763"/>
                  </a:lnTo>
                  <a:lnTo>
                    <a:pt x="1579206" y="54780"/>
                  </a:lnTo>
                  <a:lnTo>
                    <a:pt x="1639945" y="44435"/>
                  </a:lnTo>
                  <a:lnTo>
                    <a:pt x="1700683" y="36146"/>
                  </a:lnTo>
                  <a:lnTo>
                    <a:pt x="1761422" y="30305"/>
                  </a:lnTo>
                  <a:lnTo>
                    <a:pt x="1822161" y="26481"/>
                  </a:lnTo>
                  <a:lnTo>
                    <a:pt x="1882899" y="23942"/>
                  </a:lnTo>
                  <a:lnTo>
                    <a:pt x="1943638" y="22054"/>
                  </a:lnTo>
                  <a:lnTo>
                    <a:pt x="2004377" y="20408"/>
                  </a:lnTo>
                  <a:lnTo>
                    <a:pt x="2065116" y="18896"/>
                  </a:lnTo>
                  <a:lnTo>
                    <a:pt x="2125854" y="17719"/>
                  </a:lnTo>
                  <a:lnTo>
                    <a:pt x="2186593" y="17306"/>
                  </a:lnTo>
                  <a:lnTo>
                    <a:pt x="2247332" y="18193"/>
                  </a:lnTo>
                  <a:lnTo>
                    <a:pt x="2308070" y="22620"/>
                  </a:lnTo>
                  <a:lnTo>
                    <a:pt x="2368809" y="33064"/>
                  </a:lnTo>
                  <a:lnTo>
                    <a:pt x="2429548" y="47732"/>
                  </a:lnTo>
                  <a:lnTo>
                    <a:pt x="2490287" y="64795"/>
                  </a:lnTo>
                  <a:lnTo>
                    <a:pt x="2551025" y="82613"/>
                  </a:lnTo>
                  <a:lnTo>
                    <a:pt x="2611764" y="99835"/>
                  </a:lnTo>
                  <a:lnTo>
                    <a:pt x="2672503" y="115424"/>
                  </a:lnTo>
                  <a:lnTo>
                    <a:pt x="2733241" y="128603"/>
                  </a:lnTo>
                  <a:lnTo>
                    <a:pt x="2793980" y="138736"/>
                  </a:lnTo>
                  <a:lnTo>
                    <a:pt x="2854719" y="146872"/>
                  </a:lnTo>
                  <a:lnTo>
                    <a:pt x="2915457" y="159729"/>
                  </a:lnTo>
                  <a:lnTo>
                    <a:pt x="2976196" y="174307"/>
                  </a:lnTo>
                  <a:lnTo>
                    <a:pt x="3036935" y="187023"/>
                  </a:lnTo>
                  <a:lnTo>
                    <a:pt x="3097674" y="195449"/>
                  </a:lnTo>
                  <a:lnTo>
                    <a:pt x="3158412" y="200250"/>
                  </a:lnTo>
                  <a:lnTo>
                    <a:pt x="3219151" y="204491"/>
                  </a:lnTo>
                  <a:lnTo>
                    <a:pt x="3279890" y="208056"/>
                  </a:lnTo>
                  <a:lnTo>
                    <a:pt x="3340628" y="210827"/>
                  </a:lnTo>
                  <a:lnTo>
                    <a:pt x="3401367" y="212764"/>
                  </a:lnTo>
                  <a:lnTo>
                    <a:pt x="3462106" y="213925"/>
                  </a:lnTo>
                  <a:lnTo>
                    <a:pt x="3522845" y="214459"/>
                  </a:lnTo>
                  <a:lnTo>
                    <a:pt x="3583583" y="214592"/>
                  </a:lnTo>
                  <a:lnTo>
                    <a:pt x="3644322" y="214576"/>
                  </a:lnTo>
                  <a:lnTo>
                    <a:pt x="3705061" y="214491"/>
                  </a:lnTo>
                  <a:lnTo>
                    <a:pt x="3765799" y="213806"/>
                  </a:lnTo>
                  <a:lnTo>
                    <a:pt x="3826538" y="212385"/>
                  </a:lnTo>
                  <a:lnTo>
                    <a:pt x="3887277" y="210145"/>
                  </a:lnTo>
                  <a:lnTo>
                    <a:pt x="3948016" y="206987"/>
                  </a:lnTo>
                  <a:lnTo>
                    <a:pt x="4008754" y="202800"/>
                  </a:lnTo>
                  <a:lnTo>
                    <a:pt x="4069493" y="197454"/>
                  </a:lnTo>
                  <a:lnTo>
                    <a:pt x="4130232" y="190808"/>
                  </a:lnTo>
                  <a:lnTo>
                    <a:pt x="4190970" y="182706"/>
                  </a:lnTo>
                  <a:lnTo>
                    <a:pt x="4251709" y="172985"/>
                  </a:lnTo>
                  <a:lnTo>
                    <a:pt x="4312448" y="161480"/>
                  </a:lnTo>
                  <a:lnTo>
                    <a:pt x="4373186" y="148075"/>
                  </a:lnTo>
                  <a:lnTo>
                    <a:pt x="4433925" y="132707"/>
                  </a:lnTo>
                  <a:lnTo>
                    <a:pt x="4494664" y="115354"/>
                  </a:lnTo>
                  <a:lnTo>
                    <a:pt x="4555403" y="96031"/>
                  </a:lnTo>
                  <a:lnTo>
                    <a:pt x="4616141" y="74776"/>
                  </a:lnTo>
                  <a:lnTo>
                    <a:pt x="4676880" y="51645"/>
                  </a:lnTo>
                  <a:lnTo>
                    <a:pt x="4737619" y="26698"/>
                  </a:lnTo>
                  <a:lnTo>
                    <a:pt x="479835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1814487" y="2212068"/>
              <a:ext cx="4798357" cy="668705"/>
            </a:xfrm>
            <a:custGeom>
              <a:avLst/>
              <a:pathLst>
                <a:path w="4798357" h="668705">
                  <a:moveTo>
                    <a:pt x="4798357" y="129191"/>
                  </a:moveTo>
                  <a:lnTo>
                    <a:pt x="4737619" y="128886"/>
                  </a:lnTo>
                  <a:lnTo>
                    <a:pt x="4676880" y="129027"/>
                  </a:lnTo>
                  <a:lnTo>
                    <a:pt x="4616141" y="129672"/>
                  </a:lnTo>
                  <a:lnTo>
                    <a:pt x="4555403" y="130880"/>
                  </a:lnTo>
                  <a:lnTo>
                    <a:pt x="4494664" y="132703"/>
                  </a:lnTo>
                  <a:lnTo>
                    <a:pt x="4433925" y="135177"/>
                  </a:lnTo>
                  <a:lnTo>
                    <a:pt x="4373186" y="138312"/>
                  </a:lnTo>
                  <a:lnTo>
                    <a:pt x="4312448" y="142085"/>
                  </a:lnTo>
                  <a:lnTo>
                    <a:pt x="4251709" y="146426"/>
                  </a:lnTo>
                  <a:lnTo>
                    <a:pt x="4190970" y="151213"/>
                  </a:lnTo>
                  <a:lnTo>
                    <a:pt x="4130232" y="156258"/>
                  </a:lnTo>
                  <a:lnTo>
                    <a:pt x="4069493" y="161411"/>
                  </a:lnTo>
                  <a:lnTo>
                    <a:pt x="4008754" y="166528"/>
                  </a:lnTo>
                  <a:lnTo>
                    <a:pt x="3948016" y="171479"/>
                  </a:lnTo>
                  <a:lnTo>
                    <a:pt x="3887277" y="176146"/>
                  </a:lnTo>
                  <a:lnTo>
                    <a:pt x="3826538" y="180429"/>
                  </a:lnTo>
                  <a:lnTo>
                    <a:pt x="3765799" y="184243"/>
                  </a:lnTo>
                  <a:lnTo>
                    <a:pt x="3705061" y="187513"/>
                  </a:lnTo>
                  <a:lnTo>
                    <a:pt x="3644322" y="190172"/>
                  </a:lnTo>
                  <a:lnTo>
                    <a:pt x="3583583" y="192099"/>
                  </a:lnTo>
                  <a:lnTo>
                    <a:pt x="3522845" y="193339"/>
                  </a:lnTo>
                  <a:lnTo>
                    <a:pt x="3462106" y="193989"/>
                  </a:lnTo>
                  <a:lnTo>
                    <a:pt x="3401367" y="194120"/>
                  </a:lnTo>
                  <a:lnTo>
                    <a:pt x="3340628" y="193727"/>
                  </a:lnTo>
                  <a:lnTo>
                    <a:pt x="3279890" y="192713"/>
                  </a:lnTo>
                  <a:lnTo>
                    <a:pt x="3219151" y="190883"/>
                  </a:lnTo>
                  <a:lnTo>
                    <a:pt x="3158412" y="187966"/>
                  </a:lnTo>
                  <a:lnTo>
                    <a:pt x="3097674" y="183598"/>
                  </a:lnTo>
                  <a:lnTo>
                    <a:pt x="3036935" y="173965"/>
                  </a:lnTo>
                  <a:lnTo>
                    <a:pt x="2976196" y="160109"/>
                  </a:lnTo>
                  <a:lnTo>
                    <a:pt x="2915457" y="146058"/>
                  </a:lnTo>
                  <a:lnTo>
                    <a:pt x="2854719" y="134688"/>
                  </a:lnTo>
                  <a:lnTo>
                    <a:pt x="2793980" y="126630"/>
                  </a:lnTo>
                  <a:lnTo>
                    <a:pt x="2733241" y="114512"/>
                  </a:lnTo>
                  <a:lnTo>
                    <a:pt x="2672503" y="98488"/>
                  </a:lnTo>
                  <a:lnTo>
                    <a:pt x="2611764" y="80422"/>
                  </a:lnTo>
                  <a:lnTo>
                    <a:pt x="2551025" y="62035"/>
                  </a:lnTo>
                  <a:lnTo>
                    <a:pt x="2490287" y="44786"/>
                  </a:lnTo>
                  <a:lnTo>
                    <a:pt x="2429548" y="29822"/>
                  </a:lnTo>
                  <a:lnTo>
                    <a:pt x="2368809" y="18001"/>
                  </a:lnTo>
                  <a:lnTo>
                    <a:pt x="2308070" y="9993"/>
                  </a:lnTo>
                  <a:lnTo>
                    <a:pt x="2247332" y="6322"/>
                  </a:lnTo>
                  <a:lnTo>
                    <a:pt x="2186593" y="3947"/>
                  </a:lnTo>
                  <a:lnTo>
                    <a:pt x="2125854" y="1633"/>
                  </a:lnTo>
                  <a:lnTo>
                    <a:pt x="2065116" y="109"/>
                  </a:lnTo>
                  <a:lnTo>
                    <a:pt x="2004377" y="0"/>
                  </a:lnTo>
                  <a:lnTo>
                    <a:pt x="1943638" y="1698"/>
                  </a:lnTo>
                  <a:lnTo>
                    <a:pt x="1882899" y="5293"/>
                  </a:lnTo>
                  <a:lnTo>
                    <a:pt x="1822161" y="10566"/>
                  </a:lnTo>
                  <a:lnTo>
                    <a:pt x="1761422" y="17080"/>
                  </a:lnTo>
                  <a:lnTo>
                    <a:pt x="1700683" y="24297"/>
                  </a:lnTo>
                  <a:lnTo>
                    <a:pt x="1639945" y="32151"/>
                  </a:lnTo>
                  <a:lnTo>
                    <a:pt x="1579206" y="41171"/>
                  </a:lnTo>
                  <a:lnTo>
                    <a:pt x="1518467" y="51420"/>
                  </a:lnTo>
                  <a:lnTo>
                    <a:pt x="1457728" y="62913"/>
                  </a:lnTo>
                  <a:lnTo>
                    <a:pt x="1396990" y="75589"/>
                  </a:lnTo>
                  <a:lnTo>
                    <a:pt x="1336251" y="89290"/>
                  </a:lnTo>
                  <a:lnTo>
                    <a:pt x="1275512" y="103764"/>
                  </a:lnTo>
                  <a:lnTo>
                    <a:pt x="1214774" y="118684"/>
                  </a:lnTo>
                  <a:lnTo>
                    <a:pt x="1154035" y="133697"/>
                  </a:lnTo>
                  <a:lnTo>
                    <a:pt x="1093296" y="148753"/>
                  </a:lnTo>
                  <a:lnTo>
                    <a:pt x="1032558" y="164870"/>
                  </a:lnTo>
                  <a:lnTo>
                    <a:pt x="971819" y="182173"/>
                  </a:lnTo>
                  <a:lnTo>
                    <a:pt x="911080" y="200670"/>
                  </a:lnTo>
                  <a:lnTo>
                    <a:pt x="850341" y="220386"/>
                  </a:lnTo>
                  <a:lnTo>
                    <a:pt x="789603" y="241359"/>
                  </a:lnTo>
                  <a:lnTo>
                    <a:pt x="728864" y="263643"/>
                  </a:lnTo>
                  <a:lnTo>
                    <a:pt x="668125" y="287306"/>
                  </a:lnTo>
                  <a:lnTo>
                    <a:pt x="607387" y="312429"/>
                  </a:lnTo>
                  <a:lnTo>
                    <a:pt x="546648" y="339116"/>
                  </a:lnTo>
                  <a:lnTo>
                    <a:pt x="485909" y="367715"/>
                  </a:lnTo>
                  <a:lnTo>
                    <a:pt x="425170" y="398378"/>
                  </a:lnTo>
                  <a:lnTo>
                    <a:pt x="364432" y="431127"/>
                  </a:lnTo>
                  <a:lnTo>
                    <a:pt x="303693" y="465953"/>
                  </a:lnTo>
                  <a:lnTo>
                    <a:pt x="242954" y="502748"/>
                  </a:lnTo>
                  <a:lnTo>
                    <a:pt x="182216" y="541316"/>
                  </a:lnTo>
                  <a:lnTo>
                    <a:pt x="121477" y="581774"/>
                  </a:lnTo>
                  <a:lnTo>
                    <a:pt x="60738" y="624216"/>
                  </a:lnTo>
                  <a:lnTo>
                    <a:pt x="0" y="6687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1814487" y="2112692"/>
              <a:ext cx="4798357" cy="594613"/>
            </a:xfrm>
            <a:custGeom>
              <a:avLst/>
              <a:pathLst>
                <a:path w="4798357" h="594613">
                  <a:moveTo>
                    <a:pt x="0" y="594613"/>
                  </a:moveTo>
                  <a:lnTo>
                    <a:pt x="60738" y="563683"/>
                  </a:lnTo>
                  <a:lnTo>
                    <a:pt x="121477" y="533705"/>
                  </a:lnTo>
                  <a:lnTo>
                    <a:pt x="182216" y="504510"/>
                  </a:lnTo>
                  <a:lnTo>
                    <a:pt x="242954" y="475928"/>
                  </a:lnTo>
                  <a:lnTo>
                    <a:pt x="303693" y="447817"/>
                  </a:lnTo>
                  <a:lnTo>
                    <a:pt x="364432" y="420385"/>
                  </a:lnTo>
                  <a:lnTo>
                    <a:pt x="425170" y="393736"/>
                  </a:lnTo>
                  <a:lnTo>
                    <a:pt x="485909" y="367896"/>
                  </a:lnTo>
                  <a:lnTo>
                    <a:pt x="546648" y="342891"/>
                  </a:lnTo>
                  <a:lnTo>
                    <a:pt x="607387" y="318673"/>
                  </a:lnTo>
                  <a:lnTo>
                    <a:pt x="668125" y="295078"/>
                  </a:lnTo>
                  <a:lnTo>
                    <a:pt x="728864" y="272161"/>
                  </a:lnTo>
                  <a:lnTo>
                    <a:pt x="789603" y="249992"/>
                  </a:lnTo>
                  <a:lnTo>
                    <a:pt x="850341" y="228637"/>
                  </a:lnTo>
                  <a:lnTo>
                    <a:pt x="911080" y="208166"/>
                  </a:lnTo>
                  <a:lnTo>
                    <a:pt x="971819" y="188647"/>
                  </a:lnTo>
                  <a:lnTo>
                    <a:pt x="1032558" y="170149"/>
                  </a:lnTo>
                  <a:lnTo>
                    <a:pt x="1093296" y="152739"/>
                  </a:lnTo>
                  <a:lnTo>
                    <a:pt x="1154035" y="136396"/>
                  </a:lnTo>
                  <a:lnTo>
                    <a:pt x="1214774" y="120427"/>
                  </a:lnTo>
                  <a:lnTo>
                    <a:pt x="1275512" y="104821"/>
                  </a:lnTo>
                  <a:lnTo>
                    <a:pt x="1336251" y="89755"/>
                  </a:lnTo>
                  <a:lnTo>
                    <a:pt x="1396990" y="75409"/>
                  </a:lnTo>
                  <a:lnTo>
                    <a:pt x="1457728" y="61960"/>
                  </a:lnTo>
                  <a:lnTo>
                    <a:pt x="1518467" y="49588"/>
                  </a:lnTo>
                  <a:lnTo>
                    <a:pt x="1579206" y="38472"/>
                  </a:lnTo>
                  <a:lnTo>
                    <a:pt x="1639945" y="28790"/>
                  </a:lnTo>
                  <a:lnTo>
                    <a:pt x="1700683" y="20718"/>
                  </a:lnTo>
                  <a:lnTo>
                    <a:pt x="1761422" y="14189"/>
                  </a:lnTo>
                  <a:lnTo>
                    <a:pt x="1822161" y="9020"/>
                  </a:lnTo>
                  <a:lnTo>
                    <a:pt x="1882899" y="5114"/>
                  </a:lnTo>
                  <a:lnTo>
                    <a:pt x="1943638" y="2373"/>
                  </a:lnTo>
                  <a:lnTo>
                    <a:pt x="2004377" y="701"/>
                  </a:lnTo>
                  <a:lnTo>
                    <a:pt x="2065116" y="0"/>
                  </a:lnTo>
                  <a:lnTo>
                    <a:pt x="2125854" y="173"/>
                  </a:lnTo>
                  <a:lnTo>
                    <a:pt x="2186593" y="1123"/>
                  </a:lnTo>
                  <a:lnTo>
                    <a:pt x="2247332" y="2754"/>
                  </a:lnTo>
                  <a:lnTo>
                    <a:pt x="2308070" y="6804"/>
                  </a:lnTo>
                  <a:lnTo>
                    <a:pt x="2368809" y="16030"/>
                  </a:lnTo>
                  <a:lnTo>
                    <a:pt x="2429548" y="29274"/>
                  </a:lnTo>
                  <a:lnTo>
                    <a:pt x="2490287" y="45287"/>
                  </a:lnTo>
                  <a:lnTo>
                    <a:pt x="2551025" y="62821"/>
                  </a:lnTo>
                  <a:lnTo>
                    <a:pt x="2611764" y="80626"/>
                  </a:lnTo>
                  <a:lnTo>
                    <a:pt x="2672503" y="97453"/>
                  </a:lnTo>
                  <a:lnTo>
                    <a:pt x="2733241" y="112054"/>
                  </a:lnTo>
                  <a:lnTo>
                    <a:pt x="2793980" y="123179"/>
                  </a:lnTo>
                  <a:lnTo>
                    <a:pt x="2854719" y="131277"/>
                  </a:lnTo>
                  <a:lnTo>
                    <a:pt x="2915457" y="143390"/>
                  </a:lnTo>
                  <a:lnTo>
                    <a:pt x="2976196" y="157705"/>
                  </a:lnTo>
                  <a:lnTo>
                    <a:pt x="3036935" y="170991"/>
                  </a:lnTo>
                  <a:lnTo>
                    <a:pt x="3097674" y="180021"/>
                  </a:lnTo>
                  <a:lnTo>
                    <a:pt x="3158412" y="184605"/>
                  </a:lnTo>
                  <a:lnTo>
                    <a:pt x="3219151" y="188184"/>
                  </a:lnTo>
                  <a:lnTo>
                    <a:pt x="3279890" y="190881"/>
                  </a:lnTo>
                  <a:lnTo>
                    <a:pt x="3340628" y="192774"/>
                  </a:lnTo>
                  <a:lnTo>
                    <a:pt x="3401367" y="193939"/>
                  </a:lnTo>
                  <a:lnTo>
                    <a:pt x="3462106" y="194454"/>
                  </a:lnTo>
                  <a:lnTo>
                    <a:pt x="3522845" y="194396"/>
                  </a:lnTo>
                  <a:lnTo>
                    <a:pt x="3583583" y="193843"/>
                  </a:lnTo>
                  <a:lnTo>
                    <a:pt x="3644322" y="192871"/>
                  </a:lnTo>
                  <a:lnTo>
                    <a:pt x="3705061" y="191499"/>
                  </a:lnTo>
                  <a:lnTo>
                    <a:pt x="3765799" y="189521"/>
                  </a:lnTo>
                  <a:lnTo>
                    <a:pt x="3826538" y="186904"/>
                  </a:lnTo>
                  <a:lnTo>
                    <a:pt x="3887277" y="183642"/>
                  </a:lnTo>
                  <a:lnTo>
                    <a:pt x="3948016" y="179730"/>
                  </a:lnTo>
                  <a:lnTo>
                    <a:pt x="4008754" y="175161"/>
                  </a:lnTo>
                  <a:lnTo>
                    <a:pt x="4069493" y="169930"/>
                  </a:lnTo>
                  <a:lnTo>
                    <a:pt x="4130232" y="164030"/>
                  </a:lnTo>
                  <a:lnTo>
                    <a:pt x="4190970" y="157456"/>
                  </a:lnTo>
                  <a:lnTo>
                    <a:pt x="4251709" y="150203"/>
                  </a:lnTo>
                  <a:lnTo>
                    <a:pt x="4312448" y="142279"/>
                  </a:lnTo>
                  <a:lnTo>
                    <a:pt x="4373186" y="133691"/>
                  </a:lnTo>
                  <a:lnTo>
                    <a:pt x="4433925" y="124439"/>
                  </a:lnTo>
                  <a:lnTo>
                    <a:pt x="4494664" y="114526"/>
                  </a:lnTo>
                  <a:lnTo>
                    <a:pt x="4555403" y="103952"/>
                  </a:lnTo>
                  <a:lnTo>
                    <a:pt x="4616141" y="92721"/>
                  </a:lnTo>
                  <a:lnTo>
                    <a:pt x="4676880" y="80832"/>
                  </a:lnTo>
                  <a:lnTo>
                    <a:pt x="4737619" y="68289"/>
                  </a:lnTo>
                  <a:lnTo>
                    <a:pt x="4798357" y="55092"/>
                  </a:lnTo>
                </a:path>
              </a:pathLst>
            </a:custGeom>
            <a:ln w="2710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1814487" y="1570350"/>
              <a:ext cx="4798357" cy="1026694"/>
            </a:xfrm>
            <a:custGeom>
              <a:avLst/>
              <a:pathLst>
                <a:path w="4798357" h="1026694">
                  <a:moveTo>
                    <a:pt x="0" y="694586"/>
                  </a:moveTo>
                  <a:lnTo>
                    <a:pt x="60738" y="688716"/>
                  </a:lnTo>
                  <a:lnTo>
                    <a:pt x="121477" y="682142"/>
                  </a:lnTo>
                  <a:lnTo>
                    <a:pt x="182216" y="674846"/>
                  </a:lnTo>
                  <a:lnTo>
                    <a:pt x="242954" y="666840"/>
                  </a:lnTo>
                  <a:lnTo>
                    <a:pt x="303693" y="658167"/>
                  </a:lnTo>
                  <a:lnTo>
                    <a:pt x="364432" y="648740"/>
                  </a:lnTo>
                  <a:lnTo>
                    <a:pt x="425170" y="638503"/>
                  </a:lnTo>
                  <a:lnTo>
                    <a:pt x="485909" y="627455"/>
                  </a:lnTo>
                  <a:lnTo>
                    <a:pt x="546648" y="615625"/>
                  </a:lnTo>
                  <a:lnTo>
                    <a:pt x="607387" y="603139"/>
                  </a:lnTo>
                  <a:lnTo>
                    <a:pt x="668125" y="590261"/>
                  </a:lnTo>
                  <a:lnTo>
                    <a:pt x="728864" y="577116"/>
                  </a:lnTo>
                  <a:lnTo>
                    <a:pt x="789603" y="563814"/>
                  </a:lnTo>
                  <a:lnTo>
                    <a:pt x="850341" y="550453"/>
                  </a:lnTo>
                  <a:lnTo>
                    <a:pt x="911080" y="537115"/>
                  </a:lnTo>
                  <a:lnTo>
                    <a:pt x="971819" y="523871"/>
                  </a:lnTo>
                  <a:lnTo>
                    <a:pt x="1032558" y="510774"/>
                  </a:lnTo>
                  <a:lnTo>
                    <a:pt x="1093296" y="497865"/>
                  </a:lnTo>
                  <a:lnTo>
                    <a:pt x="1154035" y="485306"/>
                  </a:lnTo>
                  <a:lnTo>
                    <a:pt x="1214774" y="474151"/>
                  </a:lnTo>
                  <a:lnTo>
                    <a:pt x="1275512" y="464321"/>
                  </a:lnTo>
                  <a:lnTo>
                    <a:pt x="1336251" y="455420"/>
                  </a:lnTo>
                  <a:lnTo>
                    <a:pt x="1396990" y="447080"/>
                  </a:lnTo>
                  <a:lnTo>
                    <a:pt x="1457728" y="439003"/>
                  </a:lnTo>
                  <a:lnTo>
                    <a:pt x="1518467" y="430980"/>
                  </a:lnTo>
                  <a:lnTo>
                    <a:pt x="1579206" y="422898"/>
                  </a:lnTo>
                  <a:lnTo>
                    <a:pt x="1639945" y="414712"/>
                  </a:lnTo>
                  <a:lnTo>
                    <a:pt x="1700683" y="406435"/>
                  </a:lnTo>
                  <a:lnTo>
                    <a:pt x="1761422" y="399099"/>
                  </a:lnTo>
                  <a:lnTo>
                    <a:pt x="1822161" y="392837"/>
                  </a:lnTo>
                  <a:lnTo>
                    <a:pt x="1882899" y="386910"/>
                  </a:lnTo>
                  <a:lnTo>
                    <a:pt x="1943638" y="380675"/>
                  </a:lnTo>
                  <a:lnTo>
                    <a:pt x="2004377" y="373698"/>
                  </a:lnTo>
                  <a:lnTo>
                    <a:pt x="2065116" y="365841"/>
                  </a:lnTo>
                  <a:lnTo>
                    <a:pt x="2125854" y="357256"/>
                  </a:lnTo>
                  <a:lnTo>
                    <a:pt x="2186593" y="348316"/>
                  </a:lnTo>
                  <a:lnTo>
                    <a:pt x="2247332" y="339495"/>
                  </a:lnTo>
                  <a:lnTo>
                    <a:pt x="2308070" y="331164"/>
                  </a:lnTo>
                  <a:lnTo>
                    <a:pt x="2368809" y="323119"/>
                  </a:lnTo>
                  <a:lnTo>
                    <a:pt x="2429548" y="314900"/>
                  </a:lnTo>
                  <a:lnTo>
                    <a:pt x="2490287" y="306103"/>
                  </a:lnTo>
                  <a:lnTo>
                    <a:pt x="2551025" y="296502"/>
                  </a:lnTo>
                  <a:lnTo>
                    <a:pt x="2611764" y="286149"/>
                  </a:lnTo>
                  <a:lnTo>
                    <a:pt x="2672503" y="275396"/>
                  </a:lnTo>
                  <a:lnTo>
                    <a:pt x="2733241" y="264843"/>
                  </a:lnTo>
                  <a:lnTo>
                    <a:pt x="2793980" y="255228"/>
                  </a:lnTo>
                  <a:lnTo>
                    <a:pt x="2854719" y="247026"/>
                  </a:lnTo>
                  <a:lnTo>
                    <a:pt x="2915457" y="238895"/>
                  </a:lnTo>
                  <a:lnTo>
                    <a:pt x="2976196" y="230038"/>
                  </a:lnTo>
                  <a:lnTo>
                    <a:pt x="3036935" y="220668"/>
                  </a:lnTo>
                  <a:lnTo>
                    <a:pt x="3097674" y="212100"/>
                  </a:lnTo>
                  <a:lnTo>
                    <a:pt x="3158412" y="205185"/>
                  </a:lnTo>
                  <a:lnTo>
                    <a:pt x="3219151" y="198973"/>
                  </a:lnTo>
                  <a:lnTo>
                    <a:pt x="3279890" y="193194"/>
                  </a:lnTo>
                  <a:lnTo>
                    <a:pt x="3340628" y="187629"/>
                  </a:lnTo>
                  <a:lnTo>
                    <a:pt x="3401367" y="182134"/>
                  </a:lnTo>
                  <a:lnTo>
                    <a:pt x="3462106" y="176656"/>
                  </a:lnTo>
                  <a:lnTo>
                    <a:pt x="3522845" y="171233"/>
                  </a:lnTo>
                  <a:lnTo>
                    <a:pt x="3583583" y="165973"/>
                  </a:lnTo>
                  <a:lnTo>
                    <a:pt x="3644322" y="161012"/>
                  </a:lnTo>
                  <a:lnTo>
                    <a:pt x="3705061" y="156390"/>
                  </a:lnTo>
                  <a:lnTo>
                    <a:pt x="3765799" y="151844"/>
                  </a:lnTo>
                  <a:lnTo>
                    <a:pt x="3826538" y="147296"/>
                  </a:lnTo>
                  <a:lnTo>
                    <a:pt x="3887277" y="142688"/>
                  </a:lnTo>
                  <a:lnTo>
                    <a:pt x="3948016" y="137948"/>
                  </a:lnTo>
                  <a:lnTo>
                    <a:pt x="4008754" y="132990"/>
                  </a:lnTo>
                  <a:lnTo>
                    <a:pt x="4069493" y="127713"/>
                  </a:lnTo>
                  <a:lnTo>
                    <a:pt x="4130232" y="122001"/>
                  </a:lnTo>
                  <a:lnTo>
                    <a:pt x="4190970" y="115729"/>
                  </a:lnTo>
                  <a:lnTo>
                    <a:pt x="4251709" y="108758"/>
                  </a:lnTo>
                  <a:lnTo>
                    <a:pt x="4312448" y="100899"/>
                  </a:lnTo>
                  <a:lnTo>
                    <a:pt x="4373186" y="92024"/>
                  </a:lnTo>
                  <a:lnTo>
                    <a:pt x="4433925" y="82065"/>
                  </a:lnTo>
                  <a:lnTo>
                    <a:pt x="4494664" y="70998"/>
                  </a:lnTo>
                  <a:lnTo>
                    <a:pt x="4555403" y="58831"/>
                  </a:lnTo>
                  <a:lnTo>
                    <a:pt x="4616141" y="45598"/>
                  </a:lnTo>
                  <a:lnTo>
                    <a:pt x="4676880" y="31345"/>
                  </a:lnTo>
                  <a:lnTo>
                    <a:pt x="4737619" y="16127"/>
                  </a:lnTo>
                  <a:lnTo>
                    <a:pt x="4798357" y="0"/>
                  </a:lnTo>
                  <a:lnTo>
                    <a:pt x="4798357" y="332121"/>
                  </a:lnTo>
                  <a:lnTo>
                    <a:pt x="4737619" y="322400"/>
                  </a:lnTo>
                  <a:lnTo>
                    <a:pt x="4676880" y="313872"/>
                  </a:lnTo>
                  <a:lnTo>
                    <a:pt x="4616141" y="306599"/>
                  </a:lnTo>
                  <a:lnTo>
                    <a:pt x="4555403" y="300643"/>
                  </a:lnTo>
                  <a:lnTo>
                    <a:pt x="4494664" y="296057"/>
                  </a:lnTo>
                  <a:lnTo>
                    <a:pt x="4433925" y="292881"/>
                  </a:lnTo>
                  <a:lnTo>
                    <a:pt x="4373186" y="291130"/>
                  </a:lnTo>
                  <a:lnTo>
                    <a:pt x="4312448" y="290785"/>
                  </a:lnTo>
                  <a:lnTo>
                    <a:pt x="4251709" y="291786"/>
                  </a:lnTo>
                  <a:lnTo>
                    <a:pt x="4190970" y="294033"/>
                  </a:lnTo>
                  <a:lnTo>
                    <a:pt x="4130232" y="297380"/>
                  </a:lnTo>
                  <a:lnTo>
                    <a:pt x="4069493" y="301662"/>
                  </a:lnTo>
                  <a:lnTo>
                    <a:pt x="4008754" y="306721"/>
                  </a:lnTo>
                  <a:lnTo>
                    <a:pt x="3948016" y="312410"/>
                  </a:lnTo>
                  <a:lnTo>
                    <a:pt x="3887277" y="318595"/>
                  </a:lnTo>
                  <a:lnTo>
                    <a:pt x="3826538" y="325158"/>
                  </a:lnTo>
                  <a:lnTo>
                    <a:pt x="3765799" y="331996"/>
                  </a:lnTo>
                  <a:lnTo>
                    <a:pt x="3705061" y="339017"/>
                  </a:lnTo>
                  <a:lnTo>
                    <a:pt x="3644322" y="346103"/>
                  </a:lnTo>
                  <a:lnTo>
                    <a:pt x="3583583" y="352894"/>
                  </a:lnTo>
                  <a:lnTo>
                    <a:pt x="3522845" y="359467"/>
                  </a:lnTo>
                  <a:lnTo>
                    <a:pt x="3462106" y="366024"/>
                  </a:lnTo>
                  <a:lnTo>
                    <a:pt x="3401367" y="372738"/>
                  </a:lnTo>
                  <a:lnTo>
                    <a:pt x="3340628" y="379712"/>
                  </a:lnTo>
                  <a:lnTo>
                    <a:pt x="3279890" y="386959"/>
                  </a:lnTo>
                  <a:lnTo>
                    <a:pt x="3219151" y="394398"/>
                  </a:lnTo>
                  <a:lnTo>
                    <a:pt x="3158412" y="401878"/>
                  </a:lnTo>
                  <a:lnTo>
                    <a:pt x="3097674" y="409207"/>
                  </a:lnTo>
                  <a:lnTo>
                    <a:pt x="3036935" y="416620"/>
                  </a:lnTo>
                  <a:lnTo>
                    <a:pt x="2976196" y="424899"/>
                  </a:lnTo>
                  <a:lnTo>
                    <a:pt x="2915457" y="434260"/>
                  </a:lnTo>
                  <a:lnTo>
                    <a:pt x="2854719" y="443814"/>
                  </a:lnTo>
                  <a:lnTo>
                    <a:pt x="2793980" y="452091"/>
                  </a:lnTo>
                  <a:lnTo>
                    <a:pt x="2733241" y="459806"/>
                  </a:lnTo>
                  <a:lnTo>
                    <a:pt x="2672503" y="467636"/>
                  </a:lnTo>
                  <a:lnTo>
                    <a:pt x="2611764" y="476018"/>
                  </a:lnTo>
                  <a:lnTo>
                    <a:pt x="2551025" y="485255"/>
                  </a:lnTo>
                  <a:lnTo>
                    <a:pt x="2490287" y="495401"/>
                  </a:lnTo>
                  <a:lnTo>
                    <a:pt x="2429548" y="506208"/>
                  </a:lnTo>
                  <a:lnTo>
                    <a:pt x="2368809" y="517151"/>
                  </a:lnTo>
                  <a:lnTo>
                    <a:pt x="2308070" y="527529"/>
                  </a:lnTo>
                  <a:lnTo>
                    <a:pt x="2247332" y="536583"/>
                  </a:lnTo>
                  <a:lnTo>
                    <a:pt x="2186593" y="543979"/>
                  </a:lnTo>
                  <a:lnTo>
                    <a:pt x="2125854" y="550309"/>
                  </a:lnTo>
                  <a:lnTo>
                    <a:pt x="2065116" y="556309"/>
                  </a:lnTo>
                  <a:lnTo>
                    <a:pt x="2004377" y="562614"/>
                  </a:lnTo>
                  <a:lnTo>
                    <a:pt x="1943638" y="569640"/>
                  </a:lnTo>
                  <a:lnTo>
                    <a:pt x="1882899" y="577510"/>
                  </a:lnTo>
                  <a:lnTo>
                    <a:pt x="1822161" y="586055"/>
                  </a:lnTo>
                  <a:lnTo>
                    <a:pt x="1761422" y="594891"/>
                  </a:lnTo>
                  <a:lnTo>
                    <a:pt x="1700683" y="603544"/>
                  </a:lnTo>
                  <a:lnTo>
                    <a:pt x="1639945" y="611405"/>
                  </a:lnTo>
                  <a:lnTo>
                    <a:pt x="1579206" y="618322"/>
                  </a:lnTo>
                  <a:lnTo>
                    <a:pt x="1518467" y="624745"/>
                  </a:lnTo>
                  <a:lnTo>
                    <a:pt x="1457728" y="631086"/>
                  </a:lnTo>
                  <a:lnTo>
                    <a:pt x="1396990" y="637684"/>
                  </a:lnTo>
                  <a:lnTo>
                    <a:pt x="1336251" y="644788"/>
                  </a:lnTo>
                  <a:lnTo>
                    <a:pt x="1275512" y="652555"/>
                  </a:lnTo>
                  <a:lnTo>
                    <a:pt x="1214774" y="661072"/>
                  </a:lnTo>
                  <a:lnTo>
                    <a:pt x="1154035" y="670397"/>
                  </a:lnTo>
                  <a:lnTo>
                    <a:pt x="1093296" y="680492"/>
                  </a:lnTo>
                  <a:lnTo>
                    <a:pt x="1032558" y="690926"/>
                  </a:lnTo>
                  <a:lnTo>
                    <a:pt x="971819" y="701733"/>
                  </a:lnTo>
                  <a:lnTo>
                    <a:pt x="911080" y="713022"/>
                  </a:lnTo>
                  <a:lnTo>
                    <a:pt x="850341" y="724914"/>
                  </a:lnTo>
                  <a:lnTo>
                    <a:pt x="789603" y="737545"/>
                  </a:lnTo>
                  <a:lnTo>
                    <a:pt x="728864" y="751066"/>
                  </a:lnTo>
                  <a:lnTo>
                    <a:pt x="668125" y="765640"/>
                  </a:lnTo>
                  <a:lnTo>
                    <a:pt x="607387" y="781444"/>
                  </a:lnTo>
                  <a:lnTo>
                    <a:pt x="546648" y="798655"/>
                  </a:lnTo>
                  <a:lnTo>
                    <a:pt x="485909" y="817365"/>
                  </a:lnTo>
                  <a:lnTo>
                    <a:pt x="425170" y="837647"/>
                  </a:lnTo>
                  <a:lnTo>
                    <a:pt x="364432" y="859564"/>
                  </a:lnTo>
                  <a:lnTo>
                    <a:pt x="303693" y="883146"/>
                  </a:lnTo>
                  <a:lnTo>
                    <a:pt x="242954" y="908444"/>
                  </a:lnTo>
                  <a:lnTo>
                    <a:pt x="182216" y="935570"/>
                  </a:lnTo>
                  <a:lnTo>
                    <a:pt x="121477" y="964429"/>
                  </a:lnTo>
                  <a:lnTo>
                    <a:pt x="60738" y="994865"/>
                  </a:lnTo>
                  <a:lnTo>
                    <a:pt x="0" y="102669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1814487" y="1570350"/>
              <a:ext cx="4798357" cy="694586"/>
            </a:xfrm>
            <a:custGeom>
              <a:avLst/>
              <a:pathLst>
                <a:path w="4798357" h="694586">
                  <a:moveTo>
                    <a:pt x="0" y="694586"/>
                  </a:moveTo>
                  <a:lnTo>
                    <a:pt x="60738" y="688716"/>
                  </a:lnTo>
                  <a:lnTo>
                    <a:pt x="121477" y="682142"/>
                  </a:lnTo>
                  <a:lnTo>
                    <a:pt x="182216" y="674846"/>
                  </a:lnTo>
                  <a:lnTo>
                    <a:pt x="242954" y="666840"/>
                  </a:lnTo>
                  <a:lnTo>
                    <a:pt x="303693" y="658167"/>
                  </a:lnTo>
                  <a:lnTo>
                    <a:pt x="364432" y="648740"/>
                  </a:lnTo>
                  <a:lnTo>
                    <a:pt x="425170" y="638503"/>
                  </a:lnTo>
                  <a:lnTo>
                    <a:pt x="485909" y="627455"/>
                  </a:lnTo>
                  <a:lnTo>
                    <a:pt x="546648" y="615625"/>
                  </a:lnTo>
                  <a:lnTo>
                    <a:pt x="607387" y="603139"/>
                  </a:lnTo>
                  <a:lnTo>
                    <a:pt x="668125" y="590261"/>
                  </a:lnTo>
                  <a:lnTo>
                    <a:pt x="728864" y="577116"/>
                  </a:lnTo>
                  <a:lnTo>
                    <a:pt x="789603" y="563814"/>
                  </a:lnTo>
                  <a:lnTo>
                    <a:pt x="850341" y="550453"/>
                  </a:lnTo>
                  <a:lnTo>
                    <a:pt x="911080" y="537115"/>
                  </a:lnTo>
                  <a:lnTo>
                    <a:pt x="971819" y="523871"/>
                  </a:lnTo>
                  <a:lnTo>
                    <a:pt x="1032558" y="510774"/>
                  </a:lnTo>
                  <a:lnTo>
                    <a:pt x="1093296" y="497865"/>
                  </a:lnTo>
                  <a:lnTo>
                    <a:pt x="1154035" y="485306"/>
                  </a:lnTo>
                  <a:lnTo>
                    <a:pt x="1214774" y="474151"/>
                  </a:lnTo>
                  <a:lnTo>
                    <a:pt x="1275512" y="464321"/>
                  </a:lnTo>
                  <a:lnTo>
                    <a:pt x="1336251" y="455420"/>
                  </a:lnTo>
                  <a:lnTo>
                    <a:pt x="1396990" y="447080"/>
                  </a:lnTo>
                  <a:lnTo>
                    <a:pt x="1457728" y="439003"/>
                  </a:lnTo>
                  <a:lnTo>
                    <a:pt x="1518467" y="430980"/>
                  </a:lnTo>
                  <a:lnTo>
                    <a:pt x="1579206" y="422898"/>
                  </a:lnTo>
                  <a:lnTo>
                    <a:pt x="1639945" y="414712"/>
                  </a:lnTo>
                  <a:lnTo>
                    <a:pt x="1700683" y="406435"/>
                  </a:lnTo>
                  <a:lnTo>
                    <a:pt x="1761422" y="399099"/>
                  </a:lnTo>
                  <a:lnTo>
                    <a:pt x="1822161" y="392837"/>
                  </a:lnTo>
                  <a:lnTo>
                    <a:pt x="1882899" y="386910"/>
                  </a:lnTo>
                  <a:lnTo>
                    <a:pt x="1943638" y="380675"/>
                  </a:lnTo>
                  <a:lnTo>
                    <a:pt x="2004377" y="373698"/>
                  </a:lnTo>
                  <a:lnTo>
                    <a:pt x="2065116" y="365841"/>
                  </a:lnTo>
                  <a:lnTo>
                    <a:pt x="2125854" y="357256"/>
                  </a:lnTo>
                  <a:lnTo>
                    <a:pt x="2186593" y="348316"/>
                  </a:lnTo>
                  <a:lnTo>
                    <a:pt x="2247332" y="339495"/>
                  </a:lnTo>
                  <a:lnTo>
                    <a:pt x="2308070" y="331164"/>
                  </a:lnTo>
                  <a:lnTo>
                    <a:pt x="2368809" y="323119"/>
                  </a:lnTo>
                  <a:lnTo>
                    <a:pt x="2429548" y="314900"/>
                  </a:lnTo>
                  <a:lnTo>
                    <a:pt x="2490287" y="306103"/>
                  </a:lnTo>
                  <a:lnTo>
                    <a:pt x="2551025" y="296502"/>
                  </a:lnTo>
                  <a:lnTo>
                    <a:pt x="2611764" y="286149"/>
                  </a:lnTo>
                  <a:lnTo>
                    <a:pt x="2672503" y="275396"/>
                  </a:lnTo>
                  <a:lnTo>
                    <a:pt x="2733241" y="264843"/>
                  </a:lnTo>
                  <a:lnTo>
                    <a:pt x="2793980" y="255228"/>
                  </a:lnTo>
                  <a:lnTo>
                    <a:pt x="2854719" y="247026"/>
                  </a:lnTo>
                  <a:lnTo>
                    <a:pt x="2915457" y="238895"/>
                  </a:lnTo>
                  <a:lnTo>
                    <a:pt x="2976196" y="230038"/>
                  </a:lnTo>
                  <a:lnTo>
                    <a:pt x="3036935" y="220668"/>
                  </a:lnTo>
                  <a:lnTo>
                    <a:pt x="3097674" y="212100"/>
                  </a:lnTo>
                  <a:lnTo>
                    <a:pt x="3158412" y="205185"/>
                  </a:lnTo>
                  <a:lnTo>
                    <a:pt x="3219151" y="198973"/>
                  </a:lnTo>
                  <a:lnTo>
                    <a:pt x="3279890" y="193194"/>
                  </a:lnTo>
                  <a:lnTo>
                    <a:pt x="3340628" y="187629"/>
                  </a:lnTo>
                  <a:lnTo>
                    <a:pt x="3401367" y="182134"/>
                  </a:lnTo>
                  <a:lnTo>
                    <a:pt x="3462106" y="176656"/>
                  </a:lnTo>
                  <a:lnTo>
                    <a:pt x="3522845" y="171233"/>
                  </a:lnTo>
                  <a:lnTo>
                    <a:pt x="3583583" y="165973"/>
                  </a:lnTo>
                  <a:lnTo>
                    <a:pt x="3644322" y="161012"/>
                  </a:lnTo>
                  <a:lnTo>
                    <a:pt x="3705061" y="156390"/>
                  </a:lnTo>
                  <a:lnTo>
                    <a:pt x="3765799" y="151844"/>
                  </a:lnTo>
                  <a:lnTo>
                    <a:pt x="3826538" y="147296"/>
                  </a:lnTo>
                  <a:lnTo>
                    <a:pt x="3887277" y="142688"/>
                  </a:lnTo>
                  <a:lnTo>
                    <a:pt x="3948016" y="137948"/>
                  </a:lnTo>
                  <a:lnTo>
                    <a:pt x="4008754" y="132990"/>
                  </a:lnTo>
                  <a:lnTo>
                    <a:pt x="4069493" y="127713"/>
                  </a:lnTo>
                  <a:lnTo>
                    <a:pt x="4130232" y="122001"/>
                  </a:lnTo>
                  <a:lnTo>
                    <a:pt x="4190970" y="115729"/>
                  </a:lnTo>
                  <a:lnTo>
                    <a:pt x="4251709" y="108758"/>
                  </a:lnTo>
                  <a:lnTo>
                    <a:pt x="4312448" y="100899"/>
                  </a:lnTo>
                  <a:lnTo>
                    <a:pt x="4373186" y="92024"/>
                  </a:lnTo>
                  <a:lnTo>
                    <a:pt x="4433925" y="82065"/>
                  </a:lnTo>
                  <a:lnTo>
                    <a:pt x="4494664" y="70998"/>
                  </a:lnTo>
                  <a:lnTo>
                    <a:pt x="4555403" y="58831"/>
                  </a:lnTo>
                  <a:lnTo>
                    <a:pt x="4616141" y="45598"/>
                  </a:lnTo>
                  <a:lnTo>
                    <a:pt x="4676880" y="31345"/>
                  </a:lnTo>
                  <a:lnTo>
                    <a:pt x="4737619" y="16127"/>
                  </a:lnTo>
                  <a:lnTo>
                    <a:pt x="479835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1814487" y="1861136"/>
              <a:ext cx="4798357" cy="735909"/>
            </a:xfrm>
            <a:custGeom>
              <a:avLst/>
              <a:pathLst>
                <a:path w="4798357" h="735909">
                  <a:moveTo>
                    <a:pt x="4798357" y="41336"/>
                  </a:moveTo>
                  <a:lnTo>
                    <a:pt x="4737619" y="31614"/>
                  </a:lnTo>
                  <a:lnTo>
                    <a:pt x="4676880" y="23087"/>
                  </a:lnTo>
                  <a:lnTo>
                    <a:pt x="4616141" y="15814"/>
                  </a:lnTo>
                  <a:lnTo>
                    <a:pt x="4555403" y="9858"/>
                  </a:lnTo>
                  <a:lnTo>
                    <a:pt x="4494664" y="5272"/>
                  </a:lnTo>
                  <a:lnTo>
                    <a:pt x="4433925" y="2096"/>
                  </a:lnTo>
                  <a:lnTo>
                    <a:pt x="4373186" y="345"/>
                  </a:lnTo>
                  <a:lnTo>
                    <a:pt x="4312448" y="0"/>
                  </a:lnTo>
                  <a:lnTo>
                    <a:pt x="4251709" y="1001"/>
                  </a:lnTo>
                  <a:lnTo>
                    <a:pt x="4190970" y="3248"/>
                  </a:lnTo>
                  <a:lnTo>
                    <a:pt x="4130232" y="6595"/>
                  </a:lnTo>
                  <a:lnTo>
                    <a:pt x="4069493" y="10877"/>
                  </a:lnTo>
                  <a:lnTo>
                    <a:pt x="4008754" y="15936"/>
                  </a:lnTo>
                  <a:lnTo>
                    <a:pt x="3948016" y="21624"/>
                  </a:lnTo>
                  <a:lnTo>
                    <a:pt x="3887277" y="27809"/>
                  </a:lnTo>
                  <a:lnTo>
                    <a:pt x="3826538" y="34373"/>
                  </a:lnTo>
                  <a:lnTo>
                    <a:pt x="3765799" y="41211"/>
                  </a:lnTo>
                  <a:lnTo>
                    <a:pt x="3705061" y="48232"/>
                  </a:lnTo>
                  <a:lnTo>
                    <a:pt x="3644322" y="55318"/>
                  </a:lnTo>
                  <a:lnTo>
                    <a:pt x="3583583" y="62109"/>
                  </a:lnTo>
                  <a:lnTo>
                    <a:pt x="3522845" y="68682"/>
                  </a:lnTo>
                  <a:lnTo>
                    <a:pt x="3462106" y="75239"/>
                  </a:lnTo>
                  <a:lnTo>
                    <a:pt x="3401367" y="81953"/>
                  </a:lnTo>
                  <a:lnTo>
                    <a:pt x="3340628" y="88927"/>
                  </a:lnTo>
                  <a:lnTo>
                    <a:pt x="3279890" y="96173"/>
                  </a:lnTo>
                  <a:lnTo>
                    <a:pt x="3219151" y="103613"/>
                  </a:lnTo>
                  <a:lnTo>
                    <a:pt x="3158412" y="111092"/>
                  </a:lnTo>
                  <a:lnTo>
                    <a:pt x="3097674" y="118422"/>
                  </a:lnTo>
                  <a:lnTo>
                    <a:pt x="3036935" y="125835"/>
                  </a:lnTo>
                  <a:lnTo>
                    <a:pt x="2976196" y="134114"/>
                  </a:lnTo>
                  <a:lnTo>
                    <a:pt x="2915457" y="143474"/>
                  </a:lnTo>
                  <a:lnTo>
                    <a:pt x="2854719" y="153029"/>
                  </a:lnTo>
                  <a:lnTo>
                    <a:pt x="2793980" y="161306"/>
                  </a:lnTo>
                  <a:lnTo>
                    <a:pt x="2733241" y="169021"/>
                  </a:lnTo>
                  <a:lnTo>
                    <a:pt x="2672503" y="176850"/>
                  </a:lnTo>
                  <a:lnTo>
                    <a:pt x="2611764" y="185233"/>
                  </a:lnTo>
                  <a:lnTo>
                    <a:pt x="2551025" y="194470"/>
                  </a:lnTo>
                  <a:lnTo>
                    <a:pt x="2490287" y="204616"/>
                  </a:lnTo>
                  <a:lnTo>
                    <a:pt x="2429548" y="215422"/>
                  </a:lnTo>
                  <a:lnTo>
                    <a:pt x="2368809" y="226366"/>
                  </a:lnTo>
                  <a:lnTo>
                    <a:pt x="2308070" y="236743"/>
                  </a:lnTo>
                  <a:lnTo>
                    <a:pt x="2247332" y="245798"/>
                  </a:lnTo>
                  <a:lnTo>
                    <a:pt x="2186593" y="253194"/>
                  </a:lnTo>
                  <a:lnTo>
                    <a:pt x="2125854" y="259524"/>
                  </a:lnTo>
                  <a:lnTo>
                    <a:pt x="2065116" y="265524"/>
                  </a:lnTo>
                  <a:lnTo>
                    <a:pt x="2004377" y="271829"/>
                  </a:lnTo>
                  <a:lnTo>
                    <a:pt x="1943638" y="278855"/>
                  </a:lnTo>
                  <a:lnTo>
                    <a:pt x="1882899" y="286725"/>
                  </a:lnTo>
                  <a:lnTo>
                    <a:pt x="1822161" y="295269"/>
                  </a:lnTo>
                  <a:lnTo>
                    <a:pt x="1761422" y="304106"/>
                  </a:lnTo>
                  <a:lnTo>
                    <a:pt x="1700683" y="312759"/>
                  </a:lnTo>
                  <a:lnTo>
                    <a:pt x="1639945" y="320620"/>
                  </a:lnTo>
                  <a:lnTo>
                    <a:pt x="1579206" y="327537"/>
                  </a:lnTo>
                  <a:lnTo>
                    <a:pt x="1518467" y="333960"/>
                  </a:lnTo>
                  <a:lnTo>
                    <a:pt x="1457728" y="340300"/>
                  </a:lnTo>
                  <a:lnTo>
                    <a:pt x="1396990" y="346899"/>
                  </a:lnTo>
                  <a:lnTo>
                    <a:pt x="1336251" y="354003"/>
                  </a:lnTo>
                  <a:lnTo>
                    <a:pt x="1275512" y="361770"/>
                  </a:lnTo>
                  <a:lnTo>
                    <a:pt x="1214774" y="370286"/>
                  </a:lnTo>
                  <a:lnTo>
                    <a:pt x="1154035" y="379611"/>
                  </a:lnTo>
                  <a:lnTo>
                    <a:pt x="1093296" y="389707"/>
                  </a:lnTo>
                  <a:lnTo>
                    <a:pt x="1032558" y="400140"/>
                  </a:lnTo>
                  <a:lnTo>
                    <a:pt x="971819" y="410948"/>
                  </a:lnTo>
                  <a:lnTo>
                    <a:pt x="911080" y="422237"/>
                  </a:lnTo>
                  <a:lnTo>
                    <a:pt x="850341" y="434129"/>
                  </a:lnTo>
                  <a:lnTo>
                    <a:pt x="789603" y="446760"/>
                  </a:lnTo>
                  <a:lnTo>
                    <a:pt x="728864" y="460280"/>
                  </a:lnTo>
                  <a:lnTo>
                    <a:pt x="668125" y="474855"/>
                  </a:lnTo>
                  <a:lnTo>
                    <a:pt x="607387" y="490658"/>
                  </a:lnTo>
                  <a:lnTo>
                    <a:pt x="546648" y="507870"/>
                  </a:lnTo>
                  <a:lnTo>
                    <a:pt x="485909" y="526579"/>
                  </a:lnTo>
                  <a:lnTo>
                    <a:pt x="425170" y="546861"/>
                  </a:lnTo>
                  <a:lnTo>
                    <a:pt x="364432" y="568779"/>
                  </a:lnTo>
                  <a:lnTo>
                    <a:pt x="303693" y="592361"/>
                  </a:lnTo>
                  <a:lnTo>
                    <a:pt x="242954" y="617658"/>
                  </a:lnTo>
                  <a:lnTo>
                    <a:pt x="182216" y="644785"/>
                  </a:lnTo>
                  <a:lnTo>
                    <a:pt x="121477" y="673644"/>
                  </a:lnTo>
                  <a:lnTo>
                    <a:pt x="60738" y="704080"/>
                  </a:lnTo>
                  <a:lnTo>
                    <a:pt x="0" y="7359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1814487" y="1736411"/>
              <a:ext cx="4798357" cy="694579"/>
            </a:xfrm>
            <a:custGeom>
              <a:avLst/>
              <a:pathLst>
                <a:path w="4798357" h="694579">
                  <a:moveTo>
                    <a:pt x="0" y="694579"/>
                  </a:moveTo>
                  <a:lnTo>
                    <a:pt x="60738" y="675730"/>
                  </a:lnTo>
                  <a:lnTo>
                    <a:pt x="121477" y="657225"/>
                  </a:lnTo>
                  <a:lnTo>
                    <a:pt x="182216" y="639147"/>
                  </a:lnTo>
                  <a:lnTo>
                    <a:pt x="242954" y="621581"/>
                  </a:lnTo>
                  <a:lnTo>
                    <a:pt x="303693" y="604596"/>
                  </a:lnTo>
                  <a:lnTo>
                    <a:pt x="364432" y="588091"/>
                  </a:lnTo>
                  <a:lnTo>
                    <a:pt x="425170" y="572014"/>
                  </a:lnTo>
                  <a:lnTo>
                    <a:pt x="485909" y="556349"/>
                  </a:lnTo>
                  <a:lnTo>
                    <a:pt x="546648" y="541079"/>
                  </a:lnTo>
                  <a:lnTo>
                    <a:pt x="607387" y="526230"/>
                  </a:lnTo>
                  <a:lnTo>
                    <a:pt x="668125" y="511889"/>
                  </a:lnTo>
                  <a:lnTo>
                    <a:pt x="728864" y="498030"/>
                  </a:lnTo>
                  <a:lnTo>
                    <a:pt x="789603" y="484619"/>
                  </a:lnTo>
                  <a:lnTo>
                    <a:pt x="850341" y="471623"/>
                  </a:lnTo>
                  <a:lnTo>
                    <a:pt x="911080" y="459008"/>
                  </a:lnTo>
                  <a:lnTo>
                    <a:pt x="971819" y="446741"/>
                  </a:lnTo>
                  <a:lnTo>
                    <a:pt x="1032558" y="434789"/>
                  </a:lnTo>
                  <a:lnTo>
                    <a:pt x="1093296" y="423118"/>
                  </a:lnTo>
                  <a:lnTo>
                    <a:pt x="1154035" y="411790"/>
                  </a:lnTo>
                  <a:lnTo>
                    <a:pt x="1214774" y="401550"/>
                  </a:lnTo>
                  <a:lnTo>
                    <a:pt x="1275512" y="392377"/>
                  </a:lnTo>
                  <a:lnTo>
                    <a:pt x="1336251" y="384043"/>
                  </a:lnTo>
                  <a:lnTo>
                    <a:pt x="1396990" y="376321"/>
                  </a:lnTo>
                  <a:lnTo>
                    <a:pt x="1457728" y="368983"/>
                  </a:lnTo>
                  <a:lnTo>
                    <a:pt x="1518467" y="361802"/>
                  </a:lnTo>
                  <a:lnTo>
                    <a:pt x="1579206" y="354549"/>
                  </a:lnTo>
                  <a:lnTo>
                    <a:pt x="1639945" y="346998"/>
                  </a:lnTo>
                  <a:lnTo>
                    <a:pt x="1700683" y="338929"/>
                  </a:lnTo>
                  <a:lnTo>
                    <a:pt x="1761422" y="330934"/>
                  </a:lnTo>
                  <a:lnTo>
                    <a:pt x="1822161" y="323385"/>
                  </a:lnTo>
                  <a:lnTo>
                    <a:pt x="1882899" y="316149"/>
                  </a:lnTo>
                  <a:lnTo>
                    <a:pt x="1943638" y="309097"/>
                  </a:lnTo>
                  <a:lnTo>
                    <a:pt x="2004377" y="302095"/>
                  </a:lnTo>
                  <a:lnTo>
                    <a:pt x="2065116" y="295014"/>
                  </a:lnTo>
                  <a:lnTo>
                    <a:pt x="2125854" y="287722"/>
                  </a:lnTo>
                  <a:lnTo>
                    <a:pt x="2186593" y="280087"/>
                  </a:lnTo>
                  <a:lnTo>
                    <a:pt x="2247332" y="271978"/>
                  </a:lnTo>
                  <a:lnTo>
                    <a:pt x="2308070" y="263285"/>
                  </a:lnTo>
                  <a:lnTo>
                    <a:pt x="2368809" y="254074"/>
                  </a:lnTo>
                  <a:lnTo>
                    <a:pt x="2429548" y="244493"/>
                  </a:lnTo>
                  <a:lnTo>
                    <a:pt x="2490287" y="234691"/>
                  </a:lnTo>
                  <a:lnTo>
                    <a:pt x="2551025" y="224818"/>
                  </a:lnTo>
                  <a:lnTo>
                    <a:pt x="2611764" y="215023"/>
                  </a:lnTo>
                  <a:lnTo>
                    <a:pt x="2672503" y="205455"/>
                  </a:lnTo>
                  <a:lnTo>
                    <a:pt x="2733241" y="196264"/>
                  </a:lnTo>
                  <a:lnTo>
                    <a:pt x="2793980" y="187598"/>
                  </a:lnTo>
                  <a:lnTo>
                    <a:pt x="2854719" y="179359"/>
                  </a:lnTo>
                  <a:lnTo>
                    <a:pt x="2915457" y="170516"/>
                  </a:lnTo>
                  <a:lnTo>
                    <a:pt x="2976196" y="161408"/>
                  </a:lnTo>
                  <a:lnTo>
                    <a:pt x="3036935" y="152583"/>
                  </a:lnTo>
                  <a:lnTo>
                    <a:pt x="3097674" y="144592"/>
                  </a:lnTo>
                  <a:lnTo>
                    <a:pt x="3158412" y="137470"/>
                  </a:lnTo>
                  <a:lnTo>
                    <a:pt x="3219151" y="130625"/>
                  </a:lnTo>
                  <a:lnTo>
                    <a:pt x="3279890" y="124015"/>
                  </a:lnTo>
                  <a:lnTo>
                    <a:pt x="3340628" y="117610"/>
                  </a:lnTo>
                  <a:lnTo>
                    <a:pt x="3401367" y="111375"/>
                  </a:lnTo>
                  <a:lnTo>
                    <a:pt x="3462106" y="105279"/>
                  </a:lnTo>
                  <a:lnTo>
                    <a:pt x="3522845" y="99289"/>
                  </a:lnTo>
                  <a:lnTo>
                    <a:pt x="3583583" y="93373"/>
                  </a:lnTo>
                  <a:lnTo>
                    <a:pt x="3644322" y="87497"/>
                  </a:lnTo>
                  <a:lnTo>
                    <a:pt x="3705061" y="81643"/>
                  </a:lnTo>
                  <a:lnTo>
                    <a:pt x="3765799" y="75859"/>
                  </a:lnTo>
                  <a:lnTo>
                    <a:pt x="3826538" y="70166"/>
                  </a:lnTo>
                  <a:lnTo>
                    <a:pt x="3887277" y="64581"/>
                  </a:lnTo>
                  <a:lnTo>
                    <a:pt x="3948016" y="59118"/>
                  </a:lnTo>
                  <a:lnTo>
                    <a:pt x="4008754" y="53795"/>
                  </a:lnTo>
                  <a:lnTo>
                    <a:pt x="4069493" y="48627"/>
                  </a:lnTo>
                  <a:lnTo>
                    <a:pt x="4130232" y="43630"/>
                  </a:lnTo>
                  <a:lnTo>
                    <a:pt x="4190970" y="38820"/>
                  </a:lnTo>
                  <a:lnTo>
                    <a:pt x="4251709" y="34211"/>
                  </a:lnTo>
                  <a:lnTo>
                    <a:pt x="4312448" y="29781"/>
                  </a:lnTo>
                  <a:lnTo>
                    <a:pt x="4373186" y="25516"/>
                  </a:lnTo>
                  <a:lnTo>
                    <a:pt x="4433925" y="21412"/>
                  </a:lnTo>
                  <a:lnTo>
                    <a:pt x="4494664" y="17467"/>
                  </a:lnTo>
                  <a:lnTo>
                    <a:pt x="4555403" y="13676"/>
                  </a:lnTo>
                  <a:lnTo>
                    <a:pt x="4616141" y="10038"/>
                  </a:lnTo>
                  <a:lnTo>
                    <a:pt x="4676880" y="6548"/>
                  </a:lnTo>
                  <a:lnTo>
                    <a:pt x="4737619" y="3203"/>
                  </a:lnTo>
                  <a:lnTo>
                    <a:pt x="4798357" y="0"/>
                  </a:lnTo>
                </a:path>
              </a:pathLst>
            </a:custGeom>
            <a:ln w="2710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1434181" y="1053578"/>
              <a:ext cx="0" cy="2036587"/>
            </a:xfrm>
            <a:custGeom>
              <a:avLst/>
              <a:pathLst>
                <a:path w="0" h="2036587">
                  <a:moveTo>
                    <a:pt x="0" y="20365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tx478"/>
            <p:cNvSpPr/>
            <p:nvPr/>
          </p:nvSpPr>
          <p:spPr>
            <a:xfrm>
              <a:off x="1309396" y="295590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9" name="tx479"/>
            <p:cNvSpPr/>
            <p:nvPr/>
          </p:nvSpPr>
          <p:spPr>
            <a:xfrm>
              <a:off x="1247240" y="227018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80" name="tx480"/>
            <p:cNvSpPr/>
            <p:nvPr/>
          </p:nvSpPr>
          <p:spPr>
            <a:xfrm>
              <a:off x="1247240" y="15844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81" name="pl481"/>
            <p:cNvSpPr/>
            <p:nvPr/>
          </p:nvSpPr>
          <p:spPr>
            <a:xfrm>
              <a:off x="1399387" y="2997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1399387" y="2311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1399387" y="1626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1434181" y="3090165"/>
              <a:ext cx="5558960" cy="0"/>
            </a:xfrm>
            <a:custGeom>
              <a:avLst/>
              <a:pathLst>
                <a:path w="5558960" h="0">
                  <a:moveTo>
                    <a:pt x="0" y="0"/>
                  </a:moveTo>
                  <a:lnTo>
                    <a:pt x="55589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1532230" y="3090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2943512" y="3090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4354794" y="3090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766076" y="3090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tx489"/>
            <p:cNvSpPr/>
            <p:nvPr/>
          </p:nvSpPr>
          <p:spPr>
            <a:xfrm>
              <a:off x="1501153" y="31511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90" name="tx490"/>
            <p:cNvSpPr/>
            <p:nvPr/>
          </p:nvSpPr>
          <p:spPr>
            <a:xfrm>
              <a:off x="2912434" y="31525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91" name="tx491"/>
            <p:cNvSpPr/>
            <p:nvPr/>
          </p:nvSpPr>
          <p:spPr>
            <a:xfrm>
              <a:off x="4292638" y="31511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92" name="tx492"/>
            <p:cNvSpPr/>
            <p:nvPr/>
          </p:nvSpPr>
          <p:spPr>
            <a:xfrm>
              <a:off x="5703920" y="31511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93" name="tx493"/>
            <p:cNvSpPr/>
            <p:nvPr/>
          </p:nvSpPr>
          <p:spPr>
            <a:xfrm rot="-5400000">
              <a:off x="588536" y="2021053"/>
              <a:ext cx="1056276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Abundance</a:t>
              </a:r>
            </a:p>
          </p:txBody>
        </p:sp>
        <p:sp>
          <p:nvSpPr>
            <p:cNvPr id="494" name="tx494"/>
            <p:cNvSpPr/>
            <p:nvPr/>
          </p:nvSpPr>
          <p:spPr>
            <a:xfrm>
              <a:off x="1018262" y="1030199"/>
              <a:ext cx="70631" cy="68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95" name="rc495"/>
            <p:cNvSpPr/>
            <p:nvPr/>
          </p:nvSpPr>
          <p:spPr>
            <a:xfrm>
              <a:off x="983989" y="3325904"/>
              <a:ext cx="6078741" cy="29138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rc496"/>
            <p:cNvSpPr/>
            <p:nvPr/>
          </p:nvSpPr>
          <p:spPr>
            <a:xfrm>
              <a:off x="1434181" y="3395493"/>
              <a:ext cx="5558960" cy="20365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1688117" y="5146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1969932" y="5146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253411" y="53146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534244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817942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100159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382501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664368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946331" y="5146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228370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510378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792619" y="5146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075203" y="5146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356939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640648" y="5146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922743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205068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486252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1688597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1970296" y="5146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252783" y="5146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2535299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817643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099735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381366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664114" y="4304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947134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229294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511617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792587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075761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357399" y="44731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639735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922345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205303" y="41364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487050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688793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971016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2252701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534790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817815" y="44731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099016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381915" y="5146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664900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946791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229272" y="44731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510518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792522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074959" y="4304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358272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640767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922832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205120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487492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1687777" y="5146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1970431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252919" y="5146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534360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2817978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099776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381923" y="44731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663366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945911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229459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511035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793259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076017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358150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639205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921585" y="49780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204222" y="44731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486042" y="44731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1688100" y="41364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1970744" y="4304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253082" y="4304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535303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817324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098996" y="44731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381332" y="44731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664902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945894" y="44731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227943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511396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793680" y="4641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074951" y="41364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358250" y="4304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639916" y="4304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922236" y="43048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204760" y="44731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486344" y="48097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1739087" y="5314683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021123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304101" y="464143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586425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2867437" y="464143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3150210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433299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3715483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3996516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279858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561545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844745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125731" y="464143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408910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691028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972837" y="464143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255394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537352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1738288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021530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303969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585605" y="4473118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2867548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150944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432066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714411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3997656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278888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560961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843304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126950" y="464143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407849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690942" y="464143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973170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254878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537622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1739169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2021881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2304308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2585823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868827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3150976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432349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714253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3996739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278915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561848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843455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126994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408510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690914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973250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255400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537273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1739199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2021377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2304048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2585964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868671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151072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432051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715566" y="4473118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996451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280232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561039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844290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125870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409078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690981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973183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255074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537964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738733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021714" y="5146370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303475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586635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868223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3150117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432044" y="4641431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715680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997876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279122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561212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843242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125957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408048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690310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972387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255156" y="497805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538151" y="4809744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1789275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2071924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354608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2636838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2918136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201207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483974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3765154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047874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330883" y="464143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612395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894266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177757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459858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741497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023636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306833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588427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1790450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072029" y="5314683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353789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2636426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918555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3201337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482858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765920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047579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329944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611918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895436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176715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459247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740905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023602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306437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588890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1789505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2072840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2354196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2636251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919701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201786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3482869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3765965" y="464143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047950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330707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612190" y="4473118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894582" y="464143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5177313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459885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742257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024274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305858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588170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1789396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072502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2354535" y="464143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636225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2918953" y="464143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201230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484215" y="4473118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765171" y="464143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048436" y="464143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329878" y="4473118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613288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894603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177739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458601" y="464143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742120" y="464143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023349" y="4304805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306850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588625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1789745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2072851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2355022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637022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2918872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3200401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483963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3765246" y="4473118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048112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330002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613174" y="497805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894718" y="464143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176945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459871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740909" y="4641431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023552" y="4809744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306503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588367" y="5146370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1840229" y="497805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2123316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2405505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2687096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2969870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252649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3534297" y="396817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816727" y="430480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099565" y="396817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381611" y="396817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663258" y="413649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945955" y="396817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228552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509597" y="396817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5792193" y="413649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074019" y="396817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356610" y="396817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639042" y="396817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1840784" y="497805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2122723" y="5146370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2405169" y="497805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2687043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2970271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251232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3534937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3816159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098734" y="413649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380815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663637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946371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228036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509547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792010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074558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356881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640049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1840379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2123228" y="413649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2405070" y="413649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2687862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2969997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3251881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3534588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3816699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099007" y="497805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381003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664008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945846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227683" y="497805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510503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792612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074403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357347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639247" y="497805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1840600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122714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2405713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688260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969573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3251900" y="430480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3534932" y="413649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3816616" y="430480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098083" y="3799866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4380582" y="3968179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4663185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4945419" y="413649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227583" y="497805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510633" y="430480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792088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074810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356449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639934" y="430480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1840562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2122785" y="5146370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2405177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2686728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2969326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251970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3534226" y="4304805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3817329" y="4136492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4099148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380503" y="4641431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663347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946107" y="4473118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227133" y="497805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510598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792051" y="497805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074851" y="497805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357137" y="497805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639832" y="4809744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1890818" y="48097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173385" y="48097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455464" y="48097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737846" y="497805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020332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302631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3585087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3867967" y="46414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4148856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4432245" y="46414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4713954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4997175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279338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560467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843380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124861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407764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690105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1891235" y="46414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2173103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2456246" y="379986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2738024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019754" y="497805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303292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585836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3867088" y="396817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4148997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4431898" y="396817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4714597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996765" y="396817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278442" y="396817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5561272" y="396817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843627" y="396817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25433" y="379986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407002" y="3631553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690029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1891289" y="497805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2174165" y="5146370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2456322" y="48097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2737984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3021149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3303085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3585485" y="46414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867099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4149417" y="497805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4432493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4713561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4996220" y="46414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278291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561584" y="379986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5842483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126112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408350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690381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1890676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2173925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2455833" y="46414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2738450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019911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3302906" y="46414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3584793" y="46414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866711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4150391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4432288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4713685" y="396817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996110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5279330" y="379986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5560328" y="379986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843915" y="3463240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125506" y="396817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407346" y="379986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690624" y="3799866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1891330" y="46414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2173069" y="4809744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2456733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2738827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3020561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3302338" y="46414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3584538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3866555" y="4641431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149597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4431621" y="4136492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4714660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4996084" y="3968179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279107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560858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842468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125530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407718" y="4473118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690055" y="4304805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1814660" y="4526812"/>
              <a:ext cx="4798604" cy="602958"/>
            </a:xfrm>
            <a:custGeom>
              <a:avLst/>
              <a:pathLst>
                <a:path w="4798604" h="602958">
                  <a:moveTo>
                    <a:pt x="0" y="237148"/>
                  </a:moveTo>
                  <a:lnTo>
                    <a:pt x="60741" y="238062"/>
                  </a:lnTo>
                  <a:lnTo>
                    <a:pt x="121483" y="238252"/>
                  </a:lnTo>
                  <a:lnTo>
                    <a:pt x="182225" y="237636"/>
                  </a:lnTo>
                  <a:lnTo>
                    <a:pt x="242967" y="236165"/>
                  </a:lnTo>
                  <a:lnTo>
                    <a:pt x="303709" y="233837"/>
                  </a:lnTo>
                  <a:lnTo>
                    <a:pt x="364450" y="230628"/>
                  </a:lnTo>
                  <a:lnTo>
                    <a:pt x="425192" y="226523"/>
                  </a:lnTo>
                  <a:lnTo>
                    <a:pt x="485934" y="221536"/>
                  </a:lnTo>
                  <a:lnTo>
                    <a:pt x="546676" y="215720"/>
                  </a:lnTo>
                  <a:lnTo>
                    <a:pt x="607418" y="209204"/>
                  </a:lnTo>
                  <a:lnTo>
                    <a:pt x="668160" y="202223"/>
                  </a:lnTo>
                  <a:lnTo>
                    <a:pt x="728901" y="194928"/>
                  </a:lnTo>
                  <a:lnTo>
                    <a:pt x="789643" y="187454"/>
                  </a:lnTo>
                  <a:lnTo>
                    <a:pt x="850385" y="179925"/>
                  </a:lnTo>
                  <a:lnTo>
                    <a:pt x="911127" y="172448"/>
                  </a:lnTo>
                  <a:lnTo>
                    <a:pt x="971869" y="165114"/>
                  </a:lnTo>
                  <a:lnTo>
                    <a:pt x="1032611" y="158000"/>
                  </a:lnTo>
                  <a:lnTo>
                    <a:pt x="1093352" y="151166"/>
                  </a:lnTo>
                  <a:lnTo>
                    <a:pt x="1154094" y="144689"/>
                  </a:lnTo>
                  <a:lnTo>
                    <a:pt x="1214836" y="138826"/>
                  </a:lnTo>
                  <a:lnTo>
                    <a:pt x="1275578" y="133537"/>
                  </a:lnTo>
                  <a:lnTo>
                    <a:pt x="1336320" y="128685"/>
                  </a:lnTo>
                  <a:lnTo>
                    <a:pt x="1397062" y="124167"/>
                  </a:lnTo>
                  <a:lnTo>
                    <a:pt x="1457803" y="119954"/>
                  </a:lnTo>
                  <a:lnTo>
                    <a:pt x="1518545" y="116119"/>
                  </a:lnTo>
                  <a:lnTo>
                    <a:pt x="1579287" y="112833"/>
                  </a:lnTo>
                  <a:lnTo>
                    <a:pt x="1640029" y="110352"/>
                  </a:lnTo>
                  <a:lnTo>
                    <a:pt x="1700771" y="108994"/>
                  </a:lnTo>
                  <a:lnTo>
                    <a:pt x="1761513" y="110581"/>
                  </a:lnTo>
                  <a:lnTo>
                    <a:pt x="1822254" y="115231"/>
                  </a:lnTo>
                  <a:lnTo>
                    <a:pt x="1882996" y="121651"/>
                  </a:lnTo>
                  <a:lnTo>
                    <a:pt x="1943738" y="128647"/>
                  </a:lnTo>
                  <a:lnTo>
                    <a:pt x="2004480" y="135264"/>
                  </a:lnTo>
                  <a:lnTo>
                    <a:pt x="2065222" y="140864"/>
                  </a:lnTo>
                  <a:lnTo>
                    <a:pt x="2125964" y="145137"/>
                  </a:lnTo>
                  <a:lnTo>
                    <a:pt x="2186705" y="148010"/>
                  </a:lnTo>
                  <a:lnTo>
                    <a:pt x="2247447" y="149523"/>
                  </a:lnTo>
                  <a:lnTo>
                    <a:pt x="2308189" y="150578"/>
                  </a:lnTo>
                  <a:lnTo>
                    <a:pt x="2368931" y="152463"/>
                  </a:lnTo>
                  <a:lnTo>
                    <a:pt x="2429673" y="154498"/>
                  </a:lnTo>
                  <a:lnTo>
                    <a:pt x="2490415" y="156021"/>
                  </a:lnTo>
                  <a:lnTo>
                    <a:pt x="2551156" y="156566"/>
                  </a:lnTo>
                  <a:lnTo>
                    <a:pt x="2611898" y="155973"/>
                  </a:lnTo>
                  <a:lnTo>
                    <a:pt x="2672640" y="154412"/>
                  </a:lnTo>
                  <a:lnTo>
                    <a:pt x="2733382" y="152327"/>
                  </a:lnTo>
                  <a:lnTo>
                    <a:pt x="2794124" y="150313"/>
                  </a:lnTo>
                  <a:lnTo>
                    <a:pt x="2854866" y="148823"/>
                  </a:lnTo>
                  <a:lnTo>
                    <a:pt x="2915607" y="147010"/>
                  </a:lnTo>
                  <a:lnTo>
                    <a:pt x="2976349" y="144056"/>
                  </a:lnTo>
                  <a:lnTo>
                    <a:pt x="3037091" y="140147"/>
                  </a:lnTo>
                  <a:lnTo>
                    <a:pt x="3097833" y="136682"/>
                  </a:lnTo>
                  <a:lnTo>
                    <a:pt x="3158575" y="134358"/>
                  </a:lnTo>
                  <a:lnTo>
                    <a:pt x="3219317" y="131927"/>
                  </a:lnTo>
                  <a:lnTo>
                    <a:pt x="3280058" y="129279"/>
                  </a:lnTo>
                  <a:lnTo>
                    <a:pt x="3340800" y="126367"/>
                  </a:lnTo>
                  <a:lnTo>
                    <a:pt x="3401542" y="123227"/>
                  </a:lnTo>
                  <a:lnTo>
                    <a:pt x="3462284" y="119992"/>
                  </a:lnTo>
                  <a:lnTo>
                    <a:pt x="3523026" y="116899"/>
                  </a:lnTo>
                  <a:lnTo>
                    <a:pt x="3583768" y="114260"/>
                  </a:lnTo>
                  <a:lnTo>
                    <a:pt x="3644509" y="112418"/>
                  </a:lnTo>
                  <a:lnTo>
                    <a:pt x="3705251" y="111441"/>
                  </a:lnTo>
                  <a:lnTo>
                    <a:pt x="3765993" y="110434"/>
                  </a:lnTo>
                  <a:lnTo>
                    <a:pt x="3826735" y="109260"/>
                  </a:lnTo>
                  <a:lnTo>
                    <a:pt x="3887477" y="107880"/>
                  </a:lnTo>
                  <a:lnTo>
                    <a:pt x="3948219" y="106241"/>
                  </a:lnTo>
                  <a:lnTo>
                    <a:pt x="4008960" y="104274"/>
                  </a:lnTo>
                  <a:lnTo>
                    <a:pt x="4069702" y="101894"/>
                  </a:lnTo>
                  <a:lnTo>
                    <a:pt x="4130444" y="98999"/>
                  </a:lnTo>
                  <a:lnTo>
                    <a:pt x="4191186" y="95476"/>
                  </a:lnTo>
                  <a:lnTo>
                    <a:pt x="4251928" y="91197"/>
                  </a:lnTo>
                  <a:lnTo>
                    <a:pt x="4312670" y="85921"/>
                  </a:lnTo>
                  <a:lnTo>
                    <a:pt x="4373411" y="79486"/>
                  </a:lnTo>
                  <a:lnTo>
                    <a:pt x="4434153" y="71815"/>
                  </a:lnTo>
                  <a:lnTo>
                    <a:pt x="4494895" y="62873"/>
                  </a:lnTo>
                  <a:lnTo>
                    <a:pt x="4555637" y="52666"/>
                  </a:lnTo>
                  <a:lnTo>
                    <a:pt x="4616379" y="41225"/>
                  </a:lnTo>
                  <a:lnTo>
                    <a:pt x="4677120" y="28597"/>
                  </a:lnTo>
                  <a:lnTo>
                    <a:pt x="4737862" y="14837"/>
                  </a:lnTo>
                  <a:lnTo>
                    <a:pt x="4798604" y="0"/>
                  </a:lnTo>
                  <a:lnTo>
                    <a:pt x="4798604" y="365825"/>
                  </a:lnTo>
                  <a:lnTo>
                    <a:pt x="4737862" y="352189"/>
                  </a:lnTo>
                  <a:lnTo>
                    <a:pt x="4677120" y="339794"/>
                  </a:lnTo>
                  <a:lnTo>
                    <a:pt x="4616379" y="328713"/>
                  </a:lnTo>
                  <a:lnTo>
                    <a:pt x="4555637" y="319017"/>
                  </a:lnTo>
                  <a:lnTo>
                    <a:pt x="4494895" y="310771"/>
                  </a:lnTo>
                  <a:lnTo>
                    <a:pt x="4434153" y="304024"/>
                  </a:lnTo>
                  <a:lnTo>
                    <a:pt x="4373411" y="298797"/>
                  </a:lnTo>
                  <a:lnTo>
                    <a:pt x="4312670" y="295076"/>
                  </a:lnTo>
                  <a:lnTo>
                    <a:pt x="4251928" y="292799"/>
                  </a:lnTo>
                  <a:lnTo>
                    <a:pt x="4191186" y="291875"/>
                  </a:lnTo>
                  <a:lnTo>
                    <a:pt x="4130444" y="292175"/>
                  </a:lnTo>
                  <a:lnTo>
                    <a:pt x="4069702" y="293495"/>
                  </a:lnTo>
                  <a:lnTo>
                    <a:pt x="4008960" y="295635"/>
                  </a:lnTo>
                  <a:lnTo>
                    <a:pt x="3948219" y="298407"/>
                  </a:lnTo>
                  <a:lnTo>
                    <a:pt x="3887477" y="301637"/>
                  </a:lnTo>
                  <a:lnTo>
                    <a:pt x="3826735" y="305171"/>
                  </a:lnTo>
                  <a:lnTo>
                    <a:pt x="3765993" y="308868"/>
                  </a:lnTo>
                  <a:lnTo>
                    <a:pt x="3705251" y="312601"/>
                  </a:lnTo>
                  <a:lnTo>
                    <a:pt x="3644509" y="316292"/>
                  </a:lnTo>
                  <a:lnTo>
                    <a:pt x="3583768" y="320149"/>
                  </a:lnTo>
                  <a:lnTo>
                    <a:pt x="3523026" y="324235"/>
                  </a:lnTo>
                  <a:lnTo>
                    <a:pt x="3462284" y="328577"/>
                  </a:lnTo>
                  <a:lnTo>
                    <a:pt x="3401542" y="333173"/>
                  </a:lnTo>
                  <a:lnTo>
                    <a:pt x="3340800" y="337943"/>
                  </a:lnTo>
                  <a:lnTo>
                    <a:pt x="3280058" y="342706"/>
                  </a:lnTo>
                  <a:lnTo>
                    <a:pt x="3219317" y="347183"/>
                  </a:lnTo>
                  <a:lnTo>
                    <a:pt x="3158575" y="351011"/>
                  </a:lnTo>
                  <a:lnTo>
                    <a:pt x="3097833" y="353791"/>
                  </a:lnTo>
                  <a:lnTo>
                    <a:pt x="3037091" y="355984"/>
                  </a:lnTo>
                  <a:lnTo>
                    <a:pt x="2976349" y="358692"/>
                  </a:lnTo>
                  <a:lnTo>
                    <a:pt x="2915607" y="362200"/>
                  </a:lnTo>
                  <a:lnTo>
                    <a:pt x="2854866" y="365581"/>
                  </a:lnTo>
                  <a:lnTo>
                    <a:pt x="2794124" y="367153"/>
                  </a:lnTo>
                  <a:lnTo>
                    <a:pt x="2733382" y="367074"/>
                  </a:lnTo>
                  <a:lnTo>
                    <a:pt x="2672640" y="366159"/>
                  </a:lnTo>
                  <a:lnTo>
                    <a:pt x="2611898" y="365110"/>
                  </a:lnTo>
                  <a:lnTo>
                    <a:pt x="2551156" y="364474"/>
                  </a:lnTo>
                  <a:lnTo>
                    <a:pt x="2490415" y="364529"/>
                  </a:lnTo>
                  <a:lnTo>
                    <a:pt x="2429673" y="365219"/>
                  </a:lnTo>
                  <a:lnTo>
                    <a:pt x="2368931" y="366185"/>
                  </a:lnTo>
                  <a:lnTo>
                    <a:pt x="2308189" y="366869"/>
                  </a:lnTo>
                  <a:lnTo>
                    <a:pt x="2247447" y="366611"/>
                  </a:lnTo>
                  <a:lnTo>
                    <a:pt x="2186705" y="363528"/>
                  </a:lnTo>
                  <a:lnTo>
                    <a:pt x="2125964" y="357781"/>
                  </a:lnTo>
                  <a:lnTo>
                    <a:pt x="2065222" y="350661"/>
                  </a:lnTo>
                  <a:lnTo>
                    <a:pt x="2004480" y="343351"/>
                  </a:lnTo>
                  <a:lnTo>
                    <a:pt x="1943738" y="336789"/>
                  </a:lnTo>
                  <a:lnTo>
                    <a:pt x="1882996" y="331593"/>
                  </a:lnTo>
                  <a:lnTo>
                    <a:pt x="1822254" y="328057"/>
                  </a:lnTo>
                  <a:lnTo>
                    <a:pt x="1761513" y="326242"/>
                  </a:lnTo>
                  <a:lnTo>
                    <a:pt x="1700771" y="326106"/>
                  </a:lnTo>
                  <a:lnTo>
                    <a:pt x="1640029" y="327005"/>
                  </a:lnTo>
                  <a:lnTo>
                    <a:pt x="1579287" y="328089"/>
                  </a:lnTo>
                  <a:lnTo>
                    <a:pt x="1518545" y="329546"/>
                  </a:lnTo>
                  <a:lnTo>
                    <a:pt x="1457803" y="331530"/>
                  </a:lnTo>
                  <a:lnTo>
                    <a:pt x="1397062" y="334114"/>
                  </a:lnTo>
                  <a:lnTo>
                    <a:pt x="1336320" y="337271"/>
                  </a:lnTo>
                  <a:lnTo>
                    <a:pt x="1275578" y="340873"/>
                  </a:lnTo>
                  <a:lnTo>
                    <a:pt x="1214836" y="344715"/>
                  </a:lnTo>
                  <a:lnTo>
                    <a:pt x="1154094" y="348563"/>
                  </a:lnTo>
                  <a:lnTo>
                    <a:pt x="1093352" y="352326"/>
                  </a:lnTo>
                  <a:lnTo>
                    <a:pt x="1032611" y="356434"/>
                  </a:lnTo>
                  <a:lnTo>
                    <a:pt x="971869" y="361026"/>
                  </a:lnTo>
                  <a:lnTo>
                    <a:pt x="911127" y="366205"/>
                  </a:lnTo>
                  <a:lnTo>
                    <a:pt x="850385" y="372090"/>
                  </a:lnTo>
                  <a:lnTo>
                    <a:pt x="789643" y="378815"/>
                  </a:lnTo>
                  <a:lnTo>
                    <a:pt x="728901" y="386530"/>
                  </a:lnTo>
                  <a:lnTo>
                    <a:pt x="668160" y="395399"/>
                  </a:lnTo>
                  <a:lnTo>
                    <a:pt x="607418" y="405603"/>
                  </a:lnTo>
                  <a:lnTo>
                    <a:pt x="546676" y="417324"/>
                  </a:lnTo>
                  <a:lnTo>
                    <a:pt x="485934" y="430718"/>
                  </a:lnTo>
                  <a:lnTo>
                    <a:pt x="425192" y="445875"/>
                  </a:lnTo>
                  <a:lnTo>
                    <a:pt x="364450" y="462846"/>
                  </a:lnTo>
                  <a:lnTo>
                    <a:pt x="303709" y="481647"/>
                  </a:lnTo>
                  <a:lnTo>
                    <a:pt x="242967" y="502286"/>
                  </a:lnTo>
                  <a:lnTo>
                    <a:pt x="182225" y="524818"/>
                  </a:lnTo>
                  <a:lnTo>
                    <a:pt x="121483" y="549185"/>
                  </a:lnTo>
                  <a:lnTo>
                    <a:pt x="60741" y="575279"/>
                  </a:lnTo>
                  <a:lnTo>
                    <a:pt x="0" y="60295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1814660" y="4526812"/>
              <a:ext cx="4798604" cy="238252"/>
            </a:xfrm>
            <a:custGeom>
              <a:avLst/>
              <a:pathLst>
                <a:path w="4798604" h="238252">
                  <a:moveTo>
                    <a:pt x="0" y="237148"/>
                  </a:moveTo>
                  <a:lnTo>
                    <a:pt x="60741" y="238062"/>
                  </a:lnTo>
                  <a:lnTo>
                    <a:pt x="121483" y="238252"/>
                  </a:lnTo>
                  <a:lnTo>
                    <a:pt x="182225" y="237636"/>
                  </a:lnTo>
                  <a:lnTo>
                    <a:pt x="242967" y="236165"/>
                  </a:lnTo>
                  <a:lnTo>
                    <a:pt x="303709" y="233837"/>
                  </a:lnTo>
                  <a:lnTo>
                    <a:pt x="364450" y="230628"/>
                  </a:lnTo>
                  <a:lnTo>
                    <a:pt x="425192" y="226523"/>
                  </a:lnTo>
                  <a:lnTo>
                    <a:pt x="485934" y="221536"/>
                  </a:lnTo>
                  <a:lnTo>
                    <a:pt x="546676" y="215720"/>
                  </a:lnTo>
                  <a:lnTo>
                    <a:pt x="607418" y="209204"/>
                  </a:lnTo>
                  <a:lnTo>
                    <a:pt x="668160" y="202223"/>
                  </a:lnTo>
                  <a:lnTo>
                    <a:pt x="728901" y="194928"/>
                  </a:lnTo>
                  <a:lnTo>
                    <a:pt x="789643" y="187454"/>
                  </a:lnTo>
                  <a:lnTo>
                    <a:pt x="850385" y="179925"/>
                  </a:lnTo>
                  <a:lnTo>
                    <a:pt x="911127" y="172448"/>
                  </a:lnTo>
                  <a:lnTo>
                    <a:pt x="971869" y="165114"/>
                  </a:lnTo>
                  <a:lnTo>
                    <a:pt x="1032611" y="158000"/>
                  </a:lnTo>
                  <a:lnTo>
                    <a:pt x="1093352" y="151166"/>
                  </a:lnTo>
                  <a:lnTo>
                    <a:pt x="1154094" y="144689"/>
                  </a:lnTo>
                  <a:lnTo>
                    <a:pt x="1214836" y="138826"/>
                  </a:lnTo>
                  <a:lnTo>
                    <a:pt x="1275578" y="133537"/>
                  </a:lnTo>
                  <a:lnTo>
                    <a:pt x="1336320" y="128685"/>
                  </a:lnTo>
                  <a:lnTo>
                    <a:pt x="1397062" y="124167"/>
                  </a:lnTo>
                  <a:lnTo>
                    <a:pt x="1457803" y="119954"/>
                  </a:lnTo>
                  <a:lnTo>
                    <a:pt x="1518545" y="116119"/>
                  </a:lnTo>
                  <a:lnTo>
                    <a:pt x="1579287" y="112833"/>
                  </a:lnTo>
                  <a:lnTo>
                    <a:pt x="1640029" y="110352"/>
                  </a:lnTo>
                  <a:lnTo>
                    <a:pt x="1700771" y="108994"/>
                  </a:lnTo>
                  <a:lnTo>
                    <a:pt x="1761513" y="110581"/>
                  </a:lnTo>
                  <a:lnTo>
                    <a:pt x="1822254" y="115231"/>
                  </a:lnTo>
                  <a:lnTo>
                    <a:pt x="1882996" y="121651"/>
                  </a:lnTo>
                  <a:lnTo>
                    <a:pt x="1943738" y="128647"/>
                  </a:lnTo>
                  <a:lnTo>
                    <a:pt x="2004480" y="135264"/>
                  </a:lnTo>
                  <a:lnTo>
                    <a:pt x="2065222" y="140864"/>
                  </a:lnTo>
                  <a:lnTo>
                    <a:pt x="2125964" y="145137"/>
                  </a:lnTo>
                  <a:lnTo>
                    <a:pt x="2186705" y="148010"/>
                  </a:lnTo>
                  <a:lnTo>
                    <a:pt x="2247447" y="149523"/>
                  </a:lnTo>
                  <a:lnTo>
                    <a:pt x="2308189" y="150578"/>
                  </a:lnTo>
                  <a:lnTo>
                    <a:pt x="2368931" y="152463"/>
                  </a:lnTo>
                  <a:lnTo>
                    <a:pt x="2429673" y="154498"/>
                  </a:lnTo>
                  <a:lnTo>
                    <a:pt x="2490415" y="156021"/>
                  </a:lnTo>
                  <a:lnTo>
                    <a:pt x="2551156" y="156566"/>
                  </a:lnTo>
                  <a:lnTo>
                    <a:pt x="2611898" y="155973"/>
                  </a:lnTo>
                  <a:lnTo>
                    <a:pt x="2672640" y="154412"/>
                  </a:lnTo>
                  <a:lnTo>
                    <a:pt x="2733382" y="152327"/>
                  </a:lnTo>
                  <a:lnTo>
                    <a:pt x="2794124" y="150313"/>
                  </a:lnTo>
                  <a:lnTo>
                    <a:pt x="2854866" y="148823"/>
                  </a:lnTo>
                  <a:lnTo>
                    <a:pt x="2915607" y="147010"/>
                  </a:lnTo>
                  <a:lnTo>
                    <a:pt x="2976349" y="144056"/>
                  </a:lnTo>
                  <a:lnTo>
                    <a:pt x="3037091" y="140147"/>
                  </a:lnTo>
                  <a:lnTo>
                    <a:pt x="3097833" y="136682"/>
                  </a:lnTo>
                  <a:lnTo>
                    <a:pt x="3158575" y="134358"/>
                  </a:lnTo>
                  <a:lnTo>
                    <a:pt x="3219317" y="131927"/>
                  </a:lnTo>
                  <a:lnTo>
                    <a:pt x="3280058" y="129279"/>
                  </a:lnTo>
                  <a:lnTo>
                    <a:pt x="3340800" y="126367"/>
                  </a:lnTo>
                  <a:lnTo>
                    <a:pt x="3401542" y="123227"/>
                  </a:lnTo>
                  <a:lnTo>
                    <a:pt x="3462284" y="119992"/>
                  </a:lnTo>
                  <a:lnTo>
                    <a:pt x="3523026" y="116899"/>
                  </a:lnTo>
                  <a:lnTo>
                    <a:pt x="3583768" y="114260"/>
                  </a:lnTo>
                  <a:lnTo>
                    <a:pt x="3644509" y="112418"/>
                  </a:lnTo>
                  <a:lnTo>
                    <a:pt x="3705251" y="111441"/>
                  </a:lnTo>
                  <a:lnTo>
                    <a:pt x="3765993" y="110434"/>
                  </a:lnTo>
                  <a:lnTo>
                    <a:pt x="3826735" y="109260"/>
                  </a:lnTo>
                  <a:lnTo>
                    <a:pt x="3887477" y="107880"/>
                  </a:lnTo>
                  <a:lnTo>
                    <a:pt x="3948219" y="106241"/>
                  </a:lnTo>
                  <a:lnTo>
                    <a:pt x="4008960" y="104274"/>
                  </a:lnTo>
                  <a:lnTo>
                    <a:pt x="4069702" y="101894"/>
                  </a:lnTo>
                  <a:lnTo>
                    <a:pt x="4130444" y="98999"/>
                  </a:lnTo>
                  <a:lnTo>
                    <a:pt x="4191186" y="95476"/>
                  </a:lnTo>
                  <a:lnTo>
                    <a:pt x="4251928" y="91197"/>
                  </a:lnTo>
                  <a:lnTo>
                    <a:pt x="4312670" y="85921"/>
                  </a:lnTo>
                  <a:lnTo>
                    <a:pt x="4373411" y="79486"/>
                  </a:lnTo>
                  <a:lnTo>
                    <a:pt x="4434153" y="71815"/>
                  </a:lnTo>
                  <a:lnTo>
                    <a:pt x="4494895" y="62873"/>
                  </a:lnTo>
                  <a:lnTo>
                    <a:pt x="4555637" y="52666"/>
                  </a:lnTo>
                  <a:lnTo>
                    <a:pt x="4616379" y="41225"/>
                  </a:lnTo>
                  <a:lnTo>
                    <a:pt x="4677120" y="28597"/>
                  </a:lnTo>
                  <a:lnTo>
                    <a:pt x="4737862" y="14837"/>
                  </a:lnTo>
                  <a:lnTo>
                    <a:pt x="47986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1814660" y="4818688"/>
              <a:ext cx="4798604" cy="311082"/>
            </a:xfrm>
            <a:custGeom>
              <a:avLst/>
              <a:pathLst>
                <a:path w="4798604" h="311082">
                  <a:moveTo>
                    <a:pt x="4798604" y="73949"/>
                  </a:moveTo>
                  <a:lnTo>
                    <a:pt x="4737862" y="60314"/>
                  </a:lnTo>
                  <a:lnTo>
                    <a:pt x="4677120" y="47919"/>
                  </a:lnTo>
                  <a:lnTo>
                    <a:pt x="4616379" y="36838"/>
                  </a:lnTo>
                  <a:lnTo>
                    <a:pt x="4555637" y="27142"/>
                  </a:lnTo>
                  <a:lnTo>
                    <a:pt x="4494895" y="18896"/>
                  </a:lnTo>
                  <a:lnTo>
                    <a:pt x="4434153" y="12149"/>
                  </a:lnTo>
                  <a:lnTo>
                    <a:pt x="4373411" y="6922"/>
                  </a:lnTo>
                  <a:lnTo>
                    <a:pt x="4312670" y="3201"/>
                  </a:lnTo>
                  <a:lnTo>
                    <a:pt x="4251928" y="924"/>
                  </a:lnTo>
                  <a:lnTo>
                    <a:pt x="4191186" y="0"/>
                  </a:lnTo>
                  <a:lnTo>
                    <a:pt x="4130444" y="300"/>
                  </a:lnTo>
                  <a:lnTo>
                    <a:pt x="4069702" y="1620"/>
                  </a:lnTo>
                  <a:lnTo>
                    <a:pt x="4008960" y="3760"/>
                  </a:lnTo>
                  <a:lnTo>
                    <a:pt x="3948219" y="6531"/>
                  </a:lnTo>
                  <a:lnTo>
                    <a:pt x="3887477" y="9762"/>
                  </a:lnTo>
                  <a:lnTo>
                    <a:pt x="3826735" y="13296"/>
                  </a:lnTo>
                  <a:lnTo>
                    <a:pt x="3765993" y="16992"/>
                  </a:lnTo>
                  <a:lnTo>
                    <a:pt x="3705251" y="20726"/>
                  </a:lnTo>
                  <a:lnTo>
                    <a:pt x="3644509" y="24417"/>
                  </a:lnTo>
                  <a:lnTo>
                    <a:pt x="3583768" y="28274"/>
                  </a:lnTo>
                  <a:lnTo>
                    <a:pt x="3523026" y="32360"/>
                  </a:lnTo>
                  <a:lnTo>
                    <a:pt x="3462284" y="36702"/>
                  </a:lnTo>
                  <a:lnTo>
                    <a:pt x="3401542" y="41298"/>
                  </a:lnTo>
                  <a:lnTo>
                    <a:pt x="3340800" y="46067"/>
                  </a:lnTo>
                  <a:lnTo>
                    <a:pt x="3280058" y="50831"/>
                  </a:lnTo>
                  <a:lnTo>
                    <a:pt x="3219317" y="55308"/>
                  </a:lnTo>
                  <a:lnTo>
                    <a:pt x="3158575" y="59136"/>
                  </a:lnTo>
                  <a:lnTo>
                    <a:pt x="3097833" y="61916"/>
                  </a:lnTo>
                  <a:lnTo>
                    <a:pt x="3037091" y="64109"/>
                  </a:lnTo>
                  <a:lnTo>
                    <a:pt x="2976349" y="66816"/>
                  </a:lnTo>
                  <a:lnTo>
                    <a:pt x="2915607" y="70325"/>
                  </a:lnTo>
                  <a:lnTo>
                    <a:pt x="2854866" y="73706"/>
                  </a:lnTo>
                  <a:lnTo>
                    <a:pt x="2794124" y="75278"/>
                  </a:lnTo>
                  <a:lnTo>
                    <a:pt x="2733382" y="75199"/>
                  </a:lnTo>
                  <a:lnTo>
                    <a:pt x="2672640" y="74284"/>
                  </a:lnTo>
                  <a:lnTo>
                    <a:pt x="2611898" y="73234"/>
                  </a:lnTo>
                  <a:lnTo>
                    <a:pt x="2551156" y="72599"/>
                  </a:lnTo>
                  <a:lnTo>
                    <a:pt x="2490415" y="72654"/>
                  </a:lnTo>
                  <a:lnTo>
                    <a:pt x="2429673" y="73344"/>
                  </a:lnTo>
                  <a:lnTo>
                    <a:pt x="2368931" y="74310"/>
                  </a:lnTo>
                  <a:lnTo>
                    <a:pt x="2308189" y="74994"/>
                  </a:lnTo>
                  <a:lnTo>
                    <a:pt x="2247447" y="74736"/>
                  </a:lnTo>
                  <a:lnTo>
                    <a:pt x="2186705" y="71653"/>
                  </a:lnTo>
                  <a:lnTo>
                    <a:pt x="2125964" y="65906"/>
                  </a:lnTo>
                  <a:lnTo>
                    <a:pt x="2065222" y="58786"/>
                  </a:lnTo>
                  <a:lnTo>
                    <a:pt x="2004480" y="51475"/>
                  </a:lnTo>
                  <a:lnTo>
                    <a:pt x="1943738" y="44914"/>
                  </a:lnTo>
                  <a:lnTo>
                    <a:pt x="1882996" y="39717"/>
                  </a:lnTo>
                  <a:lnTo>
                    <a:pt x="1822254" y="36181"/>
                  </a:lnTo>
                  <a:lnTo>
                    <a:pt x="1761513" y="34366"/>
                  </a:lnTo>
                  <a:lnTo>
                    <a:pt x="1700771" y="34230"/>
                  </a:lnTo>
                  <a:lnTo>
                    <a:pt x="1640029" y="35129"/>
                  </a:lnTo>
                  <a:lnTo>
                    <a:pt x="1579287" y="36214"/>
                  </a:lnTo>
                  <a:lnTo>
                    <a:pt x="1518545" y="37671"/>
                  </a:lnTo>
                  <a:lnTo>
                    <a:pt x="1457803" y="39655"/>
                  </a:lnTo>
                  <a:lnTo>
                    <a:pt x="1397062" y="42239"/>
                  </a:lnTo>
                  <a:lnTo>
                    <a:pt x="1336320" y="45395"/>
                  </a:lnTo>
                  <a:lnTo>
                    <a:pt x="1275578" y="48997"/>
                  </a:lnTo>
                  <a:lnTo>
                    <a:pt x="1214836" y="52840"/>
                  </a:lnTo>
                  <a:lnTo>
                    <a:pt x="1154094" y="56688"/>
                  </a:lnTo>
                  <a:lnTo>
                    <a:pt x="1093352" y="60450"/>
                  </a:lnTo>
                  <a:lnTo>
                    <a:pt x="1032611" y="64558"/>
                  </a:lnTo>
                  <a:lnTo>
                    <a:pt x="971869" y="69150"/>
                  </a:lnTo>
                  <a:lnTo>
                    <a:pt x="911127" y="74330"/>
                  </a:lnTo>
                  <a:lnTo>
                    <a:pt x="850385" y="80215"/>
                  </a:lnTo>
                  <a:lnTo>
                    <a:pt x="789643" y="86940"/>
                  </a:lnTo>
                  <a:lnTo>
                    <a:pt x="728901" y="94654"/>
                  </a:lnTo>
                  <a:lnTo>
                    <a:pt x="668160" y="103524"/>
                  </a:lnTo>
                  <a:lnTo>
                    <a:pt x="607418" y="113727"/>
                  </a:lnTo>
                  <a:lnTo>
                    <a:pt x="546676" y="125449"/>
                  </a:lnTo>
                  <a:lnTo>
                    <a:pt x="485934" y="138843"/>
                  </a:lnTo>
                  <a:lnTo>
                    <a:pt x="425192" y="154000"/>
                  </a:lnTo>
                  <a:lnTo>
                    <a:pt x="364450" y="170971"/>
                  </a:lnTo>
                  <a:lnTo>
                    <a:pt x="303709" y="189771"/>
                  </a:lnTo>
                  <a:lnTo>
                    <a:pt x="242967" y="210411"/>
                  </a:lnTo>
                  <a:lnTo>
                    <a:pt x="182225" y="232942"/>
                  </a:lnTo>
                  <a:lnTo>
                    <a:pt x="121483" y="257309"/>
                  </a:lnTo>
                  <a:lnTo>
                    <a:pt x="60741" y="283404"/>
                  </a:lnTo>
                  <a:lnTo>
                    <a:pt x="0" y="3110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1814660" y="4709725"/>
              <a:ext cx="4798604" cy="237140"/>
            </a:xfrm>
            <a:custGeom>
              <a:avLst/>
              <a:pathLst>
                <a:path w="4798604" h="237140">
                  <a:moveTo>
                    <a:pt x="0" y="237140"/>
                  </a:moveTo>
                  <a:lnTo>
                    <a:pt x="60741" y="223758"/>
                  </a:lnTo>
                  <a:lnTo>
                    <a:pt x="121483" y="210806"/>
                  </a:lnTo>
                  <a:lnTo>
                    <a:pt x="182225" y="198314"/>
                  </a:lnTo>
                  <a:lnTo>
                    <a:pt x="242967" y="186313"/>
                  </a:lnTo>
                  <a:lnTo>
                    <a:pt x="303709" y="174829"/>
                  </a:lnTo>
                  <a:lnTo>
                    <a:pt x="364450" y="163825"/>
                  </a:lnTo>
                  <a:lnTo>
                    <a:pt x="425192" y="153287"/>
                  </a:lnTo>
                  <a:lnTo>
                    <a:pt x="485934" y="143215"/>
                  </a:lnTo>
                  <a:lnTo>
                    <a:pt x="546676" y="133610"/>
                  </a:lnTo>
                  <a:lnTo>
                    <a:pt x="607418" y="124491"/>
                  </a:lnTo>
                  <a:lnTo>
                    <a:pt x="668160" y="115899"/>
                  </a:lnTo>
                  <a:lnTo>
                    <a:pt x="728901" y="107816"/>
                  </a:lnTo>
                  <a:lnTo>
                    <a:pt x="789643" y="100222"/>
                  </a:lnTo>
                  <a:lnTo>
                    <a:pt x="850385" y="93095"/>
                  </a:lnTo>
                  <a:lnTo>
                    <a:pt x="911127" y="86414"/>
                  </a:lnTo>
                  <a:lnTo>
                    <a:pt x="971869" y="80157"/>
                  </a:lnTo>
                  <a:lnTo>
                    <a:pt x="1032611" y="74304"/>
                  </a:lnTo>
                  <a:lnTo>
                    <a:pt x="1093352" y="68833"/>
                  </a:lnTo>
                  <a:lnTo>
                    <a:pt x="1154094" y="63713"/>
                  </a:lnTo>
                  <a:lnTo>
                    <a:pt x="1214836" y="58858"/>
                  </a:lnTo>
                  <a:lnTo>
                    <a:pt x="1275578" y="54292"/>
                  </a:lnTo>
                  <a:lnTo>
                    <a:pt x="1336320" y="50065"/>
                  </a:lnTo>
                  <a:lnTo>
                    <a:pt x="1397062" y="46228"/>
                  </a:lnTo>
                  <a:lnTo>
                    <a:pt x="1457803" y="42830"/>
                  </a:lnTo>
                  <a:lnTo>
                    <a:pt x="1518545" y="39920"/>
                  </a:lnTo>
                  <a:lnTo>
                    <a:pt x="1579287" y="37549"/>
                  </a:lnTo>
                  <a:lnTo>
                    <a:pt x="1640029" y="35766"/>
                  </a:lnTo>
                  <a:lnTo>
                    <a:pt x="1700771" y="34637"/>
                  </a:lnTo>
                  <a:lnTo>
                    <a:pt x="1761513" y="35499"/>
                  </a:lnTo>
                  <a:lnTo>
                    <a:pt x="1822254" y="38732"/>
                  </a:lnTo>
                  <a:lnTo>
                    <a:pt x="1882996" y="43709"/>
                  </a:lnTo>
                  <a:lnTo>
                    <a:pt x="1943738" y="49806"/>
                  </a:lnTo>
                  <a:lnTo>
                    <a:pt x="2004480" y="56395"/>
                  </a:lnTo>
                  <a:lnTo>
                    <a:pt x="2065222" y="62850"/>
                  </a:lnTo>
                  <a:lnTo>
                    <a:pt x="2125964" y="68546"/>
                  </a:lnTo>
                  <a:lnTo>
                    <a:pt x="2186705" y="72857"/>
                  </a:lnTo>
                  <a:lnTo>
                    <a:pt x="2247447" y="75155"/>
                  </a:lnTo>
                  <a:lnTo>
                    <a:pt x="2308189" y="75811"/>
                  </a:lnTo>
                  <a:lnTo>
                    <a:pt x="2368931" y="76411"/>
                  </a:lnTo>
                  <a:lnTo>
                    <a:pt x="2429673" y="76946"/>
                  </a:lnTo>
                  <a:lnTo>
                    <a:pt x="2490415" y="77363"/>
                  </a:lnTo>
                  <a:lnTo>
                    <a:pt x="2551156" y="77608"/>
                  </a:lnTo>
                  <a:lnTo>
                    <a:pt x="2611898" y="77629"/>
                  </a:lnTo>
                  <a:lnTo>
                    <a:pt x="2672640" y="77373"/>
                  </a:lnTo>
                  <a:lnTo>
                    <a:pt x="2733382" y="76788"/>
                  </a:lnTo>
                  <a:lnTo>
                    <a:pt x="2794124" y="75820"/>
                  </a:lnTo>
                  <a:lnTo>
                    <a:pt x="2854866" y="74289"/>
                  </a:lnTo>
                  <a:lnTo>
                    <a:pt x="2915607" y="71692"/>
                  </a:lnTo>
                  <a:lnTo>
                    <a:pt x="2976349" y="68461"/>
                  </a:lnTo>
                  <a:lnTo>
                    <a:pt x="3037091" y="65153"/>
                  </a:lnTo>
                  <a:lnTo>
                    <a:pt x="3097833" y="62324"/>
                  </a:lnTo>
                  <a:lnTo>
                    <a:pt x="3158575" y="59772"/>
                  </a:lnTo>
                  <a:lnTo>
                    <a:pt x="3219317" y="56642"/>
                  </a:lnTo>
                  <a:lnTo>
                    <a:pt x="3280058" y="53080"/>
                  </a:lnTo>
                  <a:lnTo>
                    <a:pt x="3340800" y="49242"/>
                  </a:lnTo>
                  <a:lnTo>
                    <a:pt x="3401542" y="45287"/>
                  </a:lnTo>
                  <a:lnTo>
                    <a:pt x="3462284" y="41372"/>
                  </a:lnTo>
                  <a:lnTo>
                    <a:pt x="3523026" y="37655"/>
                  </a:lnTo>
                  <a:lnTo>
                    <a:pt x="3583768" y="34292"/>
                  </a:lnTo>
                  <a:lnTo>
                    <a:pt x="3644509" y="31442"/>
                  </a:lnTo>
                  <a:lnTo>
                    <a:pt x="3705251" y="29108"/>
                  </a:lnTo>
                  <a:lnTo>
                    <a:pt x="3765993" y="26738"/>
                  </a:lnTo>
                  <a:lnTo>
                    <a:pt x="3826735" y="24303"/>
                  </a:lnTo>
                  <a:lnTo>
                    <a:pt x="3887477" y="21846"/>
                  </a:lnTo>
                  <a:lnTo>
                    <a:pt x="3948219" y="19412"/>
                  </a:lnTo>
                  <a:lnTo>
                    <a:pt x="4008960" y="17042"/>
                  </a:lnTo>
                  <a:lnTo>
                    <a:pt x="4069702" y="14782"/>
                  </a:lnTo>
                  <a:lnTo>
                    <a:pt x="4130444" y="12674"/>
                  </a:lnTo>
                  <a:lnTo>
                    <a:pt x="4191186" y="10763"/>
                  </a:lnTo>
                  <a:lnTo>
                    <a:pt x="4251928" y="9086"/>
                  </a:lnTo>
                  <a:lnTo>
                    <a:pt x="4312670" y="7586"/>
                  </a:lnTo>
                  <a:lnTo>
                    <a:pt x="4373411" y="6229"/>
                  </a:lnTo>
                  <a:lnTo>
                    <a:pt x="4434153" y="5007"/>
                  </a:lnTo>
                  <a:lnTo>
                    <a:pt x="4494895" y="3910"/>
                  </a:lnTo>
                  <a:lnTo>
                    <a:pt x="4555637" y="2929"/>
                  </a:lnTo>
                  <a:lnTo>
                    <a:pt x="4616379" y="2057"/>
                  </a:lnTo>
                  <a:lnTo>
                    <a:pt x="4677120" y="1283"/>
                  </a:lnTo>
                  <a:lnTo>
                    <a:pt x="4737862" y="601"/>
                  </a:lnTo>
                  <a:lnTo>
                    <a:pt x="479860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1814660" y="4851338"/>
              <a:ext cx="4798604" cy="301309"/>
            </a:xfrm>
            <a:custGeom>
              <a:avLst/>
              <a:pathLst>
                <a:path w="4798604" h="301309">
                  <a:moveTo>
                    <a:pt x="0" y="85887"/>
                  </a:moveTo>
                  <a:lnTo>
                    <a:pt x="60741" y="85077"/>
                  </a:lnTo>
                  <a:lnTo>
                    <a:pt x="121483" y="83866"/>
                  </a:lnTo>
                  <a:lnTo>
                    <a:pt x="182225" y="82241"/>
                  </a:lnTo>
                  <a:lnTo>
                    <a:pt x="242967" y="80207"/>
                  </a:lnTo>
                  <a:lnTo>
                    <a:pt x="303709" y="77793"/>
                  </a:lnTo>
                  <a:lnTo>
                    <a:pt x="364450" y="74962"/>
                  </a:lnTo>
                  <a:lnTo>
                    <a:pt x="425192" y="71671"/>
                  </a:lnTo>
                  <a:lnTo>
                    <a:pt x="485934" y="67906"/>
                  </a:lnTo>
                  <a:lnTo>
                    <a:pt x="546676" y="63671"/>
                  </a:lnTo>
                  <a:lnTo>
                    <a:pt x="607418" y="59032"/>
                  </a:lnTo>
                  <a:lnTo>
                    <a:pt x="668160" y="54158"/>
                  </a:lnTo>
                  <a:lnTo>
                    <a:pt x="728901" y="49139"/>
                  </a:lnTo>
                  <a:lnTo>
                    <a:pt x="789643" y="44052"/>
                  </a:lnTo>
                  <a:lnTo>
                    <a:pt x="850385" y="38969"/>
                  </a:lnTo>
                  <a:lnTo>
                    <a:pt x="911127" y="33953"/>
                  </a:lnTo>
                  <a:lnTo>
                    <a:pt x="971869" y="29055"/>
                  </a:lnTo>
                  <a:lnTo>
                    <a:pt x="1032611" y="24320"/>
                  </a:lnTo>
                  <a:lnTo>
                    <a:pt x="1093352" y="19782"/>
                  </a:lnTo>
                  <a:lnTo>
                    <a:pt x="1154094" y="15538"/>
                  </a:lnTo>
                  <a:lnTo>
                    <a:pt x="1214836" y="12159"/>
                  </a:lnTo>
                  <a:lnTo>
                    <a:pt x="1275578" y="9599"/>
                  </a:lnTo>
                  <a:lnTo>
                    <a:pt x="1336320" y="7638"/>
                  </a:lnTo>
                  <a:lnTo>
                    <a:pt x="1397062" y="6077"/>
                  </a:lnTo>
                  <a:lnTo>
                    <a:pt x="1457803" y="4759"/>
                  </a:lnTo>
                  <a:lnTo>
                    <a:pt x="1518545" y="3587"/>
                  </a:lnTo>
                  <a:lnTo>
                    <a:pt x="1579287" y="2526"/>
                  </a:lnTo>
                  <a:lnTo>
                    <a:pt x="1640029" y="1584"/>
                  </a:lnTo>
                  <a:lnTo>
                    <a:pt x="1700771" y="808"/>
                  </a:lnTo>
                  <a:lnTo>
                    <a:pt x="1761513" y="986"/>
                  </a:lnTo>
                  <a:lnTo>
                    <a:pt x="1822254" y="2204"/>
                  </a:lnTo>
                  <a:lnTo>
                    <a:pt x="1882996" y="3903"/>
                  </a:lnTo>
                  <a:lnTo>
                    <a:pt x="1943738" y="5580"/>
                  </a:lnTo>
                  <a:lnTo>
                    <a:pt x="2004480" y="6874"/>
                  </a:lnTo>
                  <a:lnTo>
                    <a:pt x="2065222" y="7612"/>
                  </a:lnTo>
                  <a:lnTo>
                    <a:pt x="2125964" y="7810"/>
                  </a:lnTo>
                  <a:lnTo>
                    <a:pt x="2186705" y="7629"/>
                  </a:lnTo>
                  <a:lnTo>
                    <a:pt x="2247447" y="7292"/>
                  </a:lnTo>
                  <a:lnTo>
                    <a:pt x="2308189" y="7153"/>
                  </a:lnTo>
                  <a:lnTo>
                    <a:pt x="2368931" y="7378"/>
                  </a:lnTo>
                  <a:lnTo>
                    <a:pt x="2429673" y="7619"/>
                  </a:lnTo>
                  <a:lnTo>
                    <a:pt x="2490415" y="7554"/>
                  </a:lnTo>
                  <a:lnTo>
                    <a:pt x="2551156" y="6979"/>
                  </a:lnTo>
                  <a:lnTo>
                    <a:pt x="2611898" y="5868"/>
                  </a:lnTo>
                  <a:lnTo>
                    <a:pt x="2672640" y="4390"/>
                  </a:lnTo>
                  <a:lnTo>
                    <a:pt x="2733382" y="2877"/>
                  </a:lnTo>
                  <a:lnTo>
                    <a:pt x="2794124" y="1747"/>
                  </a:lnTo>
                  <a:lnTo>
                    <a:pt x="2854866" y="1412"/>
                  </a:lnTo>
                  <a:lnTo>
                    <a:pt x="2915607" y="1669"/>
                  </a:lnTo>
                  <a:lnTo>
                    <a:pt x="2976349" y="1745"/>
                  </a:lnTo>
                  <a:lnTo>
                    <a:pt x="3037091" y="1382"/>
                  </a:lnTo>
                  <a:lnTo>
                    <a:pt x="3097833" y="1037"/>
                  </a:lnTo>
                  <a:lnTo>
                    <a:pt x="3158575" y="1028"/>
                  </a:lnTo>
                  <a:lnTo>
                    <a:pt x="3219317" y="924"/>
                  </a:lnTo>
                  <a:lnTo>
                    <a:pt x="3280058" y="718"/>
                  </a:lnTo>
                  <a:lnTo>
                    <a:pt x="3340800" y="436"/>
                  </a:lnTo>
                  <a:lnTo>
                    <a:pt x="3401542" y="152"/>
                  </a:lnTo>
                  <a:lnTo>
                    <a:pt x="3462284" y="0"/>
                  </a:lnTo>
                  <a:lnTo>
                    <a:pt x="3523026" y="170"/>
                  </a:lnTo>
                  <a:lnTo>
                    <a:pt x="3583768" y="902"/>
                  </a:lnTo>
                  <a:lnTo>
                    <a:pt x="3644509" y="2450"/>
                  </a:lnTo>
                  <a:lnTo>
                    <a:pt x="3705251" y="4858"/>
                  </a:lnTo>
                  <a:lnTo>
                    <a:pt x="3765993" y="7422"/>
                  </a:lnTo>
                  <a:lnTo>
                    <a:pt x="3826735" y="10043"/>
                  </a:lnTo>
                  <a:lnTo>
                    <a:pt x="3887477" y="12705"/>
                  </a:lnTo>
                  <a:lnTo>
                    <a:pt x="3948219" y="15384"/>
                  </a:lnTo>
                  <a:lnTo>
                    <a:pt x="4008960" y="18044"/>
                  </a:lnTo>
                  <a:lnTo>
                    <a:pt x="4069702" y="20642"/>
                  </a:lnTo>
                  <a:lnTo>
                    <a:pt x="4130444" y="23124"/>
                  </a:lnTo>
                  <a:lnTo>
                    <a:pt x="4191186" y="25431"/>
                  </a:lnTo>
                  <a:lnTo>
                    <a:pt x="4251928" y="27492"/>
                  </a:lnTo>
                  <a:lnTo>
                    <a:pt x="4312670" y="29161"/>
                  </a:lnTo>
                  <a:lnTo>
                    <a:pt x="4373411" y="30340"/>
                  </a:lnTo>
                  <a:lnTo>
                    <a:pt x="4434153" y="30982"/>
                  </a:lnTo>
                  <a:lnTo>
                    <a:pt x="4494895" y="31068"/>
                  </a:lnTo>
                  <a:lnTo>
                    <a:pt x="4555637" y="30599"/>
                  </a:lnTo>
                  <a:lnTo>
                    <a:pt x="4616379" y="29593"/>
                  </a:lnTo>
                  <a:lnTo>
                    <a:pt x="4677120" y="28077"/>
                  </a:lnTo>
                  <a:lnTo>
                    <a:pt x="4737862" y="26083"/>
                  </a:lnTo>
                  <a:lnTo>
                    <a:pt x="4798604" y="23642"/>
                  </a:lnTo>
                  <a:lnTo>
                    <a:pt x="4798604" y="239072"/>
                  </a:lnTo>
                  <a:lnTo>
                    <a:pt x="4737862" y="224746"/>
                  </a:lnTo>
                  <a:lnTo>
                    <a:pt x="4677120" y="211337"/>
                  </a:lnTo>
                  <a:lnTo>
                    <a:pt x="4616379" y="198891"/>
                  </a:lnTo>
                  <a:lnTo>
                    <a:pt x="4555637" y="187450"/>
                  </a:lnTo>
                  <a:lnTo>
                    <a:pt x="4494895" y="177052"/>
                  </a:lnTo>
                  <a:lnTo>
                    <a:pt x="4434153" y="167728"/>
                  </a:lnTo>
                  <a:lnTo>
                    <a:pt x="4373411" y="159490"/>
                  </a:lnTo>
                  <a:lnTo>
                    <a:pt x="4312670" y="152330"/>
                  </a:lnTo>
                  <a:lnTo>
                    <a:pt x="4251928" y="146213"/>
                  </a:lnTo>
                  <a:lnTo>
                    <a:pt x="4191186" y="141088"/>
                  </a:lnTo>
                  <a:lnTo>
                    <a:pt x="4130444" y="136884"/>
                  </a:lnTo>
                  <a:lnTo>
                    <a:pt x="4069702" y="133474"/>
                  </a:lnTo>
                  <a:lnTo>
                    <a:pt x="4008960" y="130734"/>
                  </a:lnTo>
                  <a:lnTo>
                    <a:pt x="3948219" y="128548"/>
                  </a:lnTo>
                  <a:lnTo>
                    <a:pt x="3887477" y="126807"/>
                  </a:lnTo>
                  <a:lnTo>
                    <a:pt x="3826735" y="125413"/>
                  </a:lnTo>
                  <a:lnTo>
                    <a:pt x="3765993" y="124277"/>
                  </a:lnTo>
                  <a:lnTo>
                    <a:pt x="3705251" y="123319"/>
                  </a:lnTo>
                  <a:lnTo>
                    <a:pt x="3644509" y="122509"/>
                  </a:lnTo>
                  <a:lnTo>
                    <a:pt x="3583768" y="122148"/>
                  </a:lnTo>
                  <a:lnTo>
                    <a:pt x="3523026" y="122268"/>
                  </a:lnTo>
                  <a:lnTo>
                    <a:pt x="3462284" y="122833"/>
                  </a:lnTo>
                  <a:lnTo>
                    <a:pt x="3401542" y="123787"/>
                  </a:lnTo>
                  <a:lnTo>
                    <a:pt x="3340800" y="125030"/>
                  </a:lnTo>
                  <a:lnTo>
                    <a:pt x="3280058" y="126403"/>
                  </a:lnTo>
                  <a:lnTo>
                    <a:pt x="3219317" y="127686"/>
                  </a:lnTo>
                  <a:lnTo>
                    <a:pt x="3158575" y="128613"/>
                  </a:lnTo>
                  <a:lnTo>
                    <a:pt x="3097833" y="128891"/>
                  </a:lnTo>
                  <a:lnTo>
                    <a:pt x="3037091" y="128486"/>
                  </a:lnTo>
                  <a:lnTo>
                    <a:pt x="2976349" y="128142"/>
                  </a:lnTo>
                  <a:lnTo>
                    <a:pt x="2915607" y="128392"/>
                  </a:lnTo>
                  <a:lnTo>
                    <a:pt x="2854866" y="129058"/>
                  </a:lnTo>
                  <a:lnTo>
                    <a:pt x="2794124" y="129443"/>
                  </a:lnTo>
                  <a:lnTo>
                    <a:pt x="2733382" y="129340"/>
                  </a:lnTo>
                  <a:lnTo>
                    <a:pt x="2672640" y="129086"/>
                  </a:lnTo>
                  <a:lnTo>
                    <a:pt x="2611898" y="129026"/>
                  </a:lnTo>
                  <a:lnTo>
                    <a:pt x="2551156" y="129413"/>
                  </a:lnTo>
                  <a:lnTo>
                    <a:pt x="2490415" y="130342"/>
                  </a:lnTo>
                  <a:lnTo>
                    <a:pt x="2429673" y="131710"/>
                  </a:lnTo>
                  <a:lnTo>
                    <a:pt x="2368931" y="133237"/>
                  </a:lnTo>
                  <a:lnTo>
                    <a:pt x="2308189" y="134525"/>
                  </a:lnTo>
                  <a:lnTo>
                    <a:pt x="2247447" y="135133"/>
                  </a:lnTo>
                  <a:lnTo>
                    <a:pt x="2186705" y="134545"/>
                  </a:lnTo>
                  <a:lnTo>
                    <a:pt x="2125964" y="133034"/>
                  </a:lnTo>
                  <a:lnTo>
                    <a:pt x="2065222" y="131159"/>
                  </a:lnTo>
                  <a:lnTo>
                    <a:pt x="2004480" y="129414"/>
                  </a:lnTo>
                  <a:lnTo>
                    <a:pt x="1943738" y="128152"/>
                  </a:lnTo>
                  <a:lnTo>
                    <a:pt x="1882996" y="127535"/>
                  </a:lnTo>
                  <a:lnTo>
                    <a:pt x="1822254" y="127535"/>
                  </a:lnTo>
                  <a:lnTo>
                    <a:pt x="1761513" y="127986"/>
                  </a:lnTo>
                  <a:lnTo>
                    <a:pt x="1700771" y="128662"/>
                  </a:lnTo>
                  <a:lnTo>
                    <a:pt x="1640029" y="129168"/>
                  </a:lnTo>
                  <a:lnTo>
                    <a:pt x="1579287" y="129287"/>
                  </a:lnTo>
                  <a:lnTo>
                    <a:pt x="1518545" y="129273"/>
                  </a:lnTo>
                  <a:lnTo>
                    <a:pt x="1457803" y="129353"/>
                  </a:lnTo>
                  <a:lnTo>
                    <a:pt x="1397062" y="129712"/>
                  </a:lnTo>
                  <a:lnTo>
                    <a:pt x="1336320" y="130472"/>
                  </a:lnTo>
                  <a:lnTo>
                    <a:pt x="1275578" y="131696"/>
                  </a:lnTo>
                  <a:lnTo>
                    <a:pt x="1214836" y="133405"/>
                  </a:lnTo>
                  <a:lnTo>
                    <a:pt x="1154094" y="135597"/>
                  </a:lnTo>
                  <a:lnTo>
                    <a:pt x="1093352" y="138243"/>
                  </a:lnTo>
                  <a:lnTo>
                    <a:pt x="1032611" y="141176"/>
                  </a:lnTo>
                  <a:lnTo>
                    <a:pt x="971869" y="144425"/>
                  </a:lnTo>
                  <a:lnTo>
                    <a:pt x="911127" y="148054"/>
                  </a:lnTo>
                  <a:lnTo>
                    <a:pt x="850385" y="152133"/>
                  </a:lnTo>
                  <a:lnTo>
                    <a:pt x="789643" y="156742"/>
                  </a:lnTo>
                  <a:lnTo>
                    <a:pt x="728901" y="161971"/>
                  </a:lnTo>
                  <a:lnTo>
                    <a:pt x="668160" y="167918"/>
                  </a:lnTo>
                  <a:lnTo>
                    <a:pt x="607418" y="174689"/>
                  </a:lnTo>
                  <a:lnTo>
                    <a:pt x="546676" y="182393"/>
                  </a:lnTo>
                  <a:lnTo>
                    <a:pt x="485934" y="191091"/>
                  </a:lnTo>
                  <a:lnTo>
                    <a:pt x="425192" y="200846"/>
                  </a:lnTo>
                  <a:lnTo>
                    <a:pt x="364450" y="211712"/>
                  </a:lnTo>
                  <a:lnTo>
                    <a:pt x="303709" y="223725"/>
                  </a:lnTo>
                  <a:lnTo>
                    <a:pt x="242967" y="236922"/>
                  </a:lnTo>
                  <a:lnTo>
                    <a:pt x="182225" y="251359"/>
                  </a:lnTo>
                  <a:lnTo>
                    <a:pt x="121483" y="266971"/>
                  </a:lnTo>
                  <a:lnTo>
                    <a:pt x="60741" y="283660"/>
                  </a:lnTo>
                  <a:lnTo>
                    <a:pt x="0" y="301309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l952"/>
            <p:cNvSpPr/>
            <p:nvPr/>
          </p:nvSpPr>
          <p:spPr>
            <a:xfrm>
              <a:off x="1814660" y="4851338"/>
              <a:ext cx="4798604" cy="85887"/>
            </a:xfrm>
            <a:custGeom>
              <a:avLst/>
              <a:pathLst>
                <a:path w="4798604" h="85887">
                  <a:moveTo>
                    <a:pt x="0" y="85887"/>
                  </a:moveTo>
                  <a:lnTo>
                    <a:pt x="60741" y="85077"/>
                  </a:lnTo>
                  <a:lnTo>
                    <a:pt x="121483" y="83866"/>
                  </a:lnTo>
                  <a:lnTo>
                    <a:pt x="182225" y="82241"/>
                  </a:lnTo>
                  <a:lnTo>
                    <a:pt x="242967" y="80207"/>
                  </a:lnTo>
                  <a:lnTo>
                    <a:pt x="303709" y="77793"/>
                  </a:lnTo>
                  <a:lnTo>
                    <a:pt x="364450" y="74962"/>
                  </a:lnTo>
                  <a:lnTo>
                    <a:pt x="425192" y="71671"/>
                  </a:lnTo>
                  <a:lnTo>
                    <a:pt x="485934" y="67906"/>
                  </a:lnTo>
                  <a:lnTo>
                    <a:pt x="546676" y="63671"/>
                  </a:lnTo>
                  <a:lnTo>
                    <a:pt x="607418" y="59032"/>
                  </a:lnTo>
                  <a:lnTo>
                    <a:pt x="668160" y="54158"/>
                  </a:lnTo>
                  <a:lnTo>
                    <a:pt x="728901" y="49139"/>
                  </a:lnTo>
                  <a:lnTo>
                    <a:pt x="789643" y="44052"/>
                  </a:lnTo>
                  <a:lnTo>
                    <a:pt x="850385" y="38969"/>
                  </a:lnTo>
                  <a:lnTo>
                    <a:pt x="911127" y="33953"/>
                  </a:lnTo>
                  <a:lnTo>
                    <a:pt x="971869" y="29055"/>
                  </a:lnTo>
                  <a:lnTo>
                    <a:pt x="1032611" y="24320"/>
                  </a:lnTo>
                  <a:lnTo>
                    <a:pt x="1093352" y="19782"/>
                  </a:lnTo>
                  <a:lnTo>
                    <a:pt x="1154094" y="15538"/>
                  </a:lnTo>
                  <a:lnTo>
                    <a:pt x="1214836" y="12159"/>
                  </a:lnTo>
                  <a:lnTo>
                    <a:pt x="1275578" y="9599"/>
                  </a:lnTo>
                  <a:lnTo>
                    <a:pt x="1336320" y="7638"/>
                  </a:lnTo>
                  <a:lnTo>
                    <a:pt x="1397062" y="6077"/>
                  </a:lnTo>
                  <a:lnTo>
                    <a:pt x="1457803" y="4759"/>
                  </a:lnTo>
                  <a:lnTo>
                    <a:pt x="1518545" y="3587"/>
                  </a:lnTo>
                  <a:lnTo>
                    <a:pt x="1579287" y="2526"/>
                  </a:lnTo>
                  <a:lnTo>
                    <a:pt x="1640029" y="1584"/>
                  </a:lnTo>
                  <a:lnTo>
                    <a:pt x="1700771" y="808"/>
                  </a:lnTo>
                  <a:lnTo>
                    <a:pt x="1761513" y="986"/>
                  </a:lnTo>
                  <a:lnTo>
                    <a:pt x="1822254" y="2204"/>
                  </a:lnTo>
                  <a:lnTo>
                    <a:pt x="1882996" y="3903"/>
                  </a:lnTo>
                  <a:lnTo>
                    <a:pt x="1943738" y="5580"/>
                  </a:lnTo>
                  <a:lnTo>
                    <a:pt x="2004480" y="6874"/>
                  </a:lnTo>
                  <a:lnTo>
                    <a:pt x="2065222" y="7612"/>
                  </a:lnTo>
                  <a:lnTo>
                    <a:pt x="2125964" y="7810"/>
                  </a:lnTo>
                  <a:lnTo>
                    <a:pt x="2186705" y="7629"/>
                  </a:lnTo>
                  <a:lnTo>
                    <a:pt x="2247447" y="7292"/>
                  </a:lnTo>
                  <a:lnTo>
                    <a:pt x="2308189" y="7153"/>
                  </a:lnTo>
                  <a:lnTo>
                    <a:pt x="2368931" y="7378"/>
                  </a:lnTo>
                  <a:lnTo>
                    <a:pt x="2429673" y="7619"/>
                  </a:lnTo>
                  <a:lnTo>
                    <a:pt x="2490415" y="7554"/>
                  </a:lnTo>
                  <a:lnTo>
                    <a:pt x="2551156" y="6979"/>
                  </a:lnTo>
                  <a:lnTo>
                    <a:pt x="2611898" y="5868"/>
                  </a:lnTo>
                  <a:lnTo>
                    <a:pt x="2672640" y="4390"/>
                  </a:lnTo>
                  <a:lnTo>
                    <a:pt x="2733382" y="2877"/>
                  </a:lnTo>
                  <a:lnTo>
                    <a:pt x="2794124" y="1747"/>
                  </a:lnTo>
                  <a:lnTo>
                    <a:pt x="2854866" y="1412"/>
                  </a:lnTo>
                  <a:lnTo>
                    <a:pt x="2915607" y="1669"/>
                  </a:lnTo>
                  <a:lnTo>
                    <a:pt x="2976349" y="1745"/>
                  </a:lnTo>
                  <a:lnTo>
                    <a:pt x="3037091" y="1382"/>
                  </a:lnTo>
                  <a:lnTo>
                    <a:pt x="3097833" y="1037"/>
                  </a:lnTo>
                  <a:lnTo>
                    <a:pt x="3158575" y="1028"/>
                  </a:lnTo>
                  <a:lnTo>
                    <a:pt x="3219317" y="924"/>
                  </a:lnTo>
                  <a:lnTo>
                    <a:pt x="3280058" y="718"/>
                  </a:lnTo>
                  <a:lnTo>
                    <a:pt x="3340800" y="436"/>
                  </a:lnTo>
                  <a:lnTo>
                    <a:pt x="3401542" y="152"/>
                  </a:lnTo>
                  <a:lnTo>
                    <a:pt x="3462284" y="0"/>
                  </a:lnTo>
                  <a:lnTo>
                    <a:pt x="3523026" y="170"/>
                  </a:lnTo>
                  <a:lnTo>
                    <a:pt x="3583768" y="902"/>
                  </a:lnTo>
                  <a:lnTo>
                    <a:pt x="3644509" y="2450"/>
                  </a:lnTo>
                  <a:lnTo>
                    <a:pt x="3705251" y="4858"/>
                  </a:lnTo>
                  <a:lnTo>
                    <a:pt x="3765993" y="7422"/>
                  </a:lnTo>
                  <a:lnTo>
                    <a:pt x="3826735" y="10043"/>
                  </a:lnTo>
                  <a:lnTo>
                    <a:pt x="3887477" y="12705"/>
                  </a:lnTo>
                  <a:lnTo>
                    <a:pt x="3948219" y="15384"/>
                  </a:lnTo>
                  <a:lnTo>
                    <a:pt x="4008960" y="18044"/>
                  </a:lnTo>
                  <a:lnTo>
                    <a:pt x="4069702" y="20642"/>
                  </a:lnTo>
                  <a:lnTo>
                    <a:pt x="4130444" y="23124"/>
                  </a:lnTo>
                  <a:lnTo>
                    <a:pt x="4191186" y="25431"/>
                  </a:lnTo>
                  <a:lnTo>
                    <a:pt x="4251928" y="27492"/>
                  </a:lnTo>
                  <a:lnTo>
                    <a:pt x="4312670" y="29161"/>
                  </a:lnTo>
                  <a:lnTo>
                    <a:pt x="4373411" y="30340"/>
                  </a:lnTo>
                  <a:lnTo>
                    <a:pt x="4434153" y="30982"/>
                  </a:lnTo>
                  <a:lnTo>
                    <a:pt x="4494895" y="31068"/>
                  </a:lnTo>
                  <a:lnTo>
                    <a:pt x="4555637" y="30599"/>
                  </a:lnTo>
                  <a:lnTo>
                    <a:pt x="4616379" y="29593"/>
                  </a:lnTo>
                  <a:lnTo>
                    <a:pt x="4677120" y="28077"/>
                  </a:lnTo>
                  <a:lnTo>
                    <a:pt x="4737862" y="26083"/>
                  </a:lnTo>
                  <a:lnTo>
                    <a:pt x="4798604" y="236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1814660" y="4973486"/>
              <a:ext cx="4798604" cy="179161"/>
            </a:xfrm>
            <a:custGeom>
              <a:avLst/>
              <a:pathLst>
                <a:path w="4798604" h="179161">
                  <a:moveTo>
                    <a:pt x="4798604" y="116924"/>
                  </a:moveTo>
                  <a:lnTo>
                    <a:pt x="4737862" y="102598"/>
                  </a:lnTo>
                  <a:lnTo>
                    <a:pt x="4677120" y="89189"/>
                  </a:lnTo>
                  <a:lnTo>
                    <a:pt x="4616379" y="76743"/>
                  </a:lnTo>
                  <a:lnTo>
                    <a:pt x="4555637" y="65302"/>
                  </a:lnTo>
                  <a:lnTo>
                    <a:pt x="4494895" y="54904"/>
                  </a:lnTo>
                  <a:lnTo>
                    <a:pt x="4434153" y="45580"/>
                  </a:lnTo>
                  <a:lnTo>
                    <a:pt x="4373411" y="37342"/>
                  </a:lnTo>
                  <a:lnTo>
                    <a:pt x="4312670" y="30182"/>
                  </a:lnTo>
                  <a:lnTo>
                    <a:pt x="4251928" y="24065"/>
                  </a:lnTo>
                  <a:lnTo>
                    <a:pt x="4191186" y="18940"/>
                  </a:lnTo>
                  <a:lnTo>
                    <a:pt x="4130444" y="14736"/>
                  </a:lnTo>
                  <a:lnTo>
                    <a:pt x="4069702" y="11326"/>
                  </a:lnTo>
                  <a:lnTo>
                    <a:pt x="4008960" y="8586"/>
                  </a:lnTo>
                  <a:lnTo>
                    <a:pt x="3948219" y="6400"/>
                  </a:lnTo>
                  <a:lnTo>
                    <a:pt x="3887477" y="4659"/>
                  </a:lnTo>
                  <a:lnTo>
                    <a:pt x="3826735" y="3265"/>
                  </a:lnTo>
                  <a:lnTo>
                    <a:pt x="3765993" y="2129"/>
                  </a:lnTo>
                  <a:lnTo>
                    <a:pt x="3705251" y="1171"/>
                  </a:lnTo>
                  <a:lnTo>
                    <a:pt x="3644509" y="361"/>
                  </a:lnTo>
                  <a:lnTo>
                    <a:pt x="3583768" y="0"/>
                  </a:lnTo>
                  <a:lnTo>
                    <a:pt x="3523026" y="120"/>
                  </a:lnTo>
                  <a:lnTo>
                    <a:pt x="3462284" y="685"/>
                  </a:lnTo>
                  <a:lnTo>
                    <a:pt x="3401542" y="1639"/>
                  </a:lnTo>
                  <a:lnTo>
                    <a:pt x="3340800" y="2882"/>
                  </a:lnTo>
                  <a:lnTo>
                    <a:pt x="3280058" y="4255"/>
                  </a:lnTo>
                  <a:lnTo>
                    <a:pt x="3219317" y="5538"/>
                  </a:lnTo>
                  <a:lnTo>
                    <a:pt x="3158575" y="6465"/>
                  </a:lnTo>
                  <a:lnTo>
                    <a:pt x="3097833" y="6743"/>
                  </a:lnTo>
                  <a:lnTo>
                    <a:pt x="3037091" y="6338"/>
                  </a:lnTo>
                  <a:lnTo>
                    <a:pt x="2976349" y="5994"/>
                  </a:lnTo>
                  <a:lnTo>
                    <a:pt x="2915607" y="6244"/>
                  </a:lnTo>
                  <a:lnTo>
                    <a:pt x="2854866" y="6910"/>
                  </a:lnTo>
                  <a:lnTo>
                    <a:pt x="2794124" y="7295"/>
                  </a:lnTo>
                  <a:lnTo>
                    <a:pt x="2733382" y="7191"/>
                  </a:lnTo>
                  <a:lnTo>
                    <a:pt x="2672640" y="6938"/>
                  </a:lnTo>
                  <a:lnTo>
                    <a:pt x="2611898" y="6878"/>
                  </a:lnTo>
                  <a:lnTo>
                    <a:pt x="2551156" y="7265"/>
                  </a:lnTo>
                  <a:lnTo>
                    <a:pt x="2490415" y="8194"/>
                  </a:lnTo>
                  <a:lnTo>
                    <a:pt x="2429673" y="9562"/>
                  </a:lnTo>
                  <a:lnTo>
                    <a:pt x="2368931" y="11089"/>
                  </a:lnTo>
                  <a:lnTo>
                    <a:pt x="2308189" y="12377"/>
                  </a:lnTo>
                  <a:lnTo>
                    <a:pt x="2247447" y="12985"/>
                  </a:lnTo>
                  <a:lnTo>
                    <a:pt x="2186705" y="12397"/>
                  </a:lnTo>
                  <a:lnTo>
                    <a:pt x="2125964" y="10886"/>
                  </a:lnTo>
                  <a:lnTo>
                    <a:pt x="2065222" y="9011"/>
                  </a:lnTo>
                  <a:lnTo>
                    <a:pt x="2004480" y="7266"/>
                  </a:lnTo>
                  <a:lnTo>
                    <a:pt x="1943738" y="6004"/>
                  </a:lnTo>
                  <a:lnTo>
                    <a:pt x="1882996" y="5387"/>
                  </a:lnTo>
                  <a:lnTo>
                    <a:pt x="1822254" y="5387"/>
                  </a:lnTo>
                  <a:lnTo>
                    <a:pt x="1761513" y="5838"/>
                  </a:lnTo>
                  <a:lnTo>
                    <a:pt x="1700771" y="6514"/>
                  </a:lnTo>
                  <a:lnTo>
                    <a:pt x="1640029" y="7020"/>
                  </a:lnTo>
                  <a:lnTo>
                    <a:pt x="1579287" y="7139"/>
                  </a:lnTo>
                  <a:lnTo>
                    <a:pt x="1518545" y="7124"/>
                  </a:lnTo>
                  <a:lnTo>
                    <a:pt x="1457803" y="7205"/>
                  </a:lnTo>
                  <a:lnTo>
                    <a:pt x="1397062" y="7564"/>
                  </a:lnTo>
                  <a:lnTo>
                    <a:pt x="1336320" y="8324"/>
                  </a:lnTo>
                  <a:lnTo>
                    <a:pt x="1275578" y="9548"/>
                  </a:lnTo>
                  <a:lnTo>
                    <a:pt x="1214836" y="11257"/>
                  </a:lnTo>
                  <a:lnTo>
                    <a:pt x="1154094" y="13449"/>
                  </a:lnTo>
                  <a:lnTo>
                    <a:pt x="1093352" y="16095"/>
                  </a:lnTo>
                  <a:lnTo>
                    <a:pt x="1032611" y="19028"/>
                  </a:lnTo>
                  <a:lnTo>
                    <a:pt x="971869" y="22277"/>
                  </a:lnTo>
                  <a:lnTo>
                    <a:pt x="911127" y="25906"/>
                  </a:lnTo>
                  <a:lnTo>
                    <a:pt x="850385" y="29985"/>
                  </a:lnTo>
                  <a:lnTo>
                    <a:pt x="789643" y="34594"/>
                  </a:lnTo>
                  <a:lnTo>
                    <a:pt x="728901" y="39823"/>
                  </a:lnTo>
                  <a:lnTo>
                    <a:pt x="668160" y="45770"/>
                  </a:lnTo>
                  <a:lnTo>
                    <a:pt x="607418" y="52541"/>
                  </a:lnTo>
                  <a:lnTo>
                    <a:pt x="546676" y="60245"/>
                  </a:lnTo>
                  <a:lnTo>
                    <a:pt x="485934" y="68943"/>
                  </a:lnTo>
                  <a:lnTo>
                    <a:pt x="425192" y="78698"/>
                  </a:lnTo>
                  <a:lnTo>
                    <a:pt x="364450" y="89564"/>
                  </a:lnTo>
                  <a:lnTo>
                    <a:pt x="303709" y="101577"/>
                  </a:lnTo>
                  <a:lnTo>
                    <a:pt x="242967" y="114774"/>
                  </a:lnTo>
                  <a:lnTo>
                    <a:pt x="182225" y="129211"/>
                  </a:lnTo>
                  <a:lnTo>
                    <a:pt x="121483" y="144823"/>
                  </a:lnTo>
                  <a:lnTo>
                    <a:pt x="60741" y="161512"/>
                  </a:lnTo>
                  <a:lnTo>
                    <a:pt x="0" y="1791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1814660" y="4912558"/>
              <a:ext cx="4798604" cy="132378"/>
            </a:xfrm>
            <a:custGeom>
              <a:avLst/>
              <a:pathLst>
                <a:path w="4798604" h="132378">
                  <a:moveTo>
                    <a:pt x="0" y="132378"/>
                  </a:moveTo>
                  <a:lnTo>
                    <a:pt x="60741" y="123149"/>
                  </a:lnTo>
                  <a:lnTo>
                    <a:pt x="121483" y="114199"/>
                  </a:lnTo>
                  <a:lnTo>
                    <a:pt x="182225" y="105580"/>
                  </a:lnTo>
                  <a:lnTo>
                    <a:pt x="242967" y="97345"/>
                  </a:lnTo>
                  <a:lnTo>
                    <a:pt x="303709" y="89539"/>
                  </a:lnTo>
                  <a:lnTo>
                    <a:pt x="364450" y="82117"/>
                  </a:lnTo>
                  <a:lnTo>
                    <a:pt x="425192" y="75039"/>
                  </a:lnTo>
                  <a:lnTo>
                    <a:pt x="485934" y="68279"/>
                  </a:lnTo>
                  <a:lnTo>
                    <a:pt x="546676" y="61813"/>
                  </a:lnTo>
                  <a:lnTo>
                    <a:pt x="607418" y="55641"/>
                  </a:lnTo>
                  <a:lnTo>
                    <a:pt x="668160" y="49818"/>
                  </a:lnTo>
                  <a:lnTo>
                    <a:pt x="728901" y="44335"/>
                  </a:lnTo>
                  <a:lnTo>
                    <a:pt x="789643" y="39177"/>
                  </a:lnTo>
                  <a:lnTo>
                    <a:pt x="850385" y="34332"/>
                  </a:lnTo>
                  <a:lnTo>
                    <a:pt x="911127" y="29784"/>
                  </a:lnTo>
                  <a:lnTo>
                    <a:pt x="971869" y="25521"/>
                  </a:lnTo>
                  <a:lnTo>
                    <a:pt x="1032611" y="21528"/>
                  </a:lnTo>
                  <a:lnTo>
                    <a:pt x="1093352" y="17793"/>
                  </a:lnTo>
                  <a:lnTo>
                    <a:pt x="1154094" y="14348"/>
                  </a:lnTo>
                  <a:lnTo>
                    <a:pt x="1214836" y="11562"/>
                  </a:lnTo>
                  <a:lnTo>
                    <a:pt x="1275578" y="9428"/>
                  </a:lnTo>
                  <a:lnTo>
                    <a:pt x="1336320" y="7836"/>
                  </a:lnTo>
                  <a:lnTo>
                    <a:pt x="1397062" y="6675"/>
                  </a:lnTo>
                  <a:lnTo>
                    <a:pt x="1457803" y="5837"/>
                  </a:lnTo>
                  <a:lnTo>
                    <a:pt x="1518545" y="5210"/>
                  </a:lnTo>
                  <a:lnTo>
                    <a:pt x="1579287" y="4687"/>
                  </a:lnTo>
                  <a:lnTo>
                    <a:pt x="1640029" y="4156"/>
                  </a:lnTo>
                  <a:lnTo>
                    <a:pt x="1700771" y="3516"/>
                  </a:lnTo>
                  <a:lnTo>
                    <a:pt x="1761513" y="3266"/>
                  </a:lnTo>
                  <a:lnTo>
                    <a:pt x="1822254" y="3650"/>
                  </a:lnTo>
                  <a:lnTo>
                    <a:pt x="1882996" y="4499"/>
                  </a:lnTo>
                  <a:lnTo>
                    <a:pt x="1943738" y="5647"/>
                  </a:lnTo>
                  <a:lnTo>
                    <a:pt x="2004480" y="6925"/>
                  </a:lnTo>
                  <a:lnTo>
                    <a:pt x="2065222" y="8166"/>
                  </a:lnTo>
                  <a:lnTo>
                    <a:pt x="2125964" y="9203"/>
                  </a:lnTo>
                  <a:lnTo>
                    <a:pt x="2186705" y="9868"/>
                  </a:lnTo>
                  <a:lnTo>
                    <a:pt x="2247447" y="9993"/>
                  </a:lnTo>
                  <a:lnTo>
                    <a:pt x="2308189" y="9619"/>
                  </a:lnTo>
                  <a:lnTo>
                    <a:pt x="2368931" y="9088"/>
                  </a:lnTo>
                  <a:lnTo>
                    <a:pt x="2429673" y="8445"/>
                  </a:lnTo>
                  <a:lnTo>
                    <a:pt x="2490415" y="7728"/>
                  </a:lnTo>
                  <a:lnTo>
                    <a:pt x="2551156" y="6976"/>
                  </a:lnTo>
                  <a:lnTo>
                    <a:pt x="2611898" y="6227"/>
                  </a:lnTo>
                  <a:lnTo>
                    <a:pt x="2672640" y="5519"/>
                  </a:lnTo>
                  <a:lnTo>
                    <a:pt x="2733382" y="4889"/>
                  </a:lnTo>
                  <a:lnTo>
                    <a:pt x="2794124" y="4375"/>
                  </a:lnTo>
                  <a:lnTo>
                    <a:pt x="2854866" y="4016"/>
                  </a:lnTo>
                  <a:lnTo>
                    <a:pt x="2915607" y="3811"/>
                  </a:lnTo>
                  <a:lnTo>
                    <a:pt x="2976349" y="3724"/>
                  </a:lnTo>
                  <a:lnTo>
                    <a:pt x="3037091" y="3715"/>
                  </a:lnTo>
                  <a:lnTo>
                    <a:pt x="3097833" y="3745"/>
                  </a:lnTo>
                  <a:lnTo>
                    <a:pt x="3158575" y="3601"/>
                  </a:lnTo>
                  <a:lnTo>
                    <a:pt x="3219317" y="3085"/>
                  </a:lnTo>
                  <a:lnTo>
                    <a:pt x="3280058" y="2341"/>
                  </a:lnTo>
                  <a:lnTo>
                    <a:pt x="3340800" y="1514"/>
                  </a:lnTo>
                  <a:lnTo>
                    <a:pt x="3401542" y="750"/>
                  </a:lnTo>
                  <a:lnTo>
                    <a:pt x="3462284" y="197"/>
                  </a:lnTo>
                  <a:lnTo>
                    <a:pt x="3523026" y="0"/>
                  </a:lnTo>
                  <a:lnTo>
                    <a:pt x="3583768" y="305"/>
                  </a:lnTo>
                  <a:lnTo>
                    <a:pt x="3644509" y="1260"/>
                  </a:lnTo>
                  <a:lnTo>
                    <a:pt x="3705251" y="2869"/>
                  </a:lnTo>
                  <a:lnTo>
                    <a:pt x="3765993" y="4630"/>
                  </a:lnTo>
                  <a:lnTo>
                    <a:pt x="3826735" y="6508"/>
                  </a:lnTo>
                  <a:lnTo>
                    <a:pt x="3887477" y="8537"/>
                  </a:lnTo>
                  <a:lnTo>
                    <a:pt x="3948219" y="10746"/>
                  </a:lnTo>
                  <a:lnTo>
                    <a:pt x="4008960" y="13170"/>
                  </a:lnTo>
                  <a:lnTo>
                    <a:pt x="4069702" y="15838"/>
                  </a:lnTo>
                  <a:lnTo>
                    <a:pt x="4130444" y="18784"/>
                  </a:lnTo>
                  <a:lnTo>
                    <a:pt x="4191186" y="22040"/>
                  </a:lnTo>
                  <a:lnTo>
                    <a:pt x="4251928" y="25633"/>
                  </a:lnTo>
                  <a:lnTo>
                    <a:pt x="4312670" y="29526"/>
                  </a:lnTo>
                  <a:lnTo>
                    <a:pt x="4373411" y="33695"/>
                  </a:lnTo>
                  <a:lnTo>
                    <a:pt x="4434153" y="38135"/>
                  </a:lnTo>
                  <a:lnTo>
                    <a:pt x="4494895" y="42840"/>
                  </a:lnTo>
                  <a:lnTo>
                    <a:pt x="4555637" y="47805"/>
                  </a:lnTo>
                  <a:lnTo>
                    <a:pt x="4616379" y="53022"/>
                  </a:lnTo>
                  <a:lnTo>
                    <a:pt x="4677120" y="58487"/>
                  </a:lnTo>
                  <a:lnTo>
                    <a:pt x="4737862" y="64195"/>
                  </a:lnTo>
                  <a:lnTo>
                    <a:pt x="4798604" y="70138"/>
                  </a:lnTo>
                </a:path>
              </a:pathLst>
            </a:custGeom>
            <a:ln w="2710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1814660" y="4740219"/>
              <a:ext cx="4798604" cy="476848"/>
            </a:xfrm>
            <a:custGeom>
              <a:avLst/>
              <a:pathLst>
                <a:path w="4798604" h="476848">
                  <a:moveTo>
                    <a:pt x="0" y="204899"/>
                  </a:moveTo>
                  <a:lnTo>
                    <a:pt x="60741" y="206291"/>
                  </a:lnTo>
                  <a:lnTo>
                    <a:pt x="121483" y="207025"/>
                  </a:lnTo>
                  <a:lnTo>
                    <a:pt x="182225" y="206936"/>
                  </a:lnTo>
                  <a:lnTo>
                    <a:pt x="242967" y="205886"/>
                  </a:lnTo>
                  <a:lnTo>
                    <a:pt x="303709" y="203784"/>
                  </a:lnTo>
                  <a:lnTo>
                    <a:pt x="364450" y="200752"/>
                  </a:lnTo>
                  <a:lnTo>
                    <a:pt x="425192" y="196830"/>
                  </a:lnTo>
                  <a:lnTo>
                    <a:pt x="485934" y="192037"/>
                  </a:lnTo>
                  <a:lnTo>
                    <a:pt x="546676" y="186412"/>
                  </a:lnTo>
                  <a:lnTo>
                    <a:pt x="607418" y="180005"/>
                  </a:lnTo>
                  <a:lnTo>
                    <a:pt x="668160" y="172875"/>
                  </a:lnTo>
                  <a:lnTo>
                    <a:pt x="728901" y="165178"/>
                  </a:lnTo>
                  <a:lnTo>
                    <a:pt x="789643" y="157069"/>
                  </a:lnTo>
                  <a:lnTo>
                    <a:pt x="850385" y="148696"/>
                  </a:lnTo>
                  <a:lnTo>
                    <a:pt x="911127" y="140193"/>
                  </a:lnTo>
                  <a:lnTo>
                    <a:pt x="971869" y="131683"/>
                  </a:lnTo>
                  <a:lnTo>
                    <a:pt x="1032611" y="123278"/>
                  </a:lnTo>
                  <a:lnTo>
                    <a:pt x="1093352" y="115077"/>
                  </a:lnTo>
                  <a:lnTo>
                    <a:pt x="1154094" y="107137"/>
                  </a:lnTo>
                  <a:lnTo>
                    <a:pt x="1214836" y="99239"/>
                  </a:lnTo>
                  <a:lnTo>
                    <a:pt x="1275578" y="91335"/>
                  </a:lnTo>
                  <a:lnTo>
                    <a:pt x="1336320" y="83420"/>
                  </a:lnTo>
                  <a:lnTo>
                    <a:pt x="1397062" y="75511"/>
                  </a:lnTo>
                  <a:lnTo>
                    <a:pt x="1457803" y="67684"/>
                  </a:lnTo>
                  <a:lnTo>
                    <a:pt x="1518545" y="60088"/>
                  </a:lnTo>
                  <a:lnTo>
                    <a:pt x="1579287" y="52948"/>
                  </a:lnTo>
                  <a:lnTo>
                    <a:pt x="1640029" y="46550"/>
                  </a:lnTo>
                  <a:lnTo>
                    <a:pt x="1700771" y="41202"/>
                  </a:lnTo>
                  <a:lnTo>
                    <a:pt x="1761513" y="36440"/>
                  </a:lnTo>
                  <a:lnTo>
                    <a:pt x="1822254" y="31699"/>
                  </a:lnTo>
                  <a:lnTo>
                    <a:pt x="1882996" y="26770"/>
                  </a:lnTo>
                  <a:lnTo>
                    <a:pt x="1943738" y="21523"/>
                  </a:lnTo>
                  <a:lnTo>
                    <a:pt x="2004480" y="16000"/>
                  </a:lnTo>
                  <a:lnTo>
                    <a:pt x="2065222" y="10484"/>
                  </a:lnTo>
                  <a:lnTo>
                    <a:pt x="2125964" y="5497"/>
                  </a:lnTo>
                  <a:lnTo>
                    <a:pt x="2186705" y="1741"/>
                  </a:lnTo>
                  <a:lnTo>
                    <a:pt x="2247447" y="0"/>
                  </a:lnTo>
                  <a:lnTo>
                    <a:pt x="2308189" y="1084"/>
                  </a:lnTo>
                  <a:lnTo>
                    <a:pt x="2368931" y="4901"/>
                  </a:lnTo>
                  <a:lnTo>
                    <a:pt x="2429673" y="10529"/>
                  </a:lnTo>
                  <a:lnTo>
                    <a:pt x="2490415" y="17078"/>
                  </a:lnTo>
                  <a:lnTo>
                    <a:pt x="2551156" y="23807"/>
                  </a:lnTo>
                  <a:lnTo>
                    <a:pt x="2611898" y="30200"/>
                  </a:lnTo>
                  <a:lnTo>
                    <a:pt x="2672640" y="35988"/>
                  </a:lnTo>
                  <a:lnTo>
                    <a:pt x="2733382" y="41106"/>
                  </a:lnTo>
                  <a:lnTo>
                    <a:pt x="2794124" y="45600"/>
                  </a:lnTo>
                  <a:lnTo>
                    <a:pt x="2854866" y="50276"/>
                  </a:lnTo>
                  <a:lnTo>
                    <a:pt x="2915607" y="58058"/>
                  </a:lnTo>
                  <a:lnTo>
                    <a:pt x="2976349" y="66957"/>
                  </a:lnTo>
                  <a:lnTo>
                    <a:pt x="3037091" y="74979"/>
                  </a:lnTo>
                  <a:lnTo>
                    <a:pt x="3097833" y="81035"/>
                  </a:lnTo>
                  <a:lnTo>
                    <a:pt x="3158575" y="85833"/>
                  </a:lnTo>
                  <a:lnTo>
                    <a:pt x="3219317" y="91065"/>
                  </a:lnTo>
                  <a:lnTo>
                    <a:pt x="3280058" y="96512"/>
                  </a:lnTo>
                  <a:lnTo>
                    <a:pt x="3340800" y="101963"/>
                  </a:lnTo>
                  <a:lnTo>
                    <a:pt x="3401542" y="107269"/>
                  </a:lnTo>
                  <a:lnTo>
                    <a:pt x="3462284" y="112353"/>
                  </a:lnTo>
                  <a:lnTo>
                    <a:pt x="3523026" y="117215"/>
                  </a:lnTo>
                  <a:lnTo>
                    <a:pt x="3583768" y="121911"/>
                  </a:lnTo>
                  <a:lnTo>
                    <a:pt x="3644509" y="126521"/>
                  </a:lnTo>
                  <a:lnTo>
                    <a:pt x="3705251" y="131107"/>
                  </a:lnTo>
                  <a:lnTo>
                    <a:pt x="3765993" y="135672"/>
                  </a:lnTo>
                  <a:lnTo>
                    <a:pt x="3826735" y="140130"/>
                  </a:lnTo>
                  <a:lnTo>
                    <a:pt x="3887477" y="144381"/>
                  </a:lnTo>
                  <a:lnTo>
                    <a:pt x="3948219" y="148312"/>
                  </a:lnTo>
                  <a:lnTo>
                    <a:pt x="4008960" y="151799"/>
                  </a:lnTo>
                  <a:lnTo>
                    <a:pt x="4069702" y="154705"/>
                  </a:lnTo>
                  <a:lnTo>
                    <a:pt x="4130444" y="156883"/>
                  </a:lnTo>
                  <a:lnTo>
                    <a:pt x="4191186" y="158177"/>
                  </a:lnTo>
                  <a:lnTo>
                    <a:pt x="4251928" y="158427"/>
                  </a:lnTo>
                  <a:lnTo>
                    <a:pt x="4312670" y="157553"/>
                  </a:lnTo>
                  <a:lnTo>
                    <a:pt x="4373411" y="155494"/>
                  </a:lnTo>
                  <a:lnTo>
                    <a:pt x="4434153" y="152207"/>
                  </a:lnTo>
                  <a:lnTo>
                    <a:pt x="4494895" y="147683"/>
                  </a:lnTo>
                  <a:lnTo>
                    <a:pt x="4555637" y="141940"/>
                  </a:lnTo>
                  <a:lnTo>
                    <a:pt x="4616379" y="135016"/>
                  </a:lnTo>
                  <a:lnTo>
                    <a:pt x="4677120" y="126961"/>
                  </a:lnTo>
                  <a:lnTo>
                    <a:pt x="4737862" y="117831"/>
                  </a:lnTo>
                  <a:lnTo>
                    <a:pt x="4798604" y="107682"/>
                  </a:lnTo>
                  <a:lnTo>
                    <a:pt x="4798604" y="379643"/>
                  </a:lnTo>
                  <a:lnTo>
                    <a:pt x="4737862" y="368625"/>
                  </a:lnTo>
                  <a:lnTo>
                    <a:pt x="4677120" y="358311"/>
                  </a:lnTo>
                  <a:lnTo>
                    <a:pt x="4616379" y="348740"/>
                  </a:lnTo>
                  <a:lnTo>
                    <a:pt x="4555637" y="339950"/>
                  </a:lnTo>
                  <a:lnTo>
                    <a:pt x="4494895" y="331975"/>
                  </a:lnTo>
                  <a:lnTo>
                    <a:pt x="4434153" y="324836"/>
                  </a:lnTo>
                  <a:lnTo>
                    <a:pt x="4373411" y="318534"/>
                  </a:lnTo>
                  <a:lnTo>
                    <a:pt x="4312670" y="313042"/>
                  </a:lnTo>
                  <a:lnTo>
                    <a:pt x="4251928" y="308301"/>
                  </a:lnTo>
                  <a:lnTo>
                    <a:pt x="4191186" y="304184"/>
                  </a:lnTo>
                  <a:lnTo>
                    <a:pt x="4130444" y="300494"/>
                  </a:lnTo>
                  <a:lnTo>
                    <a:pt x="4069702" y="297145"/>
                  </a:lnTo>
                  <a:lnTo>
                    <a:pt x="4008960" y="294060"/>
                  </a:lnTo>
                  <a:lnTo>
                    <a:pt x="3948219" y="291171"/>
                  </a:lnTo>
                  <a:lnTo>
                    <a:pt x="3887477" y="288424"/>
                  </a:lnTo>
                  <a:lnTo>
                    <a:pt x="3826735" y="285775"/>
                  </a:lnTo>
                  <a:lnTo>
                    <a:pt x="3765993" y="283191"/>
                  </a:lnTo>
                  <a:lnTo>
                    <a:pt x="3705251" y="280653"/>
                  </a:lnTo>
                  <a:lnTo>
                    <a:pt x="3644509" y="278085"/>
                  </a:lnTo>
                  <a:lnTo>
                    <a:pt x="3583768" y="274973"/>
                  </a:lnTo>
                  <a:lnTo>
                    <a:pt x="3523026" y="271352"/>
                  </a:lnTo>
                  <a:lnTo>
                    <a:pt x="3462284" y="267419"/>
                  </a:lnTo>
                  <a:lnTo>
                    <a:pt x="3401542" y="263347"/>
                  </a:lnTo>
                  <a:lnTo>
                    <a:pt x="3340800" y="259252"/>
                  </a:lnTo>
                  <a:lnTo>
                    <a:pt x="3280058" y="255178"/>
                  </a:lnTo>
                  <a:lnTo>
                    <a:pt x="3219317" y="251090"/>
                  </a:lnTo>
                  <a:lnTo>
                    <a:pt x="3158575" y="246896"/>
                  </a:lnTo>
                  <a:lnTo>
                    <a:pt x="3097833" y="242438"/>
                  </a:lnTo>
                  <a:lnTo>
                    <a:pt x="3037091" y="235437"/>
                  </a:lnTo>
                  <a:lnTo>
                    <a:pt x="2976349" y="226521"/>
                  </a:lnTo>
                  <a:lnTo>
                    <a:pt x="2915607" y="218034"/>
                  </a:lnTo>
                  <a:lnTo>
                    <a:pt x="2854866" y="211418"/>
                  </a:lnTo>
                  <a:lnTo>
                    <a:pt x="2794124" y="206803"/>
                  </a:lnTo>
                  <a:lnTo>
                    <a:pt x="2733382" y="200753"/>
                  </a:lnTo>
                  <a:lnTo>
                    <a:pt x="2672640" y="193405"/>
                  </a:lnTo>
                  <a:lnTo>
                    <a:pt x="2611898" y="185676"/>
                  </a:lnTo>
                  <a:lnTo>
                    <a:pt x="2551156" y="178370"/>
                  </a:lnTo>
                  <a:lnTo>
                    <a:pt x="2490415" y="172087"/>
                  </a:lnTo>
                  <a:lnTo>
                    <a:pt x="2429673" y="167183"/>
                  </a:lnTo>
                  <a:lnTo>
                    <a:pt x="2368931" y="163787"/>
                  </a:lnTo>
                  <a:lnTo>
                    <a:pt x="2308189" y="161879"/>
                  </a:lnTo>
                  <a:lnTo>
                    <a:pt x="2247447" y="161387"/>
                  </a:lnTo>
                  <a:lnTo>
                    <a:pt x="2186705" y="161961"/>
                  </a:lnTo>
                  <a:lnTo>
                    <a:pt x="2125964" y="163581"/>
                  </a:lnTo>
                  <a:lnTo>
                    <a:pt x="2065222" y="166451"/>
                  </a:lnTo>
                  <a:lnTo>
                    <a:pt x="2004480" y="170696"/>
                  </a:lnTo>
                  <a:lnTo>
                    <a:pt x="1943738" y="176259"/>
                  </a:lnTo>
                  <a:lnTo>
                    <a:pt x="1882996" y="182845"/>
                  </a:lnTo>
                  <a:lnTo>
                    <a:pt x="1822254" y="189917"/>
                  </a:lnTo>
                  <a:lnTo>
                    <a:pt x="1761513" y="196766"/>
                  </a:lnTo>
                  <a:lnTo>
                    <a:pt x="1700771" y="202607"/>
                  </a:lnTo>
                  <a:lnTo>
                    <a:pt x="1640029" y="207613"/>
                  </a:lnTo>
                  <a:lnTo>
                    <a:pt x="1579287" y="212974"/>
                  </a:lnTo>
                  <a:lnTo>
                    <a:pt x="1518545" y="218754"/>
                  </a:lnTo>
                  <a:lnTo>
                    <a:pt x="1457803" y="224973"/>
                  </a:lnTo>
                  <a:lnTo>
                    <a:pt x="1397062" y="231589"/>
                  </a:lnTo>
                  <a:lnTo>
                    <a:pt x="1336320" y="238486"/>
                  </a:lnTo>
                  <a:lnTo>
                    <a:pt x="1275578" y="245473"/>
                  </a:lnTo>
                  <a:lnTo>
                    <a:pt x="1214836" y="252301"/>
                  </a:lnTo>
                  <a:lnTo>
                    <a:pt x="1154094" y="258701"/>
                  </a:lnTo>
                  <a:lnTo>
                    <a:pt x="1093352" y="264622"/>
                  </a:lnTo>
                  <a:lnTo>
                    <a:pt x="1032611" y="270797"/>
                  </a:lnTo>
                  <a:lnTo>
                    <a:pt x="971869" y="277327"/>
                  </a:lnTo>
                  <a:lnTo>
                    <a:pt x="911127" y="284236"/>
                  </a:lnTo>
                  <a:lnTo>
                    <a:pt x="850385" y="291555"/>
                  </a:lnTo>
                  <a:lnTo>
                    <a:pt x="789643" y="299330"/>
                  </a:lnTo>
                  <a:lnTo>
                    <a:pt x="728901" y="307618"/>
                  </a:lnTo>
                  <a:lnTo>
                    <a:pt x="668160" y="316486"/>
                  </a:lnTo>
                  <a:lnTo>
                    <a:pt x="607418" y="326012"/>
                  </a:lnTo>
                  <a:lnTo>
                    <a:pt x="546676" y="336288"/>
                  </a:lnTo>
                  <a:lnTo>
                    <a:pt x="485934" y="347546"/>
                  </a:lnTo>
                  <a:lnTo>
                    <a:pt x="425192" y="359901"/>
                  </a:lnTo>
                  <a:lnTo>
                    <a:pt x="364450" y="373387"/>
                  </a:lnTo>
                  <a:lnTo>
                    <a:pt x="303709" y="388011"/>
                  </a:lnTo>
                  <a:lnTo>
                    <a:pt x="242967" y="403725"/>
                  </a:lnTo>
                  <a:lnTo>
                    <a:pt x="182225" y="420433"/>
                  </a:lnTo>
                  <a:lnTo>
                    <a:pt x="121483" y="438178"/>
                  </a:lnTo>
                  <a:lnTo>
                    <a:pt x="60741" y="456984"/>
                  </a:lnTo>
                  <a:lnTo>
                    <a:pt x="0" y="47684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1814660" y="4740219"/>
              <a:ext cx="4798604" cy="207025"/>
            </a:xfrm>
            <a:custGeom>
              <a:avLst/>
              <a:pathLst>
                <a:path w="4798604" h="207025">
                  <a:moveTo>
                    <a:pt x="0" y="204899"/>
                  </a:moveTo>
                  <a:lnTo>
                    <a:pt x="60741" y="206291"/>
                  </a:lnTo>
                  <a:lnTo>
                    <a:pt x="121483" y="207025"/>
                  </a:lnTo>
                  <a:lnTo>
                    <a:pt x="182225" y="206936"/>
                  </a:lnTo>
                  <a:lnTo>
                    <a:pt x="242967" y="205886"/>
                  </a:lnTo>
                  <a:lnTo>
                    <a:pt x="303709" y="203784"/>
                  </a:lnTo>
                  <a:lnTo>
                    <a:pt x="364450" y="200752"/>
                  </a:lnTo>
                  <a:lnTo>
                    <a:pt x="425192" y="196830"/>
                  </a:lnTo>
                  <a:lnTo>
                    <a:pt x="485934" y="192037"/>
                  </a:lnTo>
                  <a:lnTo>
                    <a:pt x="546676" y="186412"/>
                  </a:lnTo>
                  <a:lnTo>
                    <a:pt x="607418" y="180005"/>
                  </a:lnTo>
                  <a:lnTo>
                    <a:pt x="668160" y="172875"/>
                  </a:lnTo>
                  <a:lnTo>
                    <a:pt x="728901" y="165178"/>
                  </a:lnTo>
                  <a:lnTo>
                    <a:pt x="789643" y="157069"/>
                  </a:lnTo>
                  <a:lnTo>
                    <a:pt x="850385" y="148696"/>
                  </a:lnTo>
                  <a:lnTo>
                    <a:pt x="911127" y="140193"/>
                  </a:lnTo>
                  <a:lnTo>
                    <a:pt x="971869" y="131683"/>
                  </a:lnTo>
                  <a:lnTo>
                    <a:pt x="1032611" y="123278"/>
                  </a:lnTo>
                  <a:lnTo>
                    <a:pt x="1093352" y="115077"/>
                  </a:lnTo>
                  <a:lnTo>
                    <a:pt x="1154094" y="107137"/>
                  </a:lnTo>
                  <a:lnTo>
                    <a:pt x="1214836" y="99239"/>
                  </a:lnTo>
                  <a:lnTo>
                    <a:pt x="1275578" y="91335"/>
                  </a:lnTo>
                  <a:lnTo>
                    <a:pt x="1336320" y="83420"/>
                  </a:lnTo>
                  <a:lnTo>
                    <a:pt x="1397062" y="75511"/>
                  </a:lnTo>
                  <a:lnTo>
                    <a:pt x="1457803" y="67684"/>
                  </a:lnTo>
                  <a:lnTo>
                    <a:pt x="1518545" y="60088"/>
                  </a:lnTo>
                  <a:lnTo>
                    <a:pt x="1579287" y="52948"/>
                  </a:lnTo>
                  <a:lnTo>
                    <a:pt x="1640029" y="46550"/>
                  </a:lnTo>
                  <a:lnTo>
                    <a:pt x="1700771" y="41202"/>
                  </a:lnTo>
                  <a:lnTo>
                    <a:pt x="1761513" y="36440"/>
                  </a:lnTo>
                  <a:lnTo>
                    <a:pt x="1822254" y="31699"/>
                  </a:lnTo>
                  <a:lnTo>
                    <a:pt x="1882996" y="26770"/>
                  </a:lnTo>
                  <a:lnTo>
                    <a:pt x="1943738" y="21523"/>
                  </a:lnTo>
                  <a:lnTo>
                    <a:pt x="2004480" y="16000"/>
                  </a:lnTo>
                  <a:lnTo>
                    <a:pt x="2065222" y="10484"/>
                  </a:lnTo>
                  <a:lnTo>
                    <a:pt x="2125964" y="5497"/>
                  </a:lnTo>
                  <a:lnTo>
                    <a:pt x="2186705" y="1741"/>
                  </a:lnTo>
                  <a:lnTo>
                    <a:pt x="2247447" y="0"/>
                  </a:lnTo>
                  <a:lnTo>
                    <a:pt x="2308189" y="1084"/>
                  </a:lnTo>
                  <a:lnTo>
                    <a:pt x="2368931" y="4901"/>
                  </a:lnTo>
                  <a:lnTo>
                    <a:pt x="2429673" y="10529"/>
                  </a:lnTo>
                  <a:lnTo>
                    <a:pt x="2490415" y="17078"/>
                  </a:lnTo>
                  <a:lnTo>
                    <a:pt x="2551156" y="23807"/>
                  </a:lnTo>
                  <a:lnTo>
                    <a:pt x="2611898" y="30200"/>
                  </a:lnTo>
                  <a:lnTo>
                    <a:pt x="2672640" y="35988"/>
                  </a:lnTo>
                  <a:lnTo>
                    <a:pt x="2733382" y="41106"/>
                  </a:lnTo>
                  <a:lnTo>
                    <a:pt x="2794124" y="45600"/>
                  </a:lnTo>
                  <a:lnTo>
                    <a:pt x="2854866" y="50276"/>
                  </a:lnTo>
                  <a:lnTo>
                    <a:pt x="2915607" y="58058"/>
                  </a:lnTo>
                  <a:lnTo>
                    <a:pt x="2976349" y="66957"/>
                  </a:lnTo>
                  <a:lnTo>
                    <a:pt x="3037091" y="74979"/>
                  </a:lnTo>
                  <a:lnTo>
                    <a:pt x="3097833" y="81035"/>
                  </a:lnTo>
                  <a:lnTo>
                    <a:pt x="3158575" y="85833"/>
                  </a:lnTo>
                  <a:lnTo>
                    <a:pt x="3219317" y="91065"/>
                  </a:lnTo>
                  <a:lnTo>
                    <a:pt x="3280058" y="96512"/>
                  </a:lnTo>
                  <a:lnTo>
                    <a:pt x="3340800" y="101963"/>
                  </a:lnTo>
                  <a:lnTo>
                    <a:pt x="3401542" y="107269"/>
                  </a:lnTo>
                  <a:lnTo>
                    <a:pt x="3462284" y="112353"/>
                  </a:lnTo>
                  <a:lnTo>
                    <a:pt x="3523026" y="117215"/>
                  </a:lnTo>
                  <a:lnTo>
                    <a:pt x="3583768" y="121911"/>
                  </a:lnTo>
                  <a:lnTo>
                    <a:pt x="3644509" y="126521"/>
                  </a:lnTo>
                  <a:lnTo>
                    <a:pt x="3705251" y="131107"/>
                  </a:lnTo>
                  <a:lnTo>
                    <a:pt x="3765993" y="135672"/>
                  </a:lnTo>
                  <a:lnTo>
                    <a:pt x="3826735" y="140130"/>
                  </a:lnTo>
                  <a:lnTo>
                    <a:pt x="3887477" y="144381"/>
                  </a:lnTo>
                  <a:lnTo>
                    <a:pt x="3948219" y="148312"/>
                  </a:lnTo>
                  <a:lnTo>
                    <a:pt x="4008960" y="151799"/>
                  </a:lnTo>
                  <a:lnTo>
                    <a:pt x="4069702" y="154705"/>
                  </a:lnTo>
                  <a:lnTo>
                    <a:pt x="4130444" y="156883"/>
                  </a:lnTo>
                  <a:lnTo>
                    <a:pt x="4191186" y="158177"/>
                  </a:lnTo>
                  <a:lnTo>
                    <a:pt x="4251928" y="158427"/>
                  </a:lnTo>
                  <a:lnTo>
                    <a:pt x="4312670" y="157553"/>
                  </a:lnTo>
                  <a:lnTo>
                    <a:pt x="4373411" y="155494"/>
                  </a:lnTo>
                  <a:lnTo>
                    <a:pt x="4434153" y="152207"/>
                  </a:lnTo>
                  <a:lnTo>
                    <a:pt x="4494895" y="147683"/>
                  </a:lnTo>
                  <a:lnTo>
                    <a:pt x="4555637" y="141940"/>
                  </a:lnTo>
                  <a:lnTo>
                    <a:pt x="4616379" y="135016"/>
                  </a:lnTo>
                  <a:lnTo>
                    <a:pt x="4677120" y="126961"/>
                  </a:lnTo>
                  <a:lnTo>
                    <a:pt x="4737862" y="117831"/>
                  </a:lnTo>
                  <a:lnTo>
                    <a:pt x="4798604" y="1076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1814660" y="4901606"/>
              <a:ext cx="4798604" cy="315461"/>
            </a:xfrm>
            <a:custGeom>
              <a:avLst/>
              <a:pathLst>
                <a:path w="4798604" h="315461">
                  <a:moveTo>
                    <a:pt x="4798604" y="218255"/>
                  </a:moveTo>
                  <a:lnTo>
                    <a:pt x="4737862" y="207238"/>
                  </a:lnTo>
                  <a:lnTo>
                    <a:pt x="4677120" y="196924"/>
                  </a:lnTo>
                  <a:lnTo>
                    <a:pt x="4616379" y="187352"/>
                  </a:lnTo>
                  <a:lnTo>
                    <a:pt x="4555637" y="178563"/>
                  </a:lnTo>
                  <a:lnTo>
                    <a:pt x="4494895" y="170588"/>
                  </a:lnTo>
                  <a:lnTo>
                    <a:pt x="4434153" y="163449"/>
                  </a:lnTo>
                  <a:lnTo>
                    <a:pt x="4373411" y="157147"/>
                  </a:lnTo>
                  <a:lnTo>
                    <a:pt x="4312670" y="151655"/>
                  </a:lnTo>
                  <a:lnTo>
                    <a:pt x="4251928" y="146914"/>
                  </a:lnTo>
                  <a:lnTo>
                    <a:pt x="4191186" y="142796"/>
                  </a:lnTo>
                  <a:lnTo>
                    <a:pt x="4130444" y="139107"/>
                  </a:lnTo>
                  <a:lnTo>
                    <a:pt x="4069702" y="135758"/>
                  </a:lnTo>
                  <a:lnTo>
                    <a:pt x="4008960" y="132672"/>
                  </a:lnTo>
                  <a:lnTo>
                    <a:pt x="3948219" y="129784"/>
                  </a:lnTo>
                  <a:lnTo>
                    <a:pt x="3887477" y="127037"/>
                  </a:lnTo>
                  <a:lnTo>
                    <a:pt x="3826735" y="124387"/>
                  </a:lnTo>
                  <a:lnTo>
                    <a:pt x="3765993" y="121804"/>
                  </a:lnTo>
                  <a:lnTo>
                    <a:pt x="3705251" y="119265"/>
                  </a:lnTo>
                  <a:lnTo>
                    <a:pt x="3644509" y="116697"/>
                  </a:lnTo>
                  <a:lnTo>
                    <a:pt x="3583768" y="113586"/>
                  </a:lnTo>
                  <a:lnTo>
                    <a:pt x="3523026" y="109965"/>
                  </a:lnTo>
                  <a:lnTo>
                    <a:pt x="3462284" y="106031"/>
                  </a:lnTo>
                  <a:lnTo>
                    <a:pt x="3401542" y="101959"/>
                  </a:lnTo>
                  <a:lnTo>
                    <a:pt x="3340800" y="97865"/>
                  </a:lnTo>
                  <a:lnTo>
                    <a:pt x="3280058" y="93791"/>
                  </a:lnTo>
                  <a:lnTo>
                    <a:pt x="3219317" y="89703"/>
                  </a:lnTo>
                  <a:lnTo>
                    <a:pt x="3158575" y="85509"/>
                  </a:lnTo>
                  <a:lnTo>
                    <a:pt x="3097833" y="81051"/>
                  </a:lnTo>
                  <a:lnTo>
                    <a:pt x="3037091" y="74049"/>
                  </a:lnTo>
                  <a:lnTo>
                    <a:pt x="2976349" y="65134"/>
                  </a:lnTo>
                  <a:lnTo>
                    <a:pt x="2915607" y="56647"/>
                  </a:lnTo>
                  <a:lnTo>
                    <a:pt x="2854866" y="50030"/>
                  </a:lnTo>
                  <a:lnTo>
                    <a:pt x="2794124" y="45416"/>
                  </a:lnTo>
                  <a:lnTo>
                    <a:pt x="2733382" y="39366"/>
                  </a:lnTo>
                  <a:lnTo>
                    <a:pt x="2672640" y="32018"/>
                  </a:lnTo>
                  <a:lnTo>
                    <a:pt x="2611898" y="24289"/>
                  </a:lnTo>
                  <a:lnTo>
                    <a:pt x="2551156" y="16982"/>
                  </a:lnTo>
                  <a:lnTo>
                    <a:pt x="2490415" y="10700"/>
                  </a:lnTo>
                  <a:lnTo>
                    <a:pt x="2429673" y="5796"/>
                  </a:lnTo>
                  <a:lnTo>
                    <a:pt x="2368931" y="2399"/>
                  </a:lnTo>
                  <a:lnTo>
                    <a:pt x="2308189" y="491"/>
                  </a:lnTo>
                  <a:lnTo>
                    <a:pt x="2247447" y="0"/>
                  </a:lnTo>
                  <a:lnTo>
                    <a:pt x="2186705" y="574"/>
                  </a:lnTo>
                  <a:lnTo>
                    <a:pt x="2125964" y="2193"/>
                  </a:lnTo>
                  <a:lnTo>
                    <a:pt x="2065222" y="5064"/>
                  </a:lnTo>
                  <a:lnTo>
                    <a:pt x="2004480" y="9309"/>
                  </a:lnTo>
                  <a:lnTo>
                    <a:pt x="1943738" y="14872"/>
                  </a:lnTo>
                  <a:lnTo>
                    <a:pt x="1882996" y="21457"/>
                  </a:lnTo>
                  <a:lnTo>
                    <a:pt x="1822254" y="28529"/>
                  </a:lnTo>
                  <a:lnTo>
                    <a:pt x="1761513" y="35379"/>
                  </a:lnTo>
                  <a:lnTo>
                    <a:pt x="1700771" y="41219"/>
                  </a:lnTo>
                  <a:lnTo>
                    <a:pt x="1640029" y="46226"/>
                  </a:lnTo>
                  <a:lnTo>
                    <a:pt x="1579287" y="51586"/>
                  </a:lnTo>
                  <a:lnTo>
                    <a:pt x="1518545" y="57367"/>
                  </a:lnTo>
                  <a:lnTo>
                    <a:pt x="1457803" y="63585"/>
                  </a:lnTo>
                  <a:lnTo>
                    <a:pt x="1397062" y="70201"/>
                  </a:lnTo>
                  <a:lnTo>
                    <a:pt x="1336320" y="77098"/>
                  </a:lnTo>
                  <a:lnTo>
                    <a:pt x="1275578" y="84085"/>
                  </a:lnTo>
                  <a:lnTo>
                    <a:pt x="1214836" y="90914"/>
                  </a:lnTo>
                  <a:lnTo>
                    <a:pt x="1154094" y="97314"/>
                  </a:lnTo>
                  <a:lnTo>
                    <a:pt x="1093352" y="103235"/>
                  </a:lnTo>
                  <a:lnTo>
                    <a:pt x="1032611" y="109410"/>
                  </a:lnTo>
                  <a:lnTo>
                    <a:pt x="971869" y="115940"/>
                  </a:lnTo>
                  <a:lnTo>
                    <a:pt x="911127" y="122848"/>
                  </a:lnTo>
                  <a:lnTo>
                    <a:pt x="850385" y="130168"/>
                  </a:lnTo>
                  <a:lnTo>
                    <a:pt x="789643" y="137943"/>
                  </a:lnTo>
                  <a:lnTo>
                    <a:pt x="728901" y="146231"/>
                  </a:lnTo>
                  <a:lnTo>
                    <a:pt x="668160" y="155099"/>
                  </a:lnTo>
                  <a:lnTo>
                    <a:pt x="607418" y="164625"/>
                  </a:lnTo>
                  <a:lnTo>
                    <a:pt x="546676" y="174901"/>
                  </a:lnTo>
                  <a:lnTo>
                    <a:pt x="485934" y="186159"/>
                  </a:lnTo>
                  <a:lnTo>
                    <a:pt x="425192" y="198514"/>
                  </a:lnTo>
                  <a:lnTo>
                    <a:pt x="364450" y="211999"/>
                  </a:lnTo>
                  <a:lnTo>
                    <a:pt x="303709" y="226623"/>
                  </a:lnTo>
                  <a:lnTo>
                    <a:pt x="242967" y="242338"/>
                  </a:lnTo>
                  <a:lnTo>
                    <a:pt x="182225" y="259045"/>
                  </a:lnTo>
                  <a:lnTo>
                    <a:pt x="121483" y="276790"/>
                  </a:lnTo>
                  <a:lnTo>
                    <a:pt x="60741" y="295597"/>
                  </a:lnTo>
                  <a:lnTo>
                    <a:pt x="0" y="3154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1814660" y="4820913"/>
              <a:ext cx="4798604" cy="260180"/>
            </a:xfrm>
            <a:custGeom>
              <a:avLst/>
              <a:pathLst>
                <a:path w="4798604" h="260180">
                  <a:moveTo>
                    <a:pt x="0" y="260180"/>
                  </a:moveTo>
                  <a:lnTo>
                    <a:pt x="60741" y="250944"/>
                  </a:lnTo>
                  <a:lnTo>
                    <a:pt x="121483" y="241908"/>
                  </a:lnTo>
                  <a:lnTo>
                    <a:pt x="182225" y="232991"/>
                  </a:lnTo>
                  <a:lnTo>
                    <a:pt x="242967" y="224112"/>
                  </a:lnTo>
                  <a:lnTo>
                    <a:pt x="303709" y="215204"/>
                  </a:lnTo>
                  <a:lnTo>
                    <a:pt x="364450" y="206375"/>
                  </a:lnTo>
                  <a:lnTo>
                    <a:pt x="425192" y="197672"/>
                  </a:lnTo>
                  <a:lnTo>
                    <a:pt x="485934" y="189098"/>
                  </a:lnTo>
                  <a:lnTo>
                    <a:pt x="546676" y="180657"/>
                  </a:lnTo>
                  <a:lnTo>
                    <a:pt x="607418" y="172315"/>
                  </a:lnTo>
                  <a:lnTo>
                    <a:pt x="668160" y="163987"/>
                  </a:lnTo>
                  <a:lnTo>
                    <a:pt x="728901" y="155704"/>
                  </a:lnTo>
                  <a:lnTo>
                    <a:pt x="789643" y="147506"/>
                  </a:lnTo>
                  <a:lnTo>
                    <a:pt x="850385" y="139432"/>
                  </a:lnTo>
                  <a:lnTo>
                    <a:pt x="911127" y="131521"/>
                  </a:lnTo>
                  <a:lnTo>
                    <a:pt x="971869" y="123812"/>
                  </a:lnTo>
                  <a:lnTo>
                    <a:pt x="1032611" y="116344"/>
                  </a:lnTo>
                  <a:lnTo>
                    <a:pt x="1093352" y="109156"/>
                  </a:lnTo>
                  <a:lnTo>
                    <a:pt x="1154094" y="102225"/>
                  </a:lnTo>
                  <a:lnTo>
                    <a:pt x="1214836" y="95077"/>
                  </a:lnTo>
                  <a:lnTo>
                    <a:pt x="1275578" y="87710"/>
                  </a:lnTo>
                  <a:lnTo>
                    <a:pt x="1336320" y="80259"/>
                  </a:lnTo>
                  <a:lnTo>
                    <a:pt x="1397062" y="72856"/>
                  </a:lnTo>
                  <a:lnTo>
                    <a:pt x="1457803" y="65634"/>
                  </a:lnTo>
                  <a:lnTo>
                    <a:pt x="1518545" y="58727"/>
                  </a:lnTo>
                  <a:lnTo>
                    <a:pt x="1579287" y="52267"/>
                  </a:lnTo>
                  <a:lnTo>
                    <a:pt x="1640029" y="46388"/>
                  </a:lnTo>
                  <a:lnTo>
                    <a:pt x="1700771" y="41211"/>
                  </a:lnTo>
                  <a:lnTo>
                    <a:pt x="1761513" y="35909"/>
                  </a:lnTo>
                  <a:lnTo>
                    <a:pt x="1822254" y="30114"/>
                  </a:lnTo>
                  <a:lnTo>
                    <a:pt x="1882996" y="24114"/>
                  </a:lnTo>
                  <a:lnTo>
                    <a:pt x="1943738" y="18197"/>
                  </a:lnTo>
                  <a:lnTo>
                    <a:pt x="2004480" y="12654"/>
                  </a:lnTo>
                  <a:lnTo>
                    <a:pt x="2065222" y="7774"/>
                  </a:lnTo>
                  <a:lnTo>
                    <a:pt x="2125964" y="3845"/>
                  </a:lnTo>
                  <a:lnTo>
                    <a:pt x="2186705" y="1157"/>
                  </a:lnTo>
                  <a:lnTo>
                    <a:pt x="2247447" y="0"/>
                  </a:lnTo>
                  <a:lnTo>
                    <a:pt x="2308189" y="788"/>
                  </a:lnTo>
                  <a:lnTo>
                    <a:pt x="2368931" y="3650"/>
                  </a:lnTo>
                  <a:lnTo>
                    <a:pt x="2429673" y="8163"/>
                  </a:lnTo>
                  <a:lnTo>
                    <a:pt x="2490415" y="13889"/>
                  </a:lnTo>
                  <a:lnTo>
                    <a:pt x="2551156" y="20395"/>
                  </a:lnTo>
                  <a:lnTo>
                    <a:pt x="2611898" y="27245"/>
                  </a:lnTo>
                  <a:lnTo>
                    <a:pt x="2672640" y="34003"/>
                  </a:lnTo>
                  <a:lnTo>
                    <a:pt x="2733382" y="40236"/>
                  </a:lnTo>
                  <a:lnTo>
                    <a:pt x="2794124" y="45508"/>
                  </a:lnTo>
                  <a:lnTo>
                    <a:pt x="2854866" y="50153"/>
                  </a:lnTo>
                  <a:lnTo>
                    <a:pt x="2915607" y="57353"/>
                  </a:lnTo>
                  <a:lnTo>
                    <a:pt x="2976349" y="66045"/>
                  </a:lnTo>
                  <a:lnTo>
                    <a:pt x="3037091" y="74514"/>
                  </a:lnTo>
                  <a:lnTo>
                    <a:pt x="3097833" y="81043"/>
                  </a:lnTo>
                  <a:lnTo>
                    <a:pt x="3158575" y="85671"/>
                  </a:lnTo>
                  <a:lnTo>
                    <a:pt x="3219317" y="90384"/>
                  </a:lnTo>
                  <a:lnTo>
                    <a:pt x="3280058" y="95151"/>
                  </a:lnTo>
                  <a:lnTo>
                    <a:pt x="3340800" y="99914"/>
                  </a:lnTo>
                  <a:lnTo>
                    <a:pt x="3401542" y="104614"/>
                  </a:lnTo>
                  <a:lnTo>
                    <a:pt x="3462284" y="109192"/>
                  </a:lnTo>
                  <a:lnTo>
                    <a:pt x="3523026" y="113590"/>
                  </a:lnTo>
                  <a:lnTo>
                    <a:pt x="3583768" y="117748"/>
                  </a:lnTo>
                  <a:lnTo>
                    <a:pt x="3644509" y="121609"/>
                  </a:lnTo>
                  <a:lnTo>
                    <a:pt x="3705251" y="125186"/>
                  </a:lnTo>
                  <a:lnTo>
                    <a:pt x="3765993" y="128738"/>
                  </a:lnTo>
                  <a:lnTo>
                    <a:pt x="3826735" y="132259"/>
                  </a:lnTo>
                  <a:lnTo>
                    <a:pt x="3887477" y="135709"/>
                  </a:lnTo>
                  <a:lnTo>
                    <a:pt x="3948219" y="139048"/>
                  </a:lnTo>
                  <a:lnTo>
                    <a:pt x="4008960" y="142236"/>
                  </a:lnTo>
                  <a:lnTo>
                    <a:pt x="4069702" y="145231"/>
                  </a:lnTo>
                  <a:lnTo>
                    <a:pt x="4130444" y="147995"/>
                  </a:lnTo>
                  <a:lnTo>
                    <a:pt x="4191186" y="150487"/>
                  </a:lnTo>
                  <a:lnTo>
                    <a:pt x="4251928" y="152671"/>
                  </a:lnTo>
                  <a:lnTo>
                    <a:pt x="4312670" y="154604"/>
                  </a:lnTo>
                  <a:lnTo>
                    <a:pt x="4373411" y="156320"/>
                  </a:lnTo>
                  <a:lnTo>
                    <a:pt x="4434153" y="157828"/>
                  </a:lnTo>
                  <a:lnTo>
                    <a:pt x="4494895" y="159136"/>
                  </a:lnTo>
                  <a:lnTo>
                    <a:pt x="4555637" y="160252"/>
                  </a:lnTo>
                  <a:lnTo>
                    <a:pt x="4616379" y="161184"/>
                  </a:lnTo>
                  <a:lnTo>
                    <a:pt x="4677120" y="161943"/>
                  </a:lnTo>
                  <a:lnTo>
                    <a:pt x="4737862" y="162534"/>
                  </a:lnTo>
                  <a:lnTo>
                    <a:pt x="4798604" y="162969"/>
                  </a:lnTo>
                </a:path>
              </a:pathLst>
            </a:custGeom>
            <a:ln w="2710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1814660" y="4286932"/>
              <a:ext cx="4798604" cy="771014"/>
            </a:xfrm>
            <a:custGeom>
              <a:avLst/>
              <a:pathLst>
                <a:path w="4798604" h="771014">
                  <a:moveTo>
                    <a:pt x="0" y="353288"/>
                  </a:moveTo>
                  <a:lnTo>
                    <a:pt x="60741" y="351322"/>
                  </a:lnTo>
                  <a:lnTo>
                    <a:pt x="121483" y="348521"/>
                  </a:lnTo>
                  <a:lnTo>
                    <a:pt x="182225" y="344615"/>
                  </a:lnTo>
                  <a:lnTo>
                    <a:pt x="242967" y="339373"/>
                  </a:lnTo>
                  <a:lnTo>
                    <a:pt x="303709" y="332641"/>
                  </a:lnTo>
                  <a:lnTo>
                    <a:pt x="364450" y="324612"/>
                  </a:lnTo>
                  <a:lnTo>
                    <a:pt x="425192" y="315365"/>
                  </a:lnTo>
                  <a:lnTo>
                    <a:pt x="485934" y="304936"/>
                  </a:lnTo>
                  <a:lnTo>
                    <a:pt x="546676" y="293398"/>
                  </a:lnTo>
                  <a:lnTo>
                    <a:pt x="607418" y="280824"/>
                  </a:lnTo>
                  <a:lnTo>
                    <a:pt x="668160" y="267271"/>
                  </a:lnTo>
                  <a:lnTo>
                    <a:pt x="728901" y="252988"/>
                  </a:lnTo>
                  <a:lnTo>
                    <a:pt x="789643" y="238221"/>
                  </a:lnTo>
                  <a:lnTo>
                    <a:pt x="850385" y="223206"/>
                  </a:lnTo>
                  <a:lnTo>
                    <a:pt x="911127" y="208159"/>
                  </a:lnTo>
                  <a:lnTo>
                    <a:pt x="971869" y="193276"/>
                  </a:lnTo>
                  <a:lnTo>
                    <a:pt x="1032611" y="178739"/>
                  </a:lnTo>
                  <a:lnTo>
                    <a:pt x="1093352" y="164709"/>
                  </a:lnTo>
                  <a:lnTo>
                    <a:pt x="1154094" y="151279"/>
                  </a:lnTo>
                  <a:lnTo>
                    <a:pt x="1214836" y="138064"/>
                  </a:lnTo>
                  <a:lnTo>
                    <a:pt x="1275578" y="124984"/>
                  </a:lnTo>
                  <a:lnTo>
                    <a:pt x="1336320" y="112037"/>
                  </a:lnTo>
                  <a:lnTo>
                    <a:pt x="1397062" y="99252"/>
                  </a:lnTo>
                  <a:lnTo>
                    <a:pt x="1457803" y="86752"/>
                  </a:lnTo>
                  <a:lnTo>
                    <a:pt x="1518545" y="74768"/>
                  </a:lnTo>
                  <a:lnTo>
                    <a:pt x="1579287" y="63652"/>
                  </a:lnTo>
                  <a:lnTo>
                    <a:pt x="1640029" y="53845"/>
                  </a:lnTo>
                  <a:lnTo>
                    <a:pt x="1700771" y="45831"/>
                  </a:lnTo>
                  <a:lnTo>
                    <a:pt x="1761513" y="39329"/>
                  </a:lnTo>
                  <a:lnTo>
                    <a:pt x="1822254" y="33600"/>
                  </a:lnTo>
                  <a:lnTo>
                    <a:pt x="1882996" y="28128"/>
                  </a:lnTo>
                  <a:lnTo>
                    <a:pt x="1943738" y="22515"/>
                  </a:lnTo>
                  <a:lnTo>
                    <a:pt x="2004480" y="16629"/>
                  </a:lnTo>
                  <a:lnTo>
                    <a:pt x="2065222" y="10707"/>
                  </a:lnTo>
                  <a:lnTo>
                    <a:pt x="2125964" y="5352"/>
                  </a:lnTo>
                  <a:lnTo>
                    <a:pt x="2186705" y="1447"/>
                  </a:lnTo>
                  <a:lnTo>
                    <a:pt x="2247447" y="0"/>
                  </a:lnTo>
                  <a:lnTo>
                    <a:pt x="2308189" y="2520"/>
                  </a:lnTo>
                  <a:lnTo>
                    <a:pt x="2368931" y="9591"/>
                  </a:lnTo>
                  <a:lnTo>
                    <a:pt x="2429673" y="19692"/>
                  </a:lnTo>
                  <a:lnTo>
                    <a:pt x="2490415" y="31331"/>
                  </a:lnTo>
                  <a:lnTo>
                    <a:pt x="2551156" y="43246"/>
                  </a:lnTo>
                  <a:lnTo>
                    <a:pt x="2611898" y="54518"/>
                  </a:lnTo>
                  <a:lnTo>
                    <a:pt x="2672640" y="64610"/>
                  </a:lnTo>
                  <a:lnTo>
                    <a:pt x="2733382" y="73296"/>
                  </a:lnTo>
                  <a:lnTo>
                    <a:pt x="2794124" y="80523"/>
                  </a:lnTo>
                  <a:lnTo>
                    <a:pt x="2854866" y="87664"/>
                  </a:lnTo>
                  <a:lnTo>
                    <a:pt x="2915607" y="100283"/>
                  </a:lnTo>
                  <a:lnTo>
                    <a:pt x="2976349" y="114932"/>
                  </a:lnTo>
                  <a:lnTo>
                    <a:pt x="3037091" y="127937"/>
                  </a:lnTo>
                  <a:lnTo>
                    <a:pt x="3097833" y="137008"/>
                  </a:lnTo>
                  <a:lnTo>
                    <a:pt x="3158575" y="143175"/>
                  </a:lnTo>
                  <a:lnTo>
                    <a:pt x="3219317" y="149665"/>
                  </a:lnTo>
                  <a:lnTo>
                    <a:pt x="3280058" y="156182"/>
                  </a:lnTo>
                  <a:lnTo>
                    <a:pt x="3340800" y="162436"/>
                  </a:lnTo>
                  <a:lnTo>
                    <a:pt x="3401542" y="168227"/>
                  </a:lnTo>
                  <a:lnTo>
                    <a:pt x="3462284" y="173472"/>
                  </a:lnTo>
                  <a:lnTo>
                    <a:pt x="3523026" y="178204"/>
                  </a:lnTo>
                  <a:lnTo>
                    <a:pt x="3583768" y="182540"/>
                  </a:lnTo>
                  <a:lnTo>
                    <a:pt x="3644509" y="186635"/>
                  </a:lnTo>
                  <a:lnTo>
                    <a:pt x="3705251" y="190580"/>
                  </a:lnTo>
                  <a:lnTo>
                    <a:pt x="3765993" y="194249"/>
                  </a:lnTo>
                  <a:lnTo>
                    <a:pt x="3826735" y="197512"/>
                  </a:lnTo>
                  <a:lnTo>
                    <a:pt x="3887477" y="200231"/>
                  </a:lnTo>
                  <a:lnTo>
                    <a:pt x="3948219" y="202252"/>
                  </a:lnTo>
                  <a:lnTo>
                    <a:pt x="4008960" y="203402"/>
                  </a:lnTo>
                  <a:lnTo>
                    <a:pt x="4069702" y="203490"/>
                  </a:lnTo>
                  <a:lnTo>
                    <a:pt x="4130444" y="202308"/>
                  </a:lnTo>
                  <a:lnTo>
                    <a:pt x="4191186" y="199633"/>
                  </a:lnTo>
                  <a:lnTo>
                    <a:pt x="4251928" y="195238"/>
                  </a:lnTo>
                  <a:lnTo>
                    <a:pt x="4312670" y="188980"/>
                  </a:lnTo>
                  <a:lnTo>
                    <a:pt x="4373411" y="180754"/>
                  </a:lnTo>
                  <a:lnTo>
                    <a:pt x="4434153" y="170491"/>
                  </a:lnTo>
                  <a:lnTo>
                    <a:pt x="4494895" y="158171"/>
                  </a:lnTo>
                  <a:lnTo>
                    <a:pt x="4555637" y="143819"/>
                  </a:lnTo>
                  <a:lnTo>
                    <a:pt x="4616379" y="127487"/>
                  </a:lnTo>
                  <a:lnTo>
                    <a:pt x="4677120" y="109250"/>
                  </a:lnTo>
                  <a:lnTo>
                    <a:pt x="4737862" y="89188"/>
                  </a:lnTo>
                  <a:lnTo>
                    <a:pt x="4798604" y="67382"/>
                  </a:lnTo>
                  <a:lnTo>
                    <a:pt x="4798604" y="485125"/>
                  </a:lnTo>
                  <a:lnTo>
                    <a:pt x="4737862" y="474417"/>
                  </a:lnTo>
                  <a:lnTo>
                    <a:pt x="4677120" y="464612"/>
                  </a:lnTo>
                  <a:lnTo>
                    <a:pt x="4616379" y="455775"/>
                  </a:lnTo>
                  <a:lnTo>
                    <a:pt x="4555637" y="447970"/>
                  </a:lnTo>
                  <a:lnTo>
                    <a:pt x="4494895" y="441251"/>
                  </a:lnTo>
                  <a:lnTo>
                    <a:pt x="4434153" y="435656"/>
                  </a:lnTo>
                  <a:lnTo>
                    <a:pt x="4373411" y="431190"/>
                  </a:lnTo>
                  <a:lnTo>
                    <a:pt x="4312670" y="427818"/>
                  </a:lnTo>
                  <a:lnTo>
                    <a:pt x="4251928" y="425451"/>
                  </a:lnTo>
                  <a:lnTo>
                    <a:pt x="4191186" y="423905"/>
                  </a:lnTo>
                  <a:lnTo>
                    <a:pt x="4130444" y="422900"/>
                  </a:lnTo>
                  <a:lnTo>
                    <a:pt x="4069702" y="422284"/>
                  </a:lnTo>
                  <a:lnTo>
                    <a:pt x="4008960" y="421921"/>
                  </a:lnTo>
                  <a:lnTo>
                    <a:pt x="3948219" y="421690"/>
                  </a:lnTo>
                  <a:lnTo>
                    <a:pt x="3887477" y="421487"/>
                  </a:lnTo>
                  <a:lnTo>
                    <a:pt x="3826735" y="421227"/>
                  </a:lnTo>
                  <a:lnTo>
                    <a:pt x="3765993" y="420844"/>
                  </a:lnTo>
                  <a:lnTo>
                    <a:pt x="3705251" y="420288"/>
                  </a:lnTo>
                  <a:lnTo>
                    <a:pt x="3644509" y="419442"/>
                  </a:lnTo>
                  <a:lnTo>
                    <a:pt x="3583768" y="417649"/>
                  </a:lnTo>
                  <a:lnTo>
                    <a:pt x="3523026" y="414965"/>
                  </a:lnTo>
                  <a:lnTo>
                    <a:pt x="3462284" y="411660"/>
                  </a:lnTo>
                  <a:lnTo>
                    <a:pt x="3401542" y="407969"/>
                  </a:lnTo>
                  <a:lnTo>
                    <a:pt x="3340800" y="404038"/>
                  </a:lnTo>
                  <a:lnTo>
                    <a:pt x="3280058" y="399900"/>
                  </a:lnTo>
                  <a:lnTo>
                    <a:pt x="3219317" y="395471"/>
                  </a:lnTo>
                  <a:lnTo>
                    <a:pt x="3158575" y="390575"/>
                  </a:lnTo>
                  <a:lnTo>
                    <a:pt x="3097833" y="384930"/>
                  </a:lnTo>
                  <a:lnTo>
                    <a:pt x="3037091" y="374406"/>
                  </a:lnTo>
                  <a:lnTo>
                    <a:pt x="2976349" y="360029"/>
                  </a:lnTo>
                  <a:lnTo>
                    <a:pt x="2915607" y="346013"/>
                  </a:lnTo>
                  <a:lnTo>
                    <a:pt x="2854866" y="335184"/>
                  </a:lnTo>
                  <a:lnTo>
                    <a:pt x="2794124" y="328138"/>
                  </a:lnTo>
                  <a:lnTo>
                    <a:pt x="2733382" y="318521"/>
                  </a:lnTo>
                  <a:lnTo>
                    <a:pt x="2672640" y="306409"/>
                  </a:lnTo>
                  <a:lnTo>
                    <a:pt x="2611898" y="293335"/>
                  </a:lnTo>
                  <a:lnTo>
                    <a:pt x="2551156" y="280660"/>
                  </a:lnTo>
                  <a:lnTo>
                    <a:pt x="2490415" y="269431"/>
                  </a:lnTo>
                  <a:lnTo>
                    <a:pt x="2429673" y="260319"/>
                  </a:lnTo>
                  <a:lnTo>
                    <a:pt x="2368931" y="253645"/>
                  </a:lnTo>
                  <a:lnTo>
                    <a:pt x="2308189" y="249507"/>
                  </a:lnTo>
                  <a:lnTo>
                    <a:pt x="2247447" y="247897"/>
                  </a:lnTo>
                  <a:lnTo>
                    <a:pt x="2186705" y="247553"/>
                  </a:lnTo>
                  <a:lnTo>
                    <a:pt x="2125964" y="248175"/>
                  </a:lnTo>
                  <a:lnTo>
                    <a:pt x="2065222" y="250278"/>
                  </a:lnTo>
                  <a:lnTo>
                    <a:pt x="2004480" y="254248"/>
                  </a:lnTo>
                  <a:lnTo>
                    <a:pt x="1943738" y="260196"/>
                  </a:lnTo>
                  <a:lnTo>
                    <a:pt x="1882996" y="267865"/>
                  </a:lnTo>
                  <a:lnTo>
                    <a:pt x="1822254" y="276630"/>
                  </a:lnTo>
                  <a:lnTo>
                    <a:pt x="1761513" y="285596"/>
                  </a:lnTo>
                  <a:lnTo>
                    <a:pt x="1700771" y="293755"/>
                  </a:lnTo>
                  <a:lnTo>
                    <a:pt x="1640029" y="301245"/>
                  </a:lnTo>
                  <a:lnTo>
                    <a:pt x="1579287" y="309458"/>
                  </a:lnTo>
                  <a:lnTo>
                    <a:pt x="1518545" y="318486"/>
                  </a:lnTo>
                  <a:lnTo>
                    <a:pt x="1457803" y="328354"/>
                  </a:lnTo>
                  <a:lnTo>
                    <a:pt x="1397062" y="338995"/>
                  </a:lnTo>
                  <a:lnTo>
                    <a:pt x="1336320" y="350224"/>
                  </a:lnTo>
                  <a:lnTo>
                    <a:pt x="1275578" y="361746"/>
                  </a:lnTo>
                  <a:lnTo>
                    <a:pt x="1214836" y="373173"/>
                  </a:lnTo>
                  <a:lnTo>
                    <a:pt x="1154094" y="384086"/>
                  </a:lnTo>
                  <a:lnTo>
                    <a:pt x="1093352" y="394418"/>
                  </a:lnTo>
                  <a:lnTo>
                    <a:pt x="1032611" y="405334"/>
                  </a:lnTo>
                  <a:lnTo>
                    <a:pt x="971869" y="416991"/>
                  </a:lnTo>
                  <a:lnTo>
                    <a:pt x="911127" y="429414"/>
                  </a:lnTo>
                  <a:lnTo>
                    <a:pt x="850385" y="442644"/>
                  </a:lnTo>
                  <a:lnTo>
                    <a:pt x="789643" y="456740"/>
                  </a:lnTo>
                  <a:lnTo>
                    <a:pt x="728901" y="471782"/>
                  </a:lnTo>
                  <a:lnTo>
                    <a:pt x="668160" y="487863"/>
                  </a:lnTo>
                  <a:lnTo>
                    <a:pt x="607418" y="505096"/>
                  </a:lnTo>
                  <a:lnTo>
                    <a:pt x="546676" y="523614"/>
                  </a:lnTo>
                  <a:lnTo>
                    <a:pt x="485934" y="543805"/>
                  </a:lnTo>
                  <a:lnTo>
                    <a:pt x="425192" y="565849"/>
                  </a:lnTo>
                  <a:lnTo>
                    <a:pt x="364450" y="589787"/>
                  </a:lnTo>
                  <a:lnTo>
                    <a:pt x="303709" y="615621"/>
                  </a:lnTo>
                  <a:lnTo>
                    <a:pt x="242967" y="643262"/>
                  </a:lnTo>
                  <a:lnTo>
                    <a:pt x="182225" y="672554"/>
                  </a:lnTo>
                  <a:lnTo>
                    <a:pt x="121483" y="703581"/>
                  </a:lnTo>
                  <a:lnTo>
                    <a:pt x="60741" y="736397"/>
                  </a:lnTo>
                  <a:lnTo>
                    <a:pt x="0" y="7710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1814660" y="4286932"/>
              <a:ext cx="4798604" cy="353288"/>
            </a:xfrm>
            <a:custGeom>
              <a:avLst/>
              <a:pathLst>
                <a:path w="4798604" h="353288">
                  <a:moveTo>
                    <a:pt x="0" y="353288"/>
                  </a:moveTo>
                  <a:lnTo>
                    <a:pt x="60741" y="351322"/>
                  </a:lnTo>
                  <a:lnTo>
                    <a:pt x="121483" y="348521"/>
                  </a:lnTo>
                  <a:lnTo>
                    <a:pt x="182225" y="344615"/>
                  </a:lnTo>
                  <a:lnTo>
                    <a:pt x="242967" y="339373"/>
                  </a:lnTo>
                  <a:lnTo>
                    <a:pt x="303709" y="332641"/>
                  </a:lnTo>
                  <a:lnTo>
                    <a:pt x="364450" y="324612"/>
                  </a:lnTo>
                  <a:lnTo>
                    <a:pt x="425192" y="315365"/>
                  </a:lnTo>
                  <a:lnTo>
                    <a:pt x="485934" y="304936"/>
                  </a:lnTo>
                  <a:lnTo>
                    <a:pt x="546676" y="293398"/>
                  </a:lnTo>
                  <a:lnTo>
                    <a:pt x="607418" y="280824"/>
                  </a:lnTo>
                  <a:lnTo>
                    <a:pt x="668160" y="267271"/>
                  </a:lnTo>
                  <a:lnTo>
                    <a:pt x="728901" y="252988"/>
                  </a:lnTo>
                  <a:lnTo>
                    <a:pt x="789643" y="238221"/>
                  </a:lnTo>
                  <a:lnTo>
                    <a:pt x="850385" y="223206"/>
                  </a:lnTo>
                  <a:lnTo>
                    <a:pt x="911127" y="208159"/>
                  </a:lnTo>
                  <a:lnTo>
                    <a:pt x="971869" y="193276"/>
                  </a:lnTo>
                  <a:lnTo>
                    <a:pt x="1032611" y="178739"/>
                  </a:lnTo>
                  <a:lnTo>
                    <a:pt x="1093352" y="164709"/>
                  </a:lnTo>
                  <a:lnTo>
                    <a:pt x="1154094" y="151279"/>
                  </a:lnTo>
                  <a:lnTo>
                    <a:pt x="1214836" y="138064"/>
                  </a:lnTo>
                  <a:lnTo>
                    <a:pt x="1275578" y="124984"/>
                  </a:lnTo>
                  <a:lnTo>
                    <a:pt x="1336320" y="112037"/>
                  </a:lnTo>
                  <a:lnTo>
                    <a:pt x="1397062" y="99252"/>
                  </a:lnTo>
                  <a:lnTo>
                    <a:pt x="1457803" y="86752"/>
                  </a:lnTo>
                  <a:lnTo>
                    <a:pt x="1518545" y="74768"/>
                  </a:lnTo>
                  <a:lnTo>
                    <a:pt x="1579287" y="63652"/>
                  </a:lnTo>
                  <a:lnTo>
                    <a:pt x="1640029" y="53845"/>
                  </a:lnTo>
                  <a:lnTo>
                    <a:pt x="1700771" y="45831"/>
                  </a:lnTo>
                  <a:lnTo>
                    <a:pt x="1761513" y="39329"/>
                  </a:lnTo>
                  <a:lnTo>
                    <a:pt x="1822254" y="33600"/>
                  </a:lnTo>
                  <a:lnTo>
                    <a:pt x="1882996" y="28128"/>
                  </a:lnTo>
                  <a:lnTo>
                    <a:pt x="1943738" y="22515"/>
                  </a:lnTo>
                  <a:lnTo>
                    <a:pt x="2004480" y="16629"/>
                  </a:lnTo>
                  <a:lnTo>
                    <a:pt x="2065222" y="10707"/>
                  </a:lnTo>
                  <a:lnTo>
                    <a:pt x="2125964" y="5352"/>
                  </a:lnTo>
                  <a:lnTo>
                    <a:pt x="2186705" y="1447"/>
                  </a:lnTo>
                  <a:lnTo>
                    <a:pt x="2247447" y="0"/>
                  </a:lnTo>
                  <a:lnTo>
                    <a:pt x="2308189" y="2520"/>
                  </a:lnTo>
                  <a:lnTo>
                    <a:pt x="2368931" y="9591"/>
                  </a:lnTo>
                  <a:lnTo>
                    <a:pt x="2429673" y="19692"/>
                  </a:lnTo>
                  <a:lnTo>
                    <a:pt x="2490415" y="31331"/>
                  </a:lnTo>
                  <a:lnTo>
                    <a:pt x="2551156" y="43246"/>
                  </a:lnTo>
                  <a:lnTo>
                    <a:pt x="2611898" y="54518"/>
                  </a:lnTo>
                  <a:lnTo>
                    <a:pt x="2672640" y="64610"/>
                  </a:lnTo>
                  <a:lnTo>
                    <a:pt x="2733382" y="73296"/>
                  </a:lnTo>
                  <a:lnTo>
                    <a:pt x="2794124" y="80523"/>
                  </a:lnTo>
                  <a:lnTo>
                    <a:pt x="2854866" y="87664"/>
                  </a:lnTo>
                  <a:lnTo>
                    <a:pt x="2915607" y="100283"/>
                  </a:lnTo>
                  <a:lnTo>
                    <a:pt x="2976349" y="114932"/>
                  </a:lnTo>
                  <a:lnTo>
                    <a:pt x="3037091" y="127937"/>
                  </a:lnTo>
                  <a:lnTo>
                    <a:pt x="3097833" y="137008"/>
                  </a:lnTo>
                  <a:lnTo>
                    <a:pt x="3158575" y="143175"/>
                  </a:lnTo>
                  <a:lnTo>
                    <a:pt x="3219317" y="149665"/>
                  </a:lnTo>
                  <a:lnTo>
                    <a:pt x="3280058" y="156182"/>
                  </a:lnTo>
                  <a:lnTo>
                    <a:pt x="3340800" y="162436"/>
                  </a:lnTo>
                  <a:lnTo>
                    <a:pt x="3401542" y="168227"/>
                  </a:lnTo>
                  <a:lnTo>
                    <a:pt x="3462284" y="173472"/>
                  </a:lnTo>
                  <a:lnTo>
                    <a:pt x="3523026" y="178204"/>
                  </a:lnTo>
                  <a:lnTo>
                    <a:pt x="3583768" y="182540"/>
                  </a:lnTo>
                  <a:lnTo>
                    <a:pt x="3644509" y="186635"/>
                  </a:lnTo>
                  <a:lnTo>
                    <a:pt x="3705251" y="190580"/>
                  </a:lnTo>
                  <a:lnTo>
                    <a:pt x="3765993" y="194249"/>
                  </a:lnTo>
                  <a:lnTo>
                    <a:pt x="3826735" y="197512"/>
                  </a:lnTo>
                  <a:lnTo>
                    <a:pt x="3887477" y="200231"/>
                  </a:lnTo>
                  <a:lnTo>
                    <a:pt x="3948219" y="202252"/>
                  </a:lnTo>
                  <a:lnTo>
                    <a:pt x="4008960" y="203402"/>
                  </a:lnTo>
                  <a:lnTo>
                    <a:pt x="4069702" y="203490"/>
                  </a:lnTo>
                  <a:lnTo>
                    <a:pt x="4130444" y="202308"/>
                  </a:lnTo>
                  <a:lnTo>
                    <a:pt x="4191186" y="199633"/>
                  </a:lnTo>
                  <a:lnTo>
                    <a:pt x="4251928" y="195238"/>
                  </a:lnTo>
                  <a:lnTo>
                    <a:pt x="4312670" y="188980"/>
                  </a:lnTo>
                  <a:lnTo>
                    <a:pt x="4373411" y="180754"/>
                  </a:lnTo>
                  <a:lnTo>
                    <a:pt x="4434153" y="170491"/>
                  </a:lnTo>
                  <a:lnTo>
                    <a:pt x="4494895" y="158171"/>
                  </a:lnTo>
                  <a:lnTo>
                    <a:pt x="4555637" y="143819"/>
                  </a:lnTo>
                  <a:lnTo>
                    <a:pt x="4616379" y="127487"/>
                  </a:lnTo>
                  <a:lnTo>
                    <a:pt x="4677120" y="109250"/>
                  </a:lnTo>
                  <a:lnTo>
                    <a:pt x="4737862" y="89188"/>
                  </a:lnTo>
                  <a:lnTo>
                    <a:pt x="4798604" y="67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1814660" y="4534485"/>
              <a:ext cx="4798604" cy="523461"/>
            </a:xfrm>
            <a:custGeom>
              <a:avLst/>
              <a:pathLst>
                <a:path w="4798604" h="523461">
                  <a:moveTo>
                    <a:pt x="4798604" y="237572"/>
                  </a:moveTo>
                  <a:lnTo>
                    <a:pt x="4737862" y="226864"/>
                  </a:lnTo>
                  <a:lnTo>
                    <a:pt x="4677120" y="217059"/>
                  </a:lnTo>
                  <a:lnTo>
                    <a:pt x="4616379" y="208222"/>
                  </a:lnTo>
                  <a:lnTo>
                    <a:pt x="4555637" y="200417"/>
                  </a:lnTo>
                  <a:lnTo>
                    <a:pt x="4494895" y="193698"/>
                  </a:lnTo>
                  <a:lnTo>
                    <a:pt x="4434153" y="188103"/>
                  </a:lnTo>
                  <a:lnTo>
                    <a:pt x="4373411" y="183637"/>
                  </a:lnTo>
                  <a:lnTo>
                    <a:pt x="4312670" y="180265"/>
                  </a:lnTo>
                  <a:lnTo>
                    <a:pt x="4251928" y="177897"/>
                  </a:lnTo>
                  <a:lnTo>
                    <a:pt x="4191186" y="176352"/>
                  </a:lnTo>
                  <a:lnTo>
                    <a:pt x="4130444" y="175347"/>
                  </a:lnTo>
                  <a:lnTo>
                    <a:pt x="4069702" y="174731"/>
                  </a:lnTo>
                  <a:lnTo>
                    <a:pt x="4008960" y="174368"/>
                  </a:lnTo>
                  <a:lnTo>
                    <a:pt x="3948219" y="174136"/>
                  </a:lnTo>
                  <a:lnTo>
                    <a:pt x="3887477" y="173934"/>
                  </a:lnTo>
                  <a:lnTo>
                    <a:pt x="3826735" y="173674"/>
                  </a:lnTo>
                  <a:lnTo>
                    <a:pt x="3765993" y="173291"/>
                  </a:lnTo>
                  <a:lnTo>
                    <a:pt x="3705251" y="172735"/>
                  </a:lnTo>
                  <a:lnTo>
                    <a:pt x="3644509" y="171889"/>
                  </a:lnTo>
                  <a:lnTo>
                    <a:pt x="3583768" y="170096"/>
                  </a:lnTo>
                  <a:lnTo>
                    <a:pt x="3523026" y="167412"/>
                  </a:lnTo>
                  <a:lnTo>
                    <a:pt x="3462284" y="164107"/>
                  </a:lnTo>
                  <a:lnTo>
                    <a:pt x="3401542" y="160416"/>
                  </a:lnTo>
                  <a:lnTo>
                    <a:pt x="3340800" y="156485"/>
                  </a:lnTo>
                  <a:lnTo>
                    <a:pt x="3280058" y="152347"/>
                  </a:lnTo>
                  <a:lnTo>
                    <a:pt x="3219317" y="147917"/>
                  </a:lnTo>
                  <a:lnTo>
                    <a:pt x="3158575" y="143022"/>
                  </a:lnTo>
                  <a:lnTo>
                    <a:pt x="3097833" y="137377"/>
                  </a:lnTo>
                  <a:lnTo>
                    <a:pt x="3037091" y="126853"/>
                  </a:lnTo>
                  <a:lnTo>
                    <a:pt x="2976349" y="112476"/>
                  </a:lnTo>
                  <a:lnTo>
                    <a:pt x="2915607" y="98460"/>
                  </a:lnTo>
                  <a:lnTo>
                    <a:pt x="2854866" y="87631"/>
                  </a:lnTo>
                  <a:lnTo>
                    <a:pt x="2794124" y="80585"/>
                  </a:lnTo>
                  <a:lnTo>
                    <a:pt x="2733382" y="70968"/>
                  </a:lnTo>
                  <a:lnTo>
                    <a:pt x="2672640" y="58856"/>
                  </a:lnTo>
                  <a:lnTo>
                    <a:pt x="2611898" y="45782"/>
                  </a:lnTo>
                  <a:lnTo>
                    <a:pt x="2551156" y="33107"/>
                  </a:lnTo>
                  <a:lnTo>
                    <a:pt x="2490415" y="21878"/>
                  </a:lnTo>
                  <a:lnTo>
                    <a:pt x="2429673" y="12766"/>
                  </a:lnTo>
                  <a:lnTo>
                    <a:pt x="2368931" y="6092"/>
                  </a:lnTo>
                  <a:lnTo>
                    <a:pt x="2308189" y="1954"/>
                  </a:lnTo>
                  <a:lnTo>
                    <a:pt x="2247447" y="344"/>
                  </a:lnTo>
                  <a:lnTo>
                    <a:pt x="2186705" y="0"/>
                  </a:lnTo>
                  <a:lnTo>
                    <a:pt x="2125964" y="622"/>
                  </a:lnTo>
                  <a:lnTo>
                    <a:pt x="2065222" y="2725"/>
                  </a:lnTo>
                  <a:lnTo>
                    <a:pt x="2004480" y="6695"/>
                  </a:lnTo>
                  <a:lnTo>
                    <a:pt x="1943738" y="12643"/>
                  </a:lnTo>
                  <a:lnTo>
                    <a:pt x="1882996" y="20312"/>
                  </a:lnTo>
                  <a:lnTo>
                    <a:pt x="1822254" y="29076"/>
                  </a:lnTo>
                  <a:lnTo>
                    <a:pt x="1761513" y="38043"/>
                  </a:lnTo>
                  <a:lnTo>
                    <a:pt x="1700771" y="46202"/>
                  </a:lnTo>
                  <a:lnTo>
                    <a:pt x="1640029" y="53692"/>
                  </a:lnTo>
                  <a:lnTo>
                    <a:pt x="1579287" y="61904"/>
                  </a:lnTo>
                  <a:lnTo>
                    <a:pt x="1518545" y="70933"/>
                  </a:lnTo>
                  <a:lnTo>
                    <a:pt x="1457803" y="80801"/>
                  </a:lnTo>
                  <a:lnTo>
                    <a:pt x="1397062" y="91441"/>
                  </a:lnTo>
                  <a:lnTo>
                    <a:pt x="1336320" y="102671"/>
                  </a:lnTo>
                  <a:lnTo>
                    <a:pt x="1275578" y="114192"/>
                  </a:lnTo>
                  <a:lnTo>
                    <a:pt x="1214836" y="125620"/>
                  </a:lnTo>
                  <a:lnTo>
                    <a:pt x="1154094" y="136533"/>
                  </a:lnTo>
                  <a:lnTo>
                    <a:pt x="1093352" y="146865"/>
                  </a:lnTo>
                  <a:lnTo>
                    <a:pt x="1032611" y="157781"/>
                  </a:lnTo>
                  <a:lnTo>
                    <a:pt x="971869" y="169438"/>
                  </a:lnTo>
                  <a:lnTo>
                    <a:pt x="911127" y="181861"/>
                  </a:lnTo>
                  <a:lnTo>
                    <a:pt x="850385" y="195091"/>
                  </a:lnTo>
                  <a:lnTo>
                    <a:pt x="789643" y="209187"/>
                  </a:lnTo>
                  <a:lnTo>
                    <a:pt x="728901" y="224228"/>
                  </a:lnTo>
                  <a:lnTo>
                    <a:pt x="668160" y="240310"/>
                  </a:lnTo>
                  <a:lnTo>
                    <a:pt x="607418" y="257542"/>
                  </a:lnTo>
                  <a:lnTo>
                    <a:pt x="546676" y="276061"/>
                  </a:lnTo>
                  <a:lnTo>
                    <a:pt x="485934" y="296251"/>
                  </a:lnTo>
                  <a:lnTo>
                    <a:pt x="425192" y="318295"/>
                  </a:lnTo>
                  <a:lnTo>
                    <a:pt x="364450" y="342234"/>
                  </a:lnTo>
                  <a:lnTo>
                    <a:pt x="303709" y="368067"/>
                  </a:lnTo>
                  <a:lnTo>
                    <a:pt x="242967" y="395709"/>
                  </a:lnTo>
                  <a:lnTo>
                    <a:pt x="182225" y="425001"/>
                  </a:lnTo>
                  <a:lnTo>
                    <a:pt x="121483" y="456028"/>
                  </a:lnTo>
                  <a:lnTo>
                    <a:pt x="60741" y="488843"/>
                  </a:lnTo>
                  <a:lnTo>
                    <a:pt x="0" y="5234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1814660" y="4410881"/>
              <a:ext cx="4798604" cy="438202"/>
            </a:xfrm>
            <a:custGeom>
              <a:avLst/>
              <a:pathLst>
                <a:path w="4798604" h="438202">
                  <a:moveTo>
                    <a:pt x="0" y="438202"/>
                  </a:moveTo>
                  <a:lnTo>
                    <a:pt x="60741" y="419911"/>
                  </a:lnTo>
                  <a:lnTo>
                    <a:pt x="121483" y="402102"/>
                  </a:lnTo>
                  <a:lnTo>
                    <a:pt x="182225" y="384636"/>
                  </a:lnTo>
                  <a:lnTo>
                    <a:pt x="242967" y="367369"/>
                  </a:lnTo>
                  <a:lnTo>
                    <a:pt x="303709" y="350182"/>
                  </a:lnTo>
                  <a:lnTo>
                    <a:pt x="364450" y="333251"/>
                  </a:lnTo>
                  <a:lnTo>
                    <a:pt x="425192" y="316658"/>
                  </a:lnTo>
                  <a:lnTo>
                    <a:pt x="485934" y="300421"/>
                  </a:lnTo>
                  <a:lnTo>
                    <a:pt x="546676" y="284557"/>
                  </a:lnTo>
                  <a:lnTo>
                    <a:pt x="607418" y="269011"/>
                  </a:lnTo>
                  <a:lnTo>
                    <a:pt x="668160" y="253618"/>
                  </a:lnTo>
                  <a:lnTo>
                    <a:pt x="728901" y="238436"/>
                  </a:lnTo>
                  <a:lnTo>
                    <a:pt x="789643" y="223532"/>
                  </a:lnTo>
                  <a:lnTo>
                    <a:pt x="850385" y="208976"/>
                  </a:lnTo>
                  <a:lnTo>
                    <a:pt x="911127" y="194838"/>
                  </a:lnTo>
                  <a:lnTo>
                    <a:pt x="971869" y="181185"/>
                  </a:lnTo>
                  <a:lnTo>
                    <a:pt x="1032611" y="168088"/>
                  </a:lnTo>
                  <a:lnTo>
                    <a:pt x="1093352" y="155615"/>
                  </a:lnTo>
                  <a:lnTo>
                    <a:pt x="1154094" y="143734"/>
                  </a:lnTo>
                  <a:lnTo>
                    <a:pt x="1214836" y="131670"/>
                  </a:lnTo>
                  <a:lnTo>
                    <a:pt x="1275578" y="119416"/>
                  </a:lnTo>
                  <a:lnTo>
                    <a:pt x="1336320" y="107182"/>
                  </a:lnTo>
                  <a:lnTo>
                    <a:pt x="1397062" y="95175"/>
                  </a:lnTo>
                  <a:lnTo>
                    <a:pt x="1457803" y="83604"/>
                  </a:lnTo>
                  <a:lnTo>
                    <a:pt x="1518545" y="72678"/>
                  </a:lnTo>
                  <a:lnTo>
                    <a:pt x="1579287" y="62606"/>
                  </a:lnTo>
                  <a:lnTo>
                    <a:pt x="1640029" y="53596"/>
                  </a:lnTo>
                  <a:lnTo>
                    <a:pt x="1700771" y="45845"/>
                  </a:lnTo>
                  <a:lnTo>
                    <a:pt x="1761513" y="38514"/>
                  </a:lnTo>
                  <a:lnTo>
                    <a:pt x="1822254" y="31166"/>
                  </a:lnTo>
                  <a:lnTo>
                    <a:pt x="1882996" y="24048"/>
                  </a:lnTo>
                  <a:lnTo>
                    <a:pt x="1943738" y="17407"/>
                  </a:lnTo>
                  <a:lnTo>
                    <a:pt x="2004480" y="11490"/>
                  </a:lnTo>
                  <a:lnTo>
                    <a:pt x="2065222" y="6543"/>
                  </a:lnTo>
                  <a:lnTo>
                    <a:pt x="2125964" y="2815"/>
                  </a:lnTo>
                  <a:lnTo>
                    <a:pt x="2186705" y="551"/>
                  </a:lnTo>
                  <a:lnTo>
                    <a:pt x="2247447" y="0"/>
                  </a:lnTo>
                  <a:lnTo>
                    <a:pt x="2308189" y="2065"/>
                  </a:lnTo>
                  <a:lnTo>
                    <a:pt x="2368931" y="7670"/>
                  </a:lnTo>
                  <a:lnTo>
                    <a:pt x="2429673" y="16057"/>
                  </a:lnTo>
                  <a:lnTo>
                    <a:pt x="2490415" y="26432"/>
                  </a:lnTo>
                  <a:lnTo>
                    <a:pt x="2551156" y="38004"/>
                  </a:lnTo>
                  <a:lnTo>
                    <a:pt x="2611898" y="49978"/>
                  </a:lnTo>
                  <a:lnTo>
                    <a:pt x="2672640" y="61561"/>
                  </a:lnTo>
                  <a:lnTo>
                    <a:pt x="2733382" y="71960"/>
                  </a:lnTo>
                  <a:lnTo>
                    <a:pt x="2794124" y="80382"/>
                  </a:lnTo>
                  <a:lnTo>
                    <a:pt x="2854866" y="87475"/>
                  </a:lnTo>
                  <a:lnTo>
                    <a:pt x="2915607" y="99199"/>
                  </a:lnTo>
                  <a:lnTo>
                    <a:pt x="2976349" y="113532"/>
                  </a:lnTo>
                  <a:lnTo>
                    <a:pt x="3037091" y="127223"/>
                  </a:lnTo>
                  <a:lnTo>
                    <a:pt x="3097833" y="137021"/>
                  </a:lnTo>
                  <a:lnTo>
                    <a:pt x="3158575" y="142926"/>
                  </a:lnTo>
                  <a:lnTo>
                    <a:pt x="3219317" y="148619"/>
                  </a:lnTo>
                  <a:lnTo>
                    <a:pt x="3280058" y="154092"/>
                  </a:lnTo>
                  <a:lnTo>
                    <a:pt x="3340800" y="159288"/>
                  </a:lnTo>
                  <a:lnTo>
                    <a:pt x="3401542" y="164149"/>
                  </a:lnTo>
                  <a:lnTo>
                    <a:pt x="3462284" y="168618"/>
                  </a:lnTo>
                  <a:lnTo>
                    <a:pt x="3523026" y="172636"/>
                  </a:lnTo>
                  <a:lnTo>
                    <a:pt x="3583768" y="176145"/>
                  </a:lnTo>
                  <a:lnTo>
                    <a:pt x="3644509" y="179090"/>
                  </a:lnTo>
                  <a:lnTo>
                    <a:pt x="3705251" y="181485"/>
                  </a:lnTo>
                  <a:lnTo>
                    <a:pt x="3765993" y="183598"/>
                  </a:lnTo>
                  <a:lnTo>
                    <a:pt x="3826735" y="185421"/>
                  </a:lnTo>
                  <a:lnTo>
                    <a:pt x="3887477" y="186910"/>
                  </a:lnTo>
                  <a:lnTo>
                    <a:pt x="3948219" y="188022"/>
                  </a:lnTo>
                  <a:lnTo>
                    <a:pt x="4008960" y="188713"/>
                  </a:lnTo>
                  <a:lnTo>
                    <a:pt x="4069702" y="188938"/>
                  </a:lnTo>
                  <a:lnTo>
                    <a:pt x="4130444" y="188656"/>
                  </a:lnTo>
                  <a:lnTo>
                    <a:pt x="4191186" y="187821"/>
                  </a:lnTo>
                  <a:lnTo>
                    <a:pt x="4251928" y="186395"/>
                  </a:lnTo>
                  <a:lnTo>
                    <a:pt x="4312670" y="184450"/>
                  </a:lnTo>
                  <a:lnTo>
                    <a:pt x="4373411" y="182024"/>
                  </a:lnTo>
                  <a:lnTo>
                    <a:pt x="4434153" y="179125"/>
                  </a:lnTo>
                  <a:lnTo>
                    <a:pt x="4494895" y="175763"/>
                  </a:lnTo>
                  <a:lnTo>
                    <a:pt x="4555637" y="171946"/>
                  </a:lnTo>
                  <a:lnTo>
                    <a:pt x="4616379" y="167683"/>
                  </a:lnTo>
                  <a:lnTo>
                    <a:pt x="4677120" y="162982"/>
                  </a:lnTo>
                  <a:lnTo>
                    <a:pt x="4737862" y="157854"/>
                  </a:lnTo>
                  <a:lnTo>
                    <a:pt x="4798604" y="152305"/>
                  </a:lnTo>
                </a:path>
              </a:pathLst>
            </a:custGeom>
            <a:ln w="2710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1814660" y="3956379"/>
              <a:ext cx="4798604" cy="929748"/>
            </a:xfrm>
            <a:custGeom>
              <a:avLst/>
              <a:pathLst>
                <a:path w="4798604" h="929748">
                  <a:moveTo>
                    <a:pt x="0" y="543197"/>
                  </a:moveTo>
                  <a:lnTo>
                    <a:pt x="60741" y="543988"/>
                  </a:lnTo>
                  <a:lnTo>
                    <a:pt x="121483" y="543771"/>
                  </a:lnTo>
                  <a:lnTo>
                    <a:pt x="182225" y="542583"/>
                  </a:lnTo>
                  <a:lnTo>
                    <a:pt x="242967" y="540497"/>
                  </a:lnTo>
                  <a:lnTo>
                    <a:pt x="303709" y="537615"/>
                  </a:lnTo>
                  <a:lnTo>
                    <a:pt x="364450" y="533778"/>
                  </a:lnTo>
                  <a:lnTo>
                    <a:pt x="425192" y="528879"/>
                  </a:lnTo>
                  <a:lnTo>
                    <a:pt x="485934" y="522893"/>
                  </a:lnTo>
                  <a:lnTo>
                    <a:pt x="546676" y="515835"/>
                  </a:lnTo>
                  <a:lnTo>
                    <a:pt x="607418" y="507852"/>
                  </a:lnTo>
                  <a:lnTo>
                    <a:pt x="668160" y="499313"/>
                  </a:lnTo>
                  <a:lnTo>
                    <a:pt x="728901" y="490350"/>
                  </a:lnTo>
                  <a:lnTo>
                    <a:pt x="789643" y="481072"/>
                  </a:lnTo>
                  <a:lnTo>
                    <a:pt x="850385" y="471575"/>
                  </a:lnTo>
                  <a:lnTo>
                    <a:pt x="911127" y="461938"/>
                  </a:lnTo>
                  <a:lnTo>
                    <a:pt x="971869" y="452223"/>
                  </a:lnTo>
                  <a:lnTo>
                    <a:pt x="1032611" y="442477"/>
                  </a:lnTo>
                  <a:lnTo>
                    <a:pt x="1093352" y="432728"/>
                  </a:lnTo>
                  <a:lnTo>
                    <a:pt x="1154094" y="423160"/>
                  </a:lnTo>
                  <a:lnTo>
                    <a:pt x="1214836" y="415109"/>
                  </a:lnTo>
                  <a:lnTo>
                    <a:pt x="1275578" y="408495"/>
                  </a:lnTo>
                  <a:lnTo>
                    <a:pt x="1336320" y="402838"/>
                  </a:lnTo>
                  <a:lnTo>
                    <a:pt x="1397062" y="397690"/>
                  </a:lnTo>
                  <a:lnTo>
                    <a:pt x="1457803" y="392687"/>
                  </a:lnTo>
                  <a:lnTo>
                    <a:pt x="1518545" y="387568"/>
                  </a:lnTo>
                  <a:lnTo>
                    <a:pt x="1579287" y="382179"/>
                  </a:lnTo>
                  <a:lnTo>
                    <a:pt x="1640029" y="376455"/>
                  </a:lnTo>
                  <a:lnTo>
                    <a:pt x="1700771" y="370390"/>
                  </a:lnTo>
                  <a:lnTo>
                    <a:pt x="1761513" y="365385"/>
                  </a:lnTo>
                  <a:lnTo>
                    <a:pt x="1822254" y="361674"/>
                  </a:lnTo>
                  <a:lnTo>
                    <a:pt x="1882996" y="358333"/>
                  </a:lnTo>
                  <a:lnTo>
                    <a:pt x="1943738" y="354543"/>
                  </a:lnTo>
                  <a:lnTo>
                    <a:pt x="2004480" y="349733"/>
                  </a:lnTo>
                  <a:lnTo>
                    <a:pt x="2065222" y="343672"/>
                  </a:lnTo>
                  <a:lnTo>
                    <a:pt x="2125964" y="336472"/>
                  </a:lnTo>
                  <a:lnTo>
                    <a:pt x="2186705" y="328498"/>
                  </a:lnTo>
                  <a:lnTo>
                    <a:pt x="2247447" y="320232"/>
                  </a:lnTo>
                  <a:lnTo>
                    <a:pt x="2308189" y="311799"/>
                  </a:lnTo>
                  <a:lnTo>
                    <a:pt x="2368931" y="302600"/>
                  </a:lnTo>
                  <a:lnTo>
                    <a:pt x="2429673" y="292326"/>
                  </a:lnTo>
                  <a:lnTo>
                    <a:pt x="2490415" y="280746"/>
                  </a:lnTo>
                  <a:lnTo>
                    <a:pt x="2551156" y="267838"/>
                  </a:lnTo>
                  <a:lnTo>
                    <a:pt x="2611898" y="253898"/>
                  </a:lnTo>
                  <a:lnTo>
                    <a:pt x="2672640" y="239576"/>
                  </a:lnTo>
                  <a:lnTo>
                    <a:pt x="2733382" y="225809"/>
                  </a:lnTo>
                  <a:lnTo>
                    <a:pt x="2794124" y="213696"/>
                  </a:lnTo>
                  <a:lnTo>
                    <a:pt x="2854866" y="203617"/>
                  </a:lnTo>
                  <a:lnTo>
                    <a:pt x="2915607" y="192320"/>
                  </a:lnTo>
                  <a:lnTo>
                    <a:pt x="2976349" y="179453"/>
                  </a:lnTo>
                  <a:lnTo>
                    <a:pt x="3037091" y="166186"/>
                  </a:lnTo>
                  <a:lnTo>
                    <a:pt x="3097833" y="154974"/>
                  </a:lnTo>
                  <a:lnTo>
                    <a:pt x="3158575" y="146694"/>
                  </a:lnTo>
                  <a:lnTo>
                    <a:pt x="3219317" y="139070"/>
                  </a:lnTo>
                  <a:lnTo>
                    <a:pt x="3280058" y="131884"/>
                  </a:lnTo>
                  <a:lnTo>
                    <a:pt x="3340800" y="124995"/>
                  </a:lnTo>
                  <a:lnTo>
                    <a:pt x="3401542" y="118349"/>
                  </a:lnTo>
                  <a:lnTo>
                    <a:pt x="3462284" y="111997"/>
                  </a:lnTo>
                  <a:lnTo>
                    <a:pt x="3523026" y="106097"/>
                  </a:lnTo>
                  <a:lnTo>
                    <a:pt x="3583768" y="100887"/>
                  </a:lnTo>
                  <a:lnTo>
                    <a:pt x="3644509" y="96639"/>
                  </a:lnTo>
                  <a:lnTo>
                    <a:pt x="3705251" y="93412"/>
                  </a:lnTo>
                  <a:lnTo>
                    <a:pt x="3765993" y="90533"/>
                  </a:lnTo>
                  <a:lnTo>
                    <a:pt x="3826735" y="87886"/>
                  </a:lnTo>
                  <a:lnTo>
                    <a:pt x="3887477" y="85418"/>
                  </a:lnTo>
                  <a:lnTo>
                    <a:pt x="3948219" y="83063"/>
                  </a:lnTo>
                  <a:lnTo>
                    <a:pt x="4008960" y="80738"/>
                  </a:lnTo>
                  <a:lnTo>
                    <a:pt x="4069702" y="78342"/>
                  </a:lnTo>
                  <a:lnTo>
                    <a:pt x="4130444" y="75760"/>
                  </a:lnTo>
                  <a:lnTo>
                    <a:pt x="4191186" y="72861"/>
                  </a:lnTo>
                  <a:lnTo>
                    <a:pt x="4251928" y="69500"/>
                  </a:lnTo>
                  <a:lnTo>
                    <a:pt x="4312670" y="65440"/>
                  </a:lnTo>
                  <a:lnTo>
                    <a:pt x="4373411" y="60519"/>
                  </a:lnTo>
                  <a:lnTo>
                    <a:pt x="4434153" y="54656"/>
                  </a:lnTo>
                  <a:lnTo>
                    <a:pt x="4494895" y="47818"/>
                  </a:lnTo>
                  <a:lnTo>
                    <a:pt x="4555637" y="40012"/>
                  </a:lnTo>
                  <a:lnTo>
                    <a:pt x="4616379" y="31272"/>
                  </a:lnTo>
                  <a:lnTo>
                    <a:pt x="4677120" y="21650"/>
                  </a:lnTo>
                  <a:lnTo>
                    <a:pt x="4737862" y="11206"/>
                  </a:lnTo>
                  <a:lnTo>
                    <a:pt x="4798604" y="0"/>
                  </a:lnTo>
                  <a:lnTo>
                    <a:pt x="4798604" y="386567"/>
                  </a:lnTo>
                  <a:lnTo>
                    <a:pt x="4737862" y="367686"/>
                  </a:lnTo>
                  <a:lnTo>
                    <a:pt x="4677120" y="350492"/>
                  </a:lnTo>
                  <a:lnTo>
                    <a:pt x="4616379" y="335060"/>
                  </a:lnTo>
                  <a:lnTo>
                    <a:pt x="4555637" y="321464"/>
                  </a:lnTo>
                  <a:lnTo>
                    <a:pt x="4494895" y="309772"/>
                  </a:lnTo>
                  <a:lnTo>
                    <a:pt x="4434153" y="300032"/>
                  </a:lnTo>
                  <a:lnTo>
                    <a:pt x="4373411" y="292265"/>
                  </a:lnTo>
                  <a:lnTo>
                    <a:pt x="4312670" y="286454"/>
                  </a:lnTo>
                  <a:lnTo>
                    <a:pt x="4251928" y="282533"/>
                  </a:lnTo>
                  <a:lnTo>
                    <a:pt x="4191186" y="280395"/>
                  </a:lnTo>
                  <a:lnTo>
                    <a:pt x="4130444" y="279889"/>
                  </a:lnTo>
                  <a:lnTo>
                    <a:pt x="4069702" y="280808"/>
                  </a:lnTo>
                  <a:lnTo>
                    <a:pt x="4008960" y="282949"/>
                  </a:lnTo>
                  <a:lnTo>
                    <a:pt x="3948219" y="286124"/>
                  </a:lnTo>
                  <a:lnTo>
                    <a:pt x="3887477" y="290161"/>
                  </a:lnTo>
                  <a:lnTo>
                    <a:pt x="3826735" y="294905"/>
                  </a:lnTo>
                  <a:lnTo>
                    <a:pt x="3765993" y="300218"/>
                  </a:lnTo>
                  <a:lnTo>
                    <a:pt x="3705251" y="305977"/>
                  </a:lnTo>
                  <a:lnTo>
                    <a:pt x="3644509" y="312073"/>
                  </a:lnTo>
                  <a:lnTo>
                    <a:pt x="3583768" y="318450"/>
                  </a:lnTo>
                  <a:lnTo>
                    <a:pt x="3523026" y="325189"/>
                  </a:lnTo>
                  <a:lnTo>
                    <a:pt x="3462284" y="332409"/>
                  </a:lnTo>
                  <a:lnTo>
                    <a:pt x="3401542" y="340200"/>
                  </a:lnTo>
                  <a:lnTo>
                    <a:pt x="3340800" y="348567"/>
                  </a:lnTo>
                  <a:lnTo>
                    <a:pt x="3280058" y="357412"/>
                  </a:lnTo>
                  <a:lnTo>
                    <a:pt x="3219317" y="366531"/>
                  </a:lnTo>
                  <a:lnTo>
                    <a:pt x="3158575" y="375630"/>
                  </a:lnTo>
                  <a:lnTo>
                    <a:pt x="3097833" y="384394"/>
                  </a:lnTo>
                  <a:lnTo>
                    <a:pt x="3037091" y="394261"/>
                  </a:lnTo>
                  <a:lnTo>
                    <a:pt x="2976349" y="406258"/>
                  </a:lnTo>
                  <a:lnTo>
                    <a:pt x="2915607" y="419712"/>
                  </a:lnTo>
                  <a:lnTo>
                    <a:pt x="2854866" y="432665"/>
                  </a:lnTo>
                  <a:lnTo>
                    <a:pt x="2794124" y="442831"/>
                  </a:lnTo>
                  <a:lnTo>
                    <a:pt x="2733382" y="452733"/>
                  </a:lnTo>
                  <a:lnTo>
                    <a:pt x="2672640" y="463329"/>
                  </a:lnTo>
                  <a:lnTo>
                    <a:pt x="2611898" y="474892"/>
                  </a:lnTo>
                  <a:lnTo>
                    <a:pt x="2551156" y="487533"/>
                  </a:lnTo>
                  <a:lnTo>
                    <a:pt x="2490415" y="501077"/>
                  </a:lnTo>
                  <a:lnTo>
                    <a:pt x="2429673" y="514995"/>
                  </a:lnTo>
                  <a:lnTo>
                    <a:pt x="2368931" y="528440"/>
                  </a:lnTo>
                  <a:lnTo>
                    <a:pt x="2308189" y="540354"/>
                  </a:lnTo>
                  <a:lnTo>
                    <a:pt x="2247447" y="549629"/>
                  </a:lnTo>
                  <a:lnTo>
                    <a:pt x="2186705" y="556236"/>
                  </a:lnTo>
                  <a:lnTo>
                    <a:pt x="2125964" y="561173"/>
                  </a:lnTo>
                  <a:lnTo>
                    <a:pt x="2065222" y="565365"/>
                  </a:lnTo>
                  <a:lnTo>
                    <a:pt x="2004480" y="569618"/>
                  </a:lnTo>
                  <a:lnTo>
                    <a:pt x="1943738" y="574486"/>
                  </a:lnTo>
                  <a:lnTo>
                    <a:pt x="1882996" y="580179"/>
                  </a:lnTo>
                  <a:lnTo>
                    <a:pt x="1822254" y="586566"/>
                  </a:lnTo>
                  <a:lnTo>
                    <a:pt x="1761513" y="593273"/>
                  </a:lnTo>
                  <a:lnTo>
                    <a:pt x="1700771" y="599812"/>
                  </a:lnTo>
                  <a:lnTo>
                    <a:pt x="1640029" y="605392"/>
                  </a:lnTo>
                  <a:lnTo>
                    <a:pt x="1579287" y="609640"/>
                  </a:lnTo>
                  <a:lnTo>
                    <a:pt x="1518545" y="613096"/>
                  </a:lnTo>
                  <a:lnTo>
                    <a:pt x="1457803" y="616258"/>
                  </a:lnTo>
                  <a:lnTo>
                    <a:pt x="1397062" y="619541"/>
                  </a:lnTo>
                  <a:lnTo>
                    <a:pt x="1336320" y="623250"/>
                  </a:lnTo>
                  <a:lnTo>
                    <a:pt x="1275578" y="627587"/>
                  </a:lnTo>
                  <a:lnTo>
                    <a:pt x="1214836" y="632672"/>
                  </a:lnTo>
                  <a:lnTo>
                    <a:pt x="1154094" y="638593"/>
                  </a:lnTo>
                  <a:lnTo>
                    <a:pt x="1093352" y="645293"/>
                  </a:lnTo>
                  <a:lnTo>
                    <a:pt x="1032611" y="652161"/>
                  </a:lnTo>
                  <a:lnTo>
                    <a:pt x="971869" y="659243"/>
                  </a:lnTo>
                  <a:lnTo>
                    <a:pt x="911127" y="666681"/>
                  </a:lnTo>
                  <a:lnTo>
                    <a:pt x="850385" y="674636"/>
                  </a:lnTo>
                  <a:lnTo>
                    <a:pt x="789643" y="683283"/>
                  </a:lnTo>
                  <a:lnTo>
                    <a:pt x="728901" y="692815"/>
                  </a:lnTo>
                  <a:lnTo>
                    <a:pt x="668160" y="703442"/>
                  </a:lnTo>
                  <a:lnTo>
                    <a:pt x="607418" y="715386"/>
                  </a:lnTo>
                  <a:lnTo>
                    <a:pt x="546676" y="728869"/>
                  </a:lnTo>
                  <a:lnTo>
                    <a:pt x="485934" y="743936"/>
                  </a:lnTo>
                  <a:lnTo>
                    <a:pt x="425192" y="760669"/>
                  </a:lnTo>
                  <a:lnTo>
                    <a:pt x="364450" y="779163"/>
                  </a:lnTo>
                  <a:lnTo>
                    <a:pt x="303709" y="799476"/>
                  </a:lnTo>
                  <a:lnTo>
                    <a:pt x="242967" y="821707"/>
                  </a:lnTo>
                  <a:lnTo>
                    <a:pt x="182225" y="846048"/>
                  </a:lnTo>
                  <a:lnTo>
                    <a:pt x="121483" y="872333"/>
                  </a:lnTo>
                  <a:lnTo>
                    <a:pt x="60741" y="900325"/>
                  </a:lnTo>
                  <a:lnTo>
                    <a:pt x="0" y="92974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1814660" y="3956379"/>
              <a:ext cx="4798604" cy="543988"/>
            </a:xfrm>
            <a:custGeom>
              <a:avLst/>
              <a:pathLst>
                <a:path w="4798604" h="543988">
                  <a:moveTo>
                    <a:pt x="0" y="543197"/>
                  </a:moveTo>
                  <a:lnTo>
                    <a:pt x="60741" y="543988"/>
                  </a:lnTo>
                  <a:lnTo>
                    <a:pt x="121483" y="543771"/>
                  </a:lnTo>
                  <a:lnTo>
                    <a:pt x="182225" y="542583"/>
                  </a:lnTo>
                  <a:lnTo>
                    <a:pt x="242967" y="540497"/>
                  </a:lnTo>
                  <a:lnTo>
                    <a:pt x="303709" y="537615"/>
                  </a:lnTo>
                  <a:lnTo>
                    <a:pt x="364450" y="533778"/>
                  </a:lnTo>
                  <a:lnTo>
                    <a:pt x="425192" y="528879"/>
                  </a:lnTo>
                  <a:lnTo>
                    <a:pt x="485934" y="522893"/>
                  </a:lnTo>
                  <a:lnTo>
                    <a:pt x="546676" y="515835"/>
                  </a:lnTo>
                  <a:lnTo>
                    <a:pt x="607418" y="507852"/>
                  </a:lnTo>
                  <a:lnTo>
                    <a:pt x="668160" y="499313"/>
                  </a:lnTo>
                  <a:lnTo>
                    <a:pt x="728901" y="490350"/>
                  </a:lnTo>
                  <a:lnTo>
                    <a:pt x="789643" y="481072"/>
                  </a:lnTo>
                  <a:lnTo>
                    <a:pt x="850385" y="471575"/>
                  </a:lnTo>
                  <a:lnTo>
                    <a:pt x="911127" y="461938"/>
                  </a:lnTo>
                  <a:lnTo>
                    <a:pt x="971869" y="452223"/>
                  </a:lnTo>
                  <a:lnTo>
                    <a:pt x="1032611" y="442477"/>
                  </a:lnTo>
                  <a:lnTo>
                    <a:pt x="1093352" y="432728"/>
                  </a:lnTo>
                  <a:lnTo>
                    <a:pt x="1154094" y="423160"/>
                  </a:lnTo>
                  <a:lnTo>
                    <a:pt x="1214836" y="415109"/>
                  </a:lnTo>
                  <a:lnTo>
                    <a:pt x="1275578" y="408495"/>
                  </a:lnTo>
                  <a:lnTo>
                    <a:pt x="1336320" y="402838"/>
                  </a:lnTo>
                  <a:lnTo>
                    <a:pt x="1397062" y="397690"/>
                  </a:lnTo>
                  <a:lnTo>
                    <a:pt x="1457803" y="392687"/>
                  </a:lnTo>
                  <a:lnTo>
                    <a:pt x="1518545" y="387568"/>
                  </a:lnTo>
                  <a:lnTo>
                    <a:pt x="1579287" y="382179"/>
                  </a:lnTo>
                  <a:lnTo>
                    <a:pt x="1640029" y="376455"/>
                  </a:lnTo>
                  <a:lnTo>
                    <a:pt x="1700771" y="370390"/>
                  </a:lnTo>
                  <a:lnTo>
                    <a:pt x="1761513" y="365385"/>
                  </a:lnTo>
                  <a:lnTo>
                    <a:pt x="1822254" y="361674"/>
                  </a:lnTo>
                  <a:lnTo>
                    <a:pt x="1882996" y="358333"/>
                  </a:lnTo>
                  <a:lnTo>
                    <a:pt x="1943738" y="354543"/>
                  </a:lnTo>
                  <a:lnTo>
                    <a:pt x="2004480" y="349733"/>
                  </a:lnTo>
                  <a:lnTo>
                    <a:pt x="2065222" y="343672"/>
                  </a:lnTo>
                  <a:lnTo>
                    <a:pt x="2125964" y="336472"/>
                  </a:lnTo>
                  <a:lnTo>
                    <a:pt x="2186705" y="328498"/>
                  </a:lnTo>
                  <a:lnTo>
                    <a:pt x="2247447" y="320232"/>
                  </a:lnTo>
                  <a:lnTo>
                    <a:pt x="2308189" y="311799"/>
                  </a:lnTo>
                  <a:lnTo>
                    <a:pt x="2368931" y="302600"/>
                  </a:lnTo>
                  <a:lnTo>
                    <a:pt x="2429673" y="292326"/>
                  </a:lnTo>
                  <a:lnTo>
                    <a:pt x="2490415" y="280746"/>
                  </a:lnTo>
                  <a:lnTo>
                    <a:pt x="2551156" y="267838"/>
                  </a:lnTo>
                  <a:lnTo>
                    <a:pt x="2611898" y="253898"/>
                  </a:lnTo>
                  <a:lnTo>
                    <a:pt x="2672640" y="239576"/>
                  </a:lnTo>
                  <a:lnTo>
                    <a:pt x="2733382" y="225809"/>
                  </a:lnTo>
                  <a:lnTo>
                    <a:pt x="2794124" y="213696"/>
                  </a:lnTo>
                  <a:lnTo>
                    <a:pt x="2854866" y="203617"/>
                  </a:lnTo>
                  <a:lnTo>
                    <a:pt x="2915607" y="192320"/>
                  </a:lnTo>
                  <a:lnTo>
                    <a:pt x="2976349" y="179453"/>
                  </a:lnTo>
                  <a:lnTo>
                    <a:pt x="3037091" y="166186"/>
                  </a:lnTo>
                  <a:lnTo>
                    <a:pt x="3097833" y="154974"/>
                  </a:lnTo>
                  <a:lnTo>
                    <a:pt x="3158575" y="146694"/>
                  </a:lnTo>
                  <a:lnTo>
                    <a:pt x="3219317" y="139070"/>
                  </a:lnTo>
                  <a:lnTo>
                    <a:pt x="3280058" y="131884"/>
                  </a:lnTo>
                  <a:lnTo>
                    <a:pt x="3340800" y="124995"/>
                  </a:lnTo>
                  <a:lnTo>
                    <a:pt x="3401542" y="118349"/>
                  </a:lnTo>
                  <a:lnTo>
                    <a:pt x="3462284" y="111997"/>
                  </a:lnTo>
                  <a:lnTo>
                    <a:pt x="3523026" y="106097"/>
                  </a:lnTo>
                  <a:lnTo>
                    <a:pt x="3583768" y="100887"/>
                  </a:lnTo>
                  <a:lnTo>
                    <a:pt x="3644509" y="96639"/>
                  </a:lnTo>
                  <a:lnTo>
                    <a:pt x="3705251" y="93412"/>
                  </a:lnTo>
                  <a:lnTo>
                    <a:pt x="3765993" y="90533"/>
                  </a:lnTo>
                  <a:lnTo>
                    <a:pt x="3826735" y="87886"/>
                  </a:lnTo>
                  <a:lnTo>
                    <a:pt x="3887477" y="85418"/>
                  </a:lnTo>
                  <a:lnTo>
                    <a:pt x="3948219" y="83063"/>
                  </a:lnTo>
                  <a:lnTo>
                    <a:pt x="4008960" y="80738"/>
                  </a:lnTo>
                  <a:lnTo>
                    <a:pt x="4069702" y="78342"/>
                  </a:lnTo>
                  <a:lnTo>
                    <a:pt x="4130444" y="75760"/>
                  </a:lnTo>
                  <a:lnTo>
                    <a:pt x="4191186" y="72861"/>
                  </a:lnTo>
                  <a:lnTo>
                    <a:pt x="4251928" y="69500"/>
                  </a:lnTo>
                  <a:lnTo>
                    <a:pt x="4312670" y="65440"/>
                  </a:lnTo>
                  <a:lnTo>
                    <a:pt x="4373411" y="60519"/>
                  </a:lnTo>
                  <a:lnTo>
                    <a:pt x="4434153" y="54656"/>
                  </a:lnTo>
                  <a:lnTo>
                    <a:pt x="4494895" y="47818"/>
                  </a:lnTo>
                  <a:lnTo>
                    <a:pt x="4555637" y="40012"/>
                  </a:lnTo>
                  <a:lnTo>
                    <a:pt x="4616379" y="31272"/>
                  </a:lnTo>
                  <a:lnTo>
                    <a:pt x="4677120" y="21650"/>
                  </a:lnTo>
                  <a:lnTo>
                    <a:pt x="4737862" y="11206"/>
                  </a:lnTo>
                  <a:lnTo>
                    <a:pt x="47986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1814660" y="4236269"/>
              <a:ext cx="4798604" cy="649859"/>
            </a:xfrm>
            <a:custGeom>
              <a:avLst/>
              <a:pathLst>
                <a:path w="4798604" h="649859">
                  <a:moveTo>
                    <a:pt x="4798604" y="106677"/>
                  </a:moveTo>
                  <a:lnTo>
                    <a:pt x="4737862" y="87796"/>
                  </a:lnTo>
                  <a:lnTo>
                    <a:pt x="4677120" y="70602"/>
                  </a:lnTo>
                  <a:lnTo>
                    <a:pt x="4616379" y="55170"/>
                  </a:lnTo>
                  <a:lnTo>
                    <a:pt x="4555637" y="41575"/>
                  </a:lnTo>
                  <a:lnTo>
                    <a:pt x="4494895" y="29882"/>
                  </a:lnTo>
                  <a:lnTo>
                    <a:pt x="4434153" y="20142"/>
                  </a:lnTo>
                  <a:lnTo>
                    <a:pt x="4373411" y="12375"/>
                  </a:lnTo>
                  <a:lnTo>
                    <a:pt x="4312670" y="6564"/>
                  </a:lnTo>
                  <a:lnTo>
                    <a:pt x="4251928" y="2643"/>
                  </a:lnTo>
                  <a:lnTo>
                    <a:pt x="4191186" y="505"/>
                  </a:lnTo>
                  <a:lnTo>
                    <a:pt x="4130444" y="0"/>
                  </a:lnTo>
                  <a:lnTo>
                    <a:pt x="4069702" y="918"/>
                  </a:lnTo>
                  <a:lnTo>
                    <a:pt x="4008960" y="3059"/>
                  </a:lnTo>
                  <a:lnTo>
                    <a:pt x="3948219" y="6234"/>
                  </a:lnTo>
                  <a:lnTo>
                    <a:pt x="3887477" y="10271"/>
                  </a:lnTo>
                  <a:lnTo>
                    <a:pt x="3826735" y="15016"/>
                  </a:lnTo>
                  <a:lnTo>
                    <a:pt x="3765993" y="20328"/>
                  </a:lnTo>
                  <a:lnTo>
                    <a:pt x="3705251" y="26087"/>
                  </a:lnTo>
                  <a:lnTo>
                    <a:pt x="3644509" y="32183"/>
                  </a:lnTo>
                  <a:lnTo>
                    <a:pt x="3583768" y="38561"/>
                  </a:lnTo>
                  <a:lnTo>
                    <a:pt x="3523026" y="45299"/>
                  </a:lnTo>
                  <a:lnTo>
                    <a:pt x="3462284" y="52520"/>
                  </a:lnTo>
                  <a:lnTo>
                    <a:pt x="3401542" y="60310"/>
                  </a:lnTo>
                  <a:lnTo>
                    <a:pt x="3340800" y="68677"/>
                  </a:lnTo>
                  <a:lnTo>
                    <a:pt x="3280058" y="77523"/>
                  </a:lnTo>
                  <a:lnTo>
                    <a:pt x="3219317" y="86641"/>
                  </a:lnTo>
                  <a:lnTo>
                    <a:pt x="3158575" y="95741"/>
                  </a:lnTo>
                  <a:lnTo>
                    <a:pt x="3097833" y="104504"/>
                  </a:lnTo>
                  <a:lnTo>
                    <a:pt x="3037091" y="114372"/>
                  </a:lnTo>
                  <a:lnTo>
                    <a:pt x="2976349" y="126368"/>
                  </a:lnTo>
                  <a:lnTo>
                    <a:pt x="2915607" y="139822"/>
                  </a:lnTo>
                  <a:lnTo>
                    <a:pt x="2854866" y="152775"/>
                  </a:lnTo>
                  <a:lnTo>
                    <a:pt x="2794124" y="162942"/>
                  </a:lnTo>
                  <a:lnTo>
                    <a:pt x="2733382" y="172843"/>
                  </a:lnTo>
                  <a:lnTo>
                    <a:pt x="2672640" y="183439"/>
                  </a:lnTo>
                  <a:lnTo>
                    <a:pt x="2611898" y="195002"/>
                  </a:lnTo>
                  <a:lnTo>
                    <a:pt x="2551156" y="207644"/>
                  </a:lnTo>
                  <a:lnTo>
                    <a:pt x="2490415" y="221187"/>
                  </a:lnTo>
                  <a:lnTo>
                    <a:pt x="2429673" y="235106"/>
                  </a:lnTo>
                  <a:lnTo>
                    <a:pt x="2368931" y="248551"/>
                  </a:lnTo>
                  <a:lnTo>
                    <a:pt x="2308189" y="260464"/>
                  </a:lnTo>
                  <a:lnTo>
                    <a:pt x="2247447" y="269740"/>
                  </a:lnTo>
                  <a:lnTo>
                    <a:pt x="2186705" y="276346"/>
                  </a:lnTo>
                  <a:lnTo>
                    <a:pt x="2125964" y="281283"/>
                  </a:lnTo>
                  <a:lnTo>
                    <a:pt x="2065222" y="285475"/>
                  </a:lnTo>
                  <a:lnTo>
                    <a:pt x="2004480" y="289729"/>
                  </a:lnTo>
                  <a:lnTo>
                    <a:pt x="1943738" y="294596"/>
                  </a:lnTo>
                  <a:lnTo>
                    <a:pt x="1882996" y="300289"/>
                  </a:lnTo>
                  <a:lnTo>
                    <a:pt x="1822254" y="306677"/>
                  </a:lnTo>
                  <a:lnTo>
                    <a:pt x="1761513" y="313383"/>
                  </a:lnTo>
                  <a:lnTo>
                    <a:pt x="1700771" y="319923"/>
                  </a:lnTo>
                  <a:lnTo>
                    <a:pt x="1640029" y="325502"/>
                  </a:lnTo>
                  <a:lnTo>
                    <a:pt x="1579287" y="329751"/>
                  </a:lnTo>
                  <a:lnTo>
                    <a:pt x="1518545" y="333207"/>
                  </a:lnTo>
                  <a:lnTo>
                    <a:pt x="1457803" y="336369"/>
                  </a:lnTo>
                  <a:lnTo>
                    <a:pt x="1397062" y="339651"/>
                  </a:lnTo>
                  <a:lnTo>
                    <a:pt x="1336320" y="343360"/>
                  </a:lnTo>
                  <a:lnTo>
                    <a:pt x="1275578" y="347697"/>
                  </a:lnTo>
                  <a:lnTo>
                    <a:pt x="1214836" y="352783"/>
                  </a:lnTo>
                  <a:lnTo>
                    <a:pt x="1154094" y="358703"/>
                  </a:lnTo>
                  <a:lnTo>
                    <a:pt x="1093352" y="365403"/>
                  </a:lnTo>
                  <a:lnTo>
                    <a:pt x="1032611" y="372272"/>
                  </a:lnTo>
                  <a:lnTo>
                    <a:pt x="971869" y="379353"/>
                  </a:lnTo>
                  <a:lnTo>
                    <a:pt x="911127" y="386792"/>
                  </a:lnTo>
                  <a:lnTo>
                    <a:pt x="850385" y="394746"/>
                  </a:lnTo>
                  <a:lnTo>
                    <a:pt x="789643" y="403393"/>
                  </a:lnTo>
                  <a:lnTo>
                    <a:pt x="728901" y="412925"/>
                  </a:lnTo>
                  <a:lnTo>
                    <a:pt x="668160" y="423552"/>
                  </a:lnTo>
                  <a:lnTo>
                    <a:pt x="607418" y="435497"/>
                  </a:lnTo>
                  <a:lnTo>
                    <a:pt x="546676" y="448980"/>
                  </a:lnTo>
                  <a:lnTo>
                    <a:pt x="485934" y="464046"/>
                  </a:lnTo>
                  <a:lnTo>
                    <a:pt x="425192" y="480779"/>
                  </a:lnTo>
                  <a:lnTo>
                    <a:pt x="364450" y="499273"/>
                  </a:lnTo>
                  <a:lnTo>
                    <a:pt x="303709" y="519586"/>
                  </a:lnTo>
                  <a:lnTo>
                    <a:pt x="242967" y="541818"/>
                  </a:lnTo>
                  <a:lnTo>
                    <a:pt x="182225" y="566158"/>
                  </a:lnTo>
                  <a:lnTo>
                    <a:pt x="121483" y="592443"/>
                  </a:lnTo>
                  <a:lnTo>
                    <a:pt x="60741" y="620435"/>
                  </a:lnTo>
                  <a:lnTo>
                    <a:pt x="0" y="6498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1814660" y="4132327"/>
              <a:ext cx="4798604" cy="560525"/>
            </a:xfrm>
            <a:custGeom>
              <a:avLst/>
              <a:pathLst>
                <a:path w="4798604" h="560525">
                  <a:moveTo>
                    <a:pt x="0" y="560525"/>
                  </a:moveTo>
                  <a:lnTo>
                    <a:pt x="60741" y="546209"/>
                  </a:lnTo>
                  <a:lnTo>
                    <a:pt x="121483" y="532104"/>
                  </a:lnTo>
                  <a:lnTo>
                    <a:pt x="182225" y="518368"/>
                  </a:lnTo>
                  <a:lnTo>
                    <a:pt x="242967" y="505155"/>
                  </a:lnTo>
                  <a:lnTo>
                    <a:pt x="303709" y="492598"/>
                  </a:lnTo>
                  <a:lnTo>
                    <a:pt x="364450" y="480523"/>
                  </a:lnTo>
                  <a:lnTo>
                    <a:pt x="425192" y="468826"/>
                  </a:lnTo>
                  <a:lnTo>
                    <a:pt x="485934" y="457467"/>
                  </a:lnTo>
                  <a:lnTo>
                    <a:pt x="546676" y="446404"/>
                  </a:lnTo>
                  <a:lnTo>
                    <a:pt x="607418" y="435671"/>
                  </a:lnTo>
                  <a:lnTo>
                    <a:pt x="668160" y="425430"/>
                  </a:lnTo>
                  <a:lnTo>
                    <a:pt x="728901" y="415635"/>
                  </a:lnTo>
                  <a:lnTo>
                    <a:pt x="789643" y="406230"/>
                  </a:lnTo>
                  <a:lnTo>
                    <a:pt x="850385" y="397158"/>
                  </a:lnTo>
                  <a:lnTo>
                    <a:pt x="911127" y="388362"/>
                  </a:lnTo>
                  <a:lnTo>
                    <a:pt x="971869" y="379786"/>
                  </a:lnTo>
                  <a:lnTo>
                    <a:pt x="1032611" y="371371"/>
                  </a:lnTo>
                  <a:lnTo>
                    <a:pt x="1093352" y="363063"/>
                  </a:lnTo>
                  <a:lnTo>
                    <a:pt x="1154094" y="354929"/>
                  </a:lnTo>
                  <a:lnTo>
                    <a:pt x="1214836" y="347943"/>
                  </a:lnTo>
                  <a:lnTo>
                    <a:pt x="1275578" y="342094"/>
                  </a:lnTo>
                  <a:lnTo>
                    <a:pt x="1336320" y="337096"/>
                  </a:lnTo>
                  <a:lnTo>
                    <a:pt x="1397062" y="332668"/>
                  </a:lnTo>
                  <a:lnTo>
                    <a:pt x="1457803" y="328525"/>
                  </a:lnTo>
                  <a:lnTo>
                    <a:pt x="1518545" y="324384"/>
                  </a:lnTo>
                  <a:lnTo>
                    <a:pt x="1579287" y="319962"/>
                  </a:lnTo>
                  <a:lnTo>
                    <a:pt x="1640029" y="314975"/>
                  </a:lnTo>
                  <a:lnTo>
                    <a:pt x="1700771" y="309154"/>
                  </a:lnTo>
                  <a:lnTo>
                    <a:pt x="1761513" y="303381"/>
                  </a:lnTo>
                  <a:lnTo>
                    <a:pt x="1822254" y="298173"/>
                  </a:lnTo>
                  <a:lnTo>
                    <a:pt x="1882996" y="293308"/>
                  </a:lnTo>
                  <a:lnTo>
                    <a:pt x="1943738" y="288567"/>
                  </a:lnTo>
                  <a:lnTo>
                    <a:pt x="2004480" y="283728"/>
                  </a:lnTo>
                  <a:lnTo>
                    <a:pt x="2065222" y="278571"/>
                  </a:lnTo>
                  <a:lnTo>
                    <a:pt x="2125964" y="272875"/>
                  </a:lnTo>
                  <a:lnTo>
                    <a:pt x="2186705" y="266419"/>
                  </a:lnTo>
                  <a:lnTo>
                    <a:pt x="2247447" y="258983"/>
                  </a:lnTo>
                  <a:lnTo>
                    <a:pt x="2308189" y="250129"/>
                  </a:lnTo>
                  <a:lnTo>
                    <a:pt x="2368931" y="239572"/>
                  </a:lnTo>
                  <a:lnTo>
                    <a:pt x="2429673" y="227713"/>
                  </a:lnTo>
                  <a:lnTo>
                    <a:pt x="2490415" y="214964"/>
                  </a:lnTo>
                  <a:lnTo>
                    <a:pt x="2551156" y="201738"/>
                  </a:lnTo>
                  <a:lnTo>
                    <a:pt x="2611898" y="188447"/>
                  </a:lnTo>
                  <a:lnTo>
                    <a:pt x="2672640" y="175505"/>
                  </a:lnTo>
                  <a:lnTo>
                    <a:pt x="2733382" y="163323"/>
                  </a:lnTo>
                  <a:lnTo>
                    <a:pt x="2794124" y="152316"/>
                  </a:lnTo>
                  <a:lnTo>
                    <a:pt x="2854866" y="142193"/>
                  </a:lnTo>
                  <a:lnTo>
                    <a:pt x="2915607" y="130068"/>
                  </a:lnTo>
                  <a:lnTo>
                    <a:pt x="2976349" y="116908"/>
                  </a:lnTo>
                  <a:lnTo>
                    <a:pt x="3037091" y="104276"/>
                  </a:lnTo>
                  <a:lnTo>
                    <a:pt x="3097833" y="93736"/>
                  </a:lnTo>
                  <a:lnTo>
                    <a:pt x="3158575" y="85214"/>
                  </a:lnTo>
                  <a:lnTo>
                    <a:pt x="3219317" y="76852"/>
                  </a:lnTo>
                  <a:lnTo>
                    <a:pt x="3280058" y="68700"/>
                  </a:lnTo>
                  <a:lnTo>
                    <a:pt x="3340800" y="60833"/>
                  </a:lnTo>
                  <a:lnTo>
                    <a:pt x="3401542" y="53327"/>
                  </a:lnTo>
                  <a:lnTo>
                    <a:pt x="3462284" y="46256"/>
                  </a:lnTo>
                  <a:lnTo>
                    <a:pt x="3523026" y="39695"/>
                  </a:lnTo>
                  <a:lnTo>
                    <a:pt x="3583768" y="33721"/>
                  </a:lnTo>
                  <a:lnTo>
                    <a:pt x="3644509" y="28408"/>
                  </a:lnTo>
                  <a:lnTo>
                    <a:pt x="3705251" y="23747"/>
                  </a:lnTo>
                  <a:lnTo>
                    <a:pt x="3765993" y="19428"/>
                  </a:lnTo>
                  <a:lnTo>
                    <a:pt x="3826735" y="15448"/>
                  </a:lnTo>
                  <a:lnTo>
                    <a:pt x="3887477" y="11842"/>
                  </a:lnTo>
                  <a:lnTo>
                    <a:pt x="3948219" y="8646"/>
                  </a:lnTo>
                  <a:lnTo>
                    <a:pt x="4008960" y="5895"/>
                  </a:lnTo>
                  <a:lnTo>
                    <a:pt x="4069702" y="3627"/>
                  </a:lnTo>
                  <a:lnTo>
                    <a:pt x="4130444" y="1877"/>
                  </a:lnTo>
                  <a:lnTo>
                    <a:pt x="4191186" y="680"/>
                  </a:lnTo>
                  <a:lnTo>
                    <a:pt x="4251928" y="69"/>
                  </a:lnTo>
                  <a:lnTo>
                    <a:pt x="4312670" y="0"/>
                  </a:lnTo>
                  <a:lnTo>
                    <a:pt x="4373411" y="444"/>
                  </a:lnTo>
                  <a:lnTo>
                    <a:pt x="4434153" y="1396"/>
                  </a:lnTo>
                  <a:lnTo>
                    <a:pt x="4494895" y="2847"/>
                  </a:lnTo>
                  <a:lnTo>
                    <a:pt x="4555637" y="4791"/>
                  </a:lnTo>
                  <a:lnTo>
                    <a:pt x="4616379" y="7218"/>
                  </a:lnTo>
                  <a:lnTo>
                    <a:pt x="4677120" y="10123"/>
                  </a:lnTo>
                  <a:lnTo>
                    <a:pt x="4737862" y="13498"/>
                  </a:lnTo>
                  <a:lnTo>
                    <a:pt x="4798604" y="17335"/>
                  </a:lnTo>
                </a:path>
              </a:pathLst>
            </a:custGeom>
            <a:ln w="2710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1434181" y="3395493"/>
              <a:ext cx="0" cy="2036587"/>
            </a:xfrm>
            <a:custGeom>
              <a:avLst/>
              <a:pathLst>
                <a:path w="0" h="2036587">
                  <a:moveTo>
                    <a:pt x="0" y="20365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tx968"/>
            <p:cNvSpPr/>
            <p:nvPr/>
          </p:nvSpPr>
          <p:spPr>
            <a:xfrm>
              <a:off x="1309396" y="52978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69" name="tx969"/>
            <p:cNvSpPr/>
            <p:nvPr/>
          </p:nvSpPr>
          <p:spPr>
            <a:xfrm>
              <a:off x="1309396" y="479282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70" name="tx970"/>
            <p:cNvSpPr/>
            <p:nvPr/>
          </p:nvSpPr>
          <p:spPr>
            <a:xfrm>
              <a:off x="1309396" y="428793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71" name="tx971"/>
            <p:cNvSpPr/>
            <p:nvPr/>
          </p:nvSpPr>
          <p:spPr>
            <a:xfrm>
              <a:off x="1309396" y="378300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972" name="pl972"/>
            <p:cNvSpPr/>
            <p:nvPr/>
          </p:nvSpPr>
          <p:spPr>
            <a:xfrm>
              <a:off x="1399387" y="5339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1399387" y="4834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1399387" y="4329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1399387" y="3824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1434181" y="5432081"/>
              <a:ext cx="5558960" cy="0"/>
            </a:xfrm>
            <a:custGeom>
              <a:avLst/>
              <a:pathLst>
                <a:path w="5558960" h="0">
                  <a:moveTo>
                    <a:pt x="0" y="0"/>
                  </a:moveTo>
                  <a:lnTo>
                    <a:pt x="55589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1532389" y="543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8"/>
            <p:cNvSpPr/>
            <p:nvPr/>
          </p:nvSpPr>
          <p:spPr>
            <a:xfrm>
              <a:off x="2943744" y="543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4355098" y="543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5766452" y="54320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tx981"/>
            <p:cNvSpPr/>
            <p:nvPr/>
          </p:nvSpPr>
          <p:spPr>
            <a:xfrm>
              <a:off x="1501311" y="54930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2" name="tx982"/>
            <p:cNvSpPr/>
            <p:nvPr/>
          </p:nvSpPr>
          <p:spPr>
            <a:xfrm>
              <a:off x="2912666" y="54944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3" name="tx983"/>
            <p:cNvSpPr/>
            <p:nvPr/>
          </p:nvSpPr>
          <p:spPr>
            <a:xfrm>
              <a:off x="4292942" y="54930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84" name="tx984"/>
            <p:cNvSpPr/>
            <p:nvPr/>
          </p:nvSpPr>
          <p:spPr>
            <a:xfrm>
              <a:off x="5704297" y="54930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85" name="tx985"/>
            <p:cNvSpPr/>
            <p:nvPr/>
          </p:nvSpPr>
          <p:spPr>
            <a:xfrm>
              <a:off x="4089446" y="5603626"/>
              <a:ext cx="248431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</a:t>
              </a:r>
            </a:p>
          </p:txBody>
        </p:sp>
        <p:sp>
          <p:nvSpPr>
            <p:cNvPr id="986" name="tx986"/>
            <p:cNvSpPr/>
            <p:nvPr/>
          </p:nvSpPr>
          <p:spPr>
            <a:xfrm rot="-5400000">
              <a:off x="535364" y="4349053"/>
              <a:ext cx="111036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 Richness</a:t>
              </a:r>
            </a:p>
          </p:txBody>
        </p:sp>
        <p:sp>
          <p:nvSpPr>
            <p:cNvPr id="987" name="rc987"/>
            <p:cNvSpPr/>
            <p:nvPr/>
          </p:nvSpPr>
          <p:spPr>
            <a:xfrm>
              <a:off x="2465601" y="5901603"/>
              <a:ext cx="3496121" cy="2685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tx988"/>
            <p:cNvSpPr/>
            <p:nvPr/>
          </p:nvSpPr>
          <p:spPr>
            <a:xfrm>
              <a:off x="2535190" y="5984255"/>
              <a:ext cx="63663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Treatment</a:t>
              </a:r>
            </a:p>
          </p:txBody>
        </p:sp>
        <p:sp>
          <p:nvSpPr>
            <p:cNvPr id="989" name="pt989"/>
            <p:cNvSpPr/>
            <p:nvPr/>
          </p:nvSpPr>
          <p:spPr>
            <a:xfrm>
              <a:off x="3270584" y="60003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rc990"/>
            <p:cNvSpPr/>
            <p:nvPr/>
          </p:nvSpPr>
          <p:spPr>
            <a:xfrm>
              <a:off x="3241410" y="5971193"/>
              <a:ext cx="107999" cy="107999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3252210" y="6025193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3828267" y="600036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rc993"/>
            <p:cNvSpPr/>
            <p:nvPr/>
          </p:nvSpPr>
          <p:spPr>
            <a:xfrm>
              <a:off x="3799093" y="5971193"/>
              <a:ext cx="107999" cy="107999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3809893" y="6025193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27101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4355009" y="6000367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rc996"/>
            <p:cNvSpPr/>
            <p:nvPr/>
          </p:nvSpPr>
          <p:spPr>
            <a:xfrm>
              <a:off x="4325835" y="5971193"/>
              <a:ext cx="107999" cy="107999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l997"/>
            <p:cNvSpPr/>
            <p:nvPr/>
          </p:nvSpPr>
          <p:spPr>
            <a:xfrm>
              <a:off x="4336635" y="6025193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27101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4900305" y="600036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rc999"/>
            <p:cNvSpPr/>
            <p:nvPr/>
          </p:nvSpPr>
          <p:spPr>
            <a:xfrm>
              <a:off x="4871130" y="5971193"/>
              <a:ext cx="107999" cy="107999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4881930" y="6025193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27101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5445600" y="600036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rc1002"/>
            <p:cNvSpPr/>
            <p:nvPr/>
          </p:nvSpPr>
          <p:spPr>
            <a:xfrm>
              <a:off x="5416426" y="5971193"/>
              <a:ext cx="107999" cy="107999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5427226" y="6025193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27101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tx1004"/>
            <p:cNvSpPr/>
            <p:nvPr/>
          </p:nvSpPr>
          <p:spPr>
            <a:xfrm>
              <a:off x="3418999" y="5983501"/>
              <a:ext cx="31050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D9BM</a:t>
              </a:r>
            </a:p>
          </p:txBody>
        </p:sp>
        <p:sp>
          <p:nvSpPr>
            <p:cNvPr id="1005" name="tx1005"/>
            <p:cNvSpPr/>
            <p:nvPr/>
          </p:nvSpPr>
          <p:spPr>
            <a:xfrm>
              <a:off x="3976682" y="5983501"/>
              <a:ext cx="2795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D9BL</a:t>
              </a:r>
            </a:p>
          </p:txBody>
        </p:sp>
        <p:sp>
          <p:nvSpPr>
            <p:cNvPr id="1006" name="tx1006"/>
            <p:cNvSpPr/>
            <p:nvPr/>
          </p:nvSpPr>
          <p:spPr>
            <a:xfrm>
              <a:off x="4503424" y="5983446"/>
              <a:ext cx="2981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D3BH</a:t>
              </a:r>
            </a:p>
          </p:txBody>
        </p:sp>
        <p:sp>
          <p:nvSpPr>
            <p:cNvPr id="1007" name="tx1007"/>
            <p:cNvSpPr/>
            <p:nvPr/>
          </p:nvSpPr>
          <p:spPr>
            <a:xfrm>
              <a:off x="5048719" y="5983828"/>
              <a:ext cx="298117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D5BH</a:t>
              </a:r>
            </a:p>
          </p:txBody>
        </p:sp>
        <p:sp>
          <p:nvSpPr>
            <p:cNvPr id="1008" name="tx1008"/>
            <p:cNvSpPr/>
            <p:nvPr/>
          </p:nvSpPr>
          <p:spPr>
            <a:xfrm>
              <a:off x="5594015" y="5983501"/>
              <a:ext cx="2981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D9BH</a:t>
              </a:r>
            </a:p>
          </p:txBody>
        </p:sp>
        <p:sp>
          <p:nvSpPr>
            <p:cNvPr id="1009" name="tx1009"/>
            <p:cNvSpPr/>
            <p:nvPr/>
          </p:nvSpPr>
          <p:spPr>
            <a:xfrm>
              <a:off x="1014789" y="3348550"/>
              <a:ext cx="77576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2023-08-03T11:09:24Z</dcterms:modified>
  <cp:category/>
</cp:coreProperties>
</file>