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217920" cy="3566160"/>
            <a:chOff x="914400" y="914400"/>
            <a:chExt cx="6217920" cy="356616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21791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621791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03392" y="983989"/>
              <a:ext cx="5659338" cy="30966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03392" y="2617935"/>
              <a:ext cx="5659338" cy="0"/>
            </a:xfrm>
            <a:custGeom>
              <a:avLst/>
              <a:pathLst>
                <a:path w="5659338" h="0">
                  <a:moveTo>
                    <a:pt x="0" y="0"/>
                  </a:moveTo>
                  <a:lnTo>
                    <a:pt x="5659338" y="0"/>
                  </a:lnTo>
                  <a:lnTo>
                    <a:pt x="56593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6093" y="983989"/>
              <a:ext cx="0" cy="3096637"/>
            </a:xfrm>
            <a:custGeom>
              <a:avLst/>
              <a:pathLst>
                <a:path w="0" h="3096637">
                  <a:moveTo>
                    <a:pt x="0" y="30966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879724" y="26579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88266" y="35436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35395" y="3441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095161" y="2938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18639" y="1862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1692" y="306992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478037" y="39150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28206" y="2451472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81692" y="306992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43311" y="1458872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33164" y="340164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35808" y="216806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41590" y="109991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38254" y="233286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81692" y="306992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87372" y="280171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64553" y="20748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28206" y="245147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09776" y="306014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13955" y="199497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8016" y="223169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43333" y="18355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65907" y="264379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80662" y="252932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99269" y="272273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21825" y="3100672"/>
              <a:ext cx="159711" cy="61738"/>
            </a:xfrm>
            <a:custGeom>
              <a:avLst/>
              <a:pathLst>
                <a:path w="159711" h="61738">
                  <a:moveTo>
                    <a:pt x="159711" y="617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504036" y="2631178"/>
              <a:ext cx="27274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BH1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13067" y="3527513"/>
              <a:ext cx="27274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BH2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20544" y="3519390"/>
              <a:ext cx="272740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BH3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9987" y="2961526"/>
              <a:ext cx="27274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BH4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3838" y="1729570"/>
              <a:ext cx="272740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BH5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630928" y="3141282"/>
              <a:ext cx="280544" cy="109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BQ1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94795" y="3890301"/>
              <a:ext cx="280544" cy="109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BQ2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914291" y="2522765"/>
              <a:ext cx="280544" cy="109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BQ3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656806" y="2927503"/>
              <a:ext cx="280544" cy="109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BQ4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260088" y="1413930"/>
              <a:ext cx="280544" cy="109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BQ5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815581" y="3269863"/>
              <a:ext cx="25720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DL1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518174" y="2036282"/>
              <a:ext cx="25720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DL2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581059" y="1093503"/>
              <a:ext cx="257200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DL3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0217" y="2414057"/>
              <a:ext cx="25720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DL4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04397" y="3128682"/>
              <a:ext cx="257200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DL5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087830" y="2783430"/>
              <a:ext cx="29601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DM1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54369" y="2155174"/>
              <a:ext cx="29601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DM2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865201" y="2317374"/>
              <a:ext cx="29601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DM3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10657" y="3023449"/>
              <a:ext cx="296016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DM4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103685" y="1861944"/>
              <a:ext cx="296016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DM5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64458" y="2200059"/>
              <a:ext cx="210305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W1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317130" y="1703786"/>
              <a:ext cx="210305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52602" y="2577944"/>
              <a:ext cx="210305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66773" y="2487756"/>
              <a:ext cx="210305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W4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985316" y="2767942"/>
              <a:ext cx="210305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W5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3260221" y="1887740"/>
              <a:ext cx="1859766" cy="1680725"/>
            </a:xfrm>
            <a:custGeom>
              <a:avLst/>
              <a:pathLst>
                <a:path w="1859766" h="1680725">
                  <a:moveTo>
                    <a:pt x="1452870" y="1680725"/>
                  </a:moveTo>
                  <a:lnTo>
                    <a:pt x="0" y="1578089"/>
                  </a:lnTo>
                  <a:lnTo>
                    <a:pt x="383243" y="0"/>
                  </a:lnTo>
                  <a:lnTo>
                    <a:pt x="1859766" y="1075476"/>
                  </a:lnTo>
                  <a:close/>
                </a:path>
              </a:pathLst>
            </a:cu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806518" y="1483698"/>
              <a:ext cx="2696345" cy="2456172"/>
            </a:xfrm>
            <a:custGeom>
              <a:avLst/>
              <a:pathLst>
                <a:path w="2696345" h="2456172">
                  <a:moveTo>
                    <a:pt x="2696345" y="2456172"/>
                  </a:moveTo>
                  <a:lnTo>
                    <a:pt x="0" y="1611057"/>
                  </a:lnTo>
                  <a:lnTo>
                    <a:pt x="1861619" y="0"/>
                  </a:lnTo>
                  <a:close/>
                </a:path>
              </a:pathLst>
            </a:custGeom>
            <a:solidFill>
              <a:srgbClr val="A3A5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660634" y="1124745"/>
              <a:ext cx="2302445" cy="2301728"/>
            </a:xfrm>
            <a:custGeom>
              <a:avLst/>
              <a:pathLst>
                <a:path w="2302445" h="2301728">
                  <a:moveTo>
                    <a:pt x="1297355" y="2301728"/>
                  </a:moveTo>
                  <a:lnTo>
                    <a:pt x="145883" y="1970010"/>
                  </a:lnTo>
                  <a:lnTo>
                    <a:pt x="0" y="1068144"/>
                  </a:lnTo>
                  <a:lnTo>
                    <a:pt x="1305781" y="0"/>
                  </a:lnTo>
                  <a:lnTo>
                    <a:pt x="2302445" y="1232945"/>
                  </a:lnTo>
                  <a:close/>
                </a:path>
              </a:pathLst>
            </a:custGeom>
            <a:solidFill>
              <a:srgbClr val="00BF7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53032" y="2019798"/>
              <a:ext cx="3459166" cy="1065169"/>
            </a:xfrm>
            <a:custGeom>
              <a:avLst/>
              <a:pathLst>
                <a:path w="3459166" h="1065169">
                  <a:moveTo>
                    <a:pt x="3459166" y="806742"/>
                  </a:moveTo>
                  <a:lnTo>
                    <a:pt x="2581569" y="1065169"/>
                  </a:lnTo>
                  <a:lnTo>
                    <a:pt x="0" y="456500"/>
                  </a:lnTo>
                  <a:lnTo>
                    <a:pt x="185749" y="0"/>
                  </a:lnTo>
                  <a:close/>
                </a:path>
              </a:pathLst>
            </a:custGeom>
            <a:solidFill>
              <a:srgbClr val="00B0F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324095" y="1860356"/>
              <a:ext cx="1481392" cy="887202"/>
            </a:xfrm>
            <a:custGeom>
              <a:avLst/>
              <a:pathLst>
                <a:path w="1481392" h="887202">
                  <a:moveTo>
                    <a:pt x="1481392" y="693790"/>
                  </a:moveTo>
                  <a:lnTo>
                    <a:pt x="0" y="887202"/>
                  </a:lnTo>
                  <a:lnTo>
                    <a:pt x="1244064" y="0"/>
                  </a:lnTo>
                  <a:close/>
                </a:path>
              </a:pathLst>
            </a:custGeom>
            <a:solidFill>
              <a:srgbClr val="E76BF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046093" y="2617935"/>
              <a:ext cx="1840957" cy="930015"/>
            </a:xfrm>
            <a:custGeom>
              <a:avLst/>
              <a:pathLst>
                <a:path w="1840957" h="930015">
                  <a:moveTo>
                    <a:pt x="0" y="0"/>
                  </a:moveTo>
                  <a:lnTo>
                    <a:pt x="1840957" y="930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32272" y="3502041"/>
              <a:ext cx="54778" cy="48969"/>
            </a:xfrm>
            <a:custGeom>
              <a:avLst/>
              <a:pathLst>
                <a:path w="54778" h="48969">
                  <a:moveTo>
                    <a:pt x="0" y="48969"/>
                  </a:moveTo>
                  <a:lnTo>
                    <a:pt x="54778" y="45909"/>
                  </a:lnTo>
                  <a:lnTo>
                    <a:pt x="24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046093" y="1579782"/>
              <a:ext cx="1132092" cy="1038152"/>
            </a:xfrm>
            <a:custGeom>
              <a:avLst/>
              <a:pathLst>
                <a:path w="1132092" h="1038152">
                  <a:moveTo>
                    <a:pt x="0" y="1038152"/>
                  </a:moveTo>
                  <a:lnTo>
                    <a:pt x="11320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24626" y="1579782"/>
              <a:ext cx="53559" cy="52330"/>
            </a:xfrm>
            <a:custGeom>
              <a:avLst/>
              <a:pathLst>
                <a:path w="53559" h="52330">
                  <a:moveTo>
                    <a:pt x="37080" y="52330"/>
                  </a:moveTo>
                  <a:lnTo>
                    <a:pt x="53559" y="0"/>
                  </a:lnTo>
                  <a:lnTo>
                    <a:pt x="0" y="118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046093" y="2617935"/>
              <a:ext cx="1415001" cy="866269"/>
            </a:xfrm>
            <a:custGeom>
              <a:avLst/>
              <a:pathLst>
                <a:path w="1415001" h="866269">
                  <a:moveTo>
                    <a:pt x="0" y="0"/>
                  </a:moveTo>
                  <a:lnTo>
                    <a:pt x="1415001" y="8662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06249" y="3436000"/>
              <a:ext cx="54845" cy="48204"/>
            </a:xfrm>
            <a:custGeom>
              <a:avLst/>
              <a:pathLst>
                <a:path w="54845" h="48204">
                  <a:moveTo>
                    <a:pt x="0" y="46791"/>
                  </a:moveTo>
                  <a:lnTo>
                    <a:pt x="54845" y="48204"/>
                  </a:lnTo>
                  <a:lnTo>
                    <a:pt x="286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046093" y="2617935"/>
              <a:ext cx="624281" cy="744236"/>
            </a:xfrm>
            <a:custGeom>
              <a:avLst/>
              <a:pathLst>
                <a:path w="624281" h="744236">
                  <a:moveTo>
                    <a:pt x="0" y="0"/>
                  </a:moveTo>
                  <a:lnTo>
                    <a:pt x="624281" y="744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618822" y="3308140"/>
              <a:ext cx="51552" cy="54032"/>
            </a:xfrm>
            <a:custGeom>
              <a:avLst/>
              <a:pathLst>
                <a:path w="51552" h="54032">
                  <a:moveTo>
                    <a:pt x="0" y="35259"/>
                  </a:moveTo>
                  <a:lnTo>
                    <a:pt x="51552" y="54032"/>
                  </a:lnTo>
                  <a:lnTo>
                    <a:pt x="420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850537" y="1507898"/>
              <a:ext cx="195555" cy="1110036"/>
            </a:xfrm>
            <a:custGeom>
              <a:avLst/>
              <a:pathLst>
                <a:path w="195555" h="1110036">
                  <a:moveTo>
                    <a:pt x="195555" y="11100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831765" y="1507898"/>
              <a:ext cx="54031" cy="51552"/>
            </a:xfrm>
            <a:custGeom>
              <a:avLst/>
              <a:pathLst>
                <a:path w="54031" h="51552">
                  <a:moveTo>
                    <a:pt x="54031" y="42033"/>
                  </a:moveTo>
                  <a:lnTo>
                    <a:pt x="18772" y="0"/>
                  </a:lnTo>
                  <a:lnTo>
                    <a:pt x="0" y="51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046093" y="1697954"/>
              <a:ext cx="1106097" cy="919980"/>
            </a:xfrm>
            <a:custGeom>
              <a:avLst/>
              <a:pathLst>
                <a:path w="1106097" h="919980">
                  <a:moveTo>
                    <a:pt x="0" y="919980"/>
                  </a:moveTo>
                  <a:lnTo>
                    <a:pt x="11060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098119" y="1697954"/>
              <a:ext cx="54071" cy="51473"/>
            </a:xfrm>
            <a:custGeom>
              <a:avLst/>
              <a:pathLst>
                <a:path w="54071" h="51473">
                  <a:moveTo>
                    <a:pt x="35083" y="51473"/>
                  </a:moveTo>
                  <a:lnTo>
                    <a:pt x="54071" y="0"/>
                  </a:lnTo>
                  <a:lnTo>
                    <a:pt x="0" y="92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046093" y="2148791"/>
              <a:ext cx="1723089" cy="469143"/>
            </a:xfrm>
            <a:custGeom>
              <a:avLst/>
              <a:pathLst>
                <a:path w="1723089" h="469143">
                  <a:moveTo>
                    <a:pt x="0" y="469143"/>
                  </a:moveTo>
                  <a:lnTo>
                    <a:pt x="17230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16131" y="2134805"/>
              <a:ext cx="53051" cy="52936"/>
            </a:xfrm>
            <a:custGeom>
              <a:avLst/>
              <a:pathLst>
                <a:path w="53051" h="52936">
                  <a:moveTo>
                    <a:pt x="14413" y="52936"/>
                  </a:moveTo>
                  <a:lnTo>
                    <a:pt x="53051" y="139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046093" y="2617935"/>
              <a:ext cx="1213606" cy="306099"/>
            </a:xfrm>
            <a:custGeom>
              <a:avLst/>
              <a:pathLst>
                <a:path w="1213606" h="306099">
                  <a:moveTo>
                    <a:pt x="0" y="0"/>
                  </a:moveTo>
                  <a:lnTo>
                    <a:pt x="1213606" y="3060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206920" y="2885815"/>
              <a:ext cx="52779" cy="53197"/>
            </a:xfrm>
            <a:custGeom>
              <a:avLst/>
              <a:pathLst>
                <a:path w="52779" h="53197">
                  <a:moveTo>
                    <a:pt x="0" y="53197"/>
                  </a:moveTo>
                  <a:lnTo>
                    <a:pt x="52779" y="38219"/>
                  </a:lnTo>
                  <a:lnTo>
                    <a:pt x="134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872410" y="3562909"/>
              <a:ext cx="397472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Pet.sp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069382" y="1424144"/>
              <a:ext cx="44402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Pom.tri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88250" y="3489433"/>
              <a:ext cx="42868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Sig.dol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18492" y="3384772"/>
              <a:ext cx="42862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Let.var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20539" y="1345071"/>
              <a:ext cx="420885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Let.atk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60230" y="1552353"/>
              <a:ext cx="40513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Ste.str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42755" y="2048273"/>
              <a:ext cx="39747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Ste.int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06324" y="2873246"/>
              <a:ext cx="42862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Sig.fus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1403392" y="983989"/>
              <a:ext cx="0" cy="3096637"/>
            </a:xfrm>
            <a:custGeom>
              <a:avLst/>
              <a:pathLst>
                <a:path w="0" h="3096637">
                  <a:moveTo>
                    <a:pt x="0" y="30966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48183" y="331542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185400" y="25762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185400" y="183705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185400" y="10978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1368597" y="3357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368597" y="2617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368597" y="187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368597" y="1139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403392" y="4080626"/>
              <a:ext cx="5659338" cy="0"/>
            </a:xfrm>
            <a:custGeom>
              <a:avLst/>
              <a:pathLst>
                <a:path w="5659338" h="0">
                  <a:moveTo>
                    <a:pt x="0" y="0"/>
                  </a:moveTo>
                  <a:lnTo>
                    <a:pt x="56593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588524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817309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6093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74878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503662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1492235" y="41415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21019" y="41415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968412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97197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425982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988552" y="4278160"/>
              <a:ext cx="48901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NMDS1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787774" y="2480602"/>
              <a:ext cx="48901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NMDS2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6391859" y="3022215"/>
              <a:ext cx="740460" cy="8781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6461448" y="3104867"/>
              <a:ext cx="63663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</a:p>
          </p:txBody>
        </p:sp>
        <p:sp>
          <p:nvSpPr>
            <p:cNvPr id="112" name="pt112"/>
            <p:cNvSpPr/>
            <p:nvPr/>
          </p:nvSpPr>
          <p:spPr>
            <a:xfrm>
              <a:off x="6490622" y="3319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470448" y="3299793"/>
              <a:ext cx="89999" cy="89999"/>
            </a:xfrm>
            <a:prstGeom prst="rect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90622" y="342796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470448" y="3407793"/>
              <a:ext cx="89999" cy="89999"/>
            </a:xfrm>
            <a:prstGeom prst="rect">
              <a:avLst/>
            </a:prstGeom>
            <a:solidFill>
              <a:srgbClr val="A3A5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90622" y="353596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470448" y="3515793"/>
              <a:ext cx="89999" cy="89999"/>
            </a:xfrm>
            <a:prstGeom prst="rect">
              <a:avLst/>
            </a:prstGeom>
            <a:solidFill>
              <a:srgbClr val="00BF7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90622" y="364396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470448" y="3623793"/>
              <a:ext cx="89999" cy="89999"/>
            </a:xfrm>
            <a:prstGeom prst="rect">
              <a:avLst/>
            </a:prstGeom>
            <a:solidFill>
              <a:srgbClr val="00B0F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90622" y="375196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470448" y="3731793"/>
              <a:ext cx="89999" cy="89999"/>
            </a:xfrm>
            <a:prstGeom prst="rect">
              <a:avLst/>
            </a:prstGeom>
            <a:solidFill>
              <a:srgbClr val="E76BF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6639037" y="3304793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BH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639037" y="3405153"/>
              <a:ext cx="161473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BQ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639037" y="3520793"/>
              <a:ext cx="14286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639037" y="3628793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DM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639037" y="3736793"/>
              <a:ext cx="1054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2023-08-03T11:21:27Z</dcterms:modified>
  <cp:category/>
</cp:coreProperties>
</file>