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217920" cy="3566160"/>
            <a:chOff x="914400" y="914400"/>
            <a:chExt cx="6217920" cy="356616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21791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621791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03392" y="983989"/>
              <a:ext cx="5659338" cy="30966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03392" y="2617841"/>
              <a:ext cx="5659338" cy="0"/>
            </a:xfrm>
            <a:custGeom>
              <a:avLst/>
              <a:pathLst>
                <a:path w="5659338" h="0">
                  <a:moveTo>
                    <a:pt x="0" y="0"/>
                  </a:moveTo>
                  <a:lnTo>
                    <a:pt x="5659338" y="0"/>
                  </a:lnTo>
                  <a:lnTo>
                    <a:pt x="56593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6210" y="983989"/>
              <a:ext cx="0" cy="3096637"/>
            </a:xfrm>
            <a:custGeom>
              <a:avLst/>
              <a:pathLst>
                <a:path w="0" h="3096637">
                  <a:moveTo>
                    <a:pt x="0" y="30966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879857" y="265784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88543" y="35435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35481" y="3440980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095339" y="29382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18614" y="186290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1621" y="306978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478353" y="39150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28249" y="24513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81620" y="3069790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43436" y="145876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33262" y="34014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35808" y="2167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41680" y="1099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38284" y="23329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81621" y="3069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87826" y="280170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64458" y="2074918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28249" y="2451392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10083" y="306001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14123" y="19947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8377" y="223161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43554" y="183539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66028" y="2643452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80662" y="2529142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99461" y="272252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660634" y="1124745"/>
              <a:ext cx="2302475" cy="2301579"/>
            </a:xfrm>
            <a:custGeom>
              <a:avLst/>
              <a:pathLst>
                <a:path w="2302475" h="2301579">
                  <a:moveTo>
                    <a:pt x="1297453" y="2301579"/>
                  </a:moveTo>
                  <a:lnTo>
                    <a:pt x="145812" y="1969870"/>
                  </a:lnTo>
                  <a:lnTo>
                    <a:pt x="0" y="1068000"/>
                  </a:lnTo>
                  <a:lnTo>
                    <a:pt x="1305871" y="0"/>
                  </a:lnTo>
                  <a:lnTo>
                    <a:pt x="2302475" y="1233032"/>
                  </a:lnTo>
                  <a:close/>
                </a:path>
              </a:pathLst>
            </a:cu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053075" y="2019583"/>
              <a:ext cx="3459576" cy="1065254"/>
            </a:xfrm>
            <a:custGeom>
              <a:avLst/>
              <a:pathLst>
                <a:path w="3459576" h="1065254">
                  <a:moveTo>
                    <a:pt x="3459576" y="806943"/>
                  </a:moveTo>
                  <a:lnTo>
                    <a:pt x="2581833" y="1065254"/>
                  </a:lnTo>
                  <a:lnTo>
                    <a:pt x="0" y="456635"/>
                  </a:lnTo>
                  <a:lnTo>
                    <a:pt x="185873" y="0"/>
                  </a:lnTo>
                  <a:close/>
                </a:path>
              </a:pathLst>
            </a:custGeom>
            <a:solidFill>
              <a:srgbClr val="A3A5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24287" y="1860224"/>
              <a:ext cx="1481201" cy="887129"/>
            </a:xfrm>
            <a:custGeom>
              <a:avLst/>
              <a:pathLst>
                <a:path w="1481201" h="887129">
                  <a:moveTo>
                    <a:pt x="1481201" y="693743"/>
                  </a:moveTo>
                  <a:lnTo>
                    <a:pt x="0" y="887129"/>
                  </a:lnTo>
                  <a:lnTo>
                    <a:pt x="1244093" y="0"/>
                  </a:lnTo>
                  <a:close/>
                </a:path>
              </a:pathLst>
            </a:custGeom>
            <a:solidFill>
              <a:srgbClr val="00BF7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806446" y="1483588"/>
              <a:ext cx="2696732" cy="2456282"/>
            </a:xfrm>
            <a:custGeom>
              <a:avLst/>
              <a:pathLst>
                <a:path w="2696732" h="2456282">
                  <a:moveTo>
                    <a:pt x="2696732" y="2456282"/>
                  </a:moveTo>
                  <a:lnTo>
                    <a:pt x="0" y="1611027"/>
                  </a:lnTo>
                  <a:lnTo>
                    <a:pt x="1861815" y="0"/>
                  </a:lnTo>
                  <a:close/>
                </a:path>
              </a:pathLst>
            </a:custGeom>
            <a:solidFill>
              <a:srgbClr val="00B0F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260307" y="1887733"/>
              <a:ext cx="1859857" cy="1680671"/>
            </a:xfrm>
            <a:custGeom>
              <a:avLst/>
              <a:pathLst>
                <a:path w="1859857" h="1680671">
                  <a:moveTo>
                    <a:pt x="1453061" y="1680671"/>
                  </a:moveTo>
                  <a:lnTo>
                    <a:pt x="0" y="1578073"/>
                  </a:lnTo>
                  <a:lnTo>
                    <a:pt x="383132" y="0"/>
                  </a:lnTo>
                  <a:lnTo>
                    <a:pt x="1859857" y="1075380"/>
                  </a:lnTo>
                  <a:close/>
                </a:path>
              </a:pathLst>
            </a:custGeom>
            <a:solidFill>
              <a:srgbClr val="E76BF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46210" y="2617841"/>
              <a:ext cx="1841034" cy="930116"/>
            </a:xfrm>
            <a:custGeom>
              <a:avLst/>
              <a:pathLst>
                <a:path w="1841034" h="930116">
                  <a:moveTo>
                    <a:pt x="0" y="0"/>
                  </a:moveTo>
                  <a:lnTo>
                    <a:pt x="1841034" y="930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32466" y="3502047"/>
              <a:ext cx="54778" cy="48969"/>
            </a:xfrm>
            <a:custGeom>
              <a:avLst/>
              <a:pathLst>
                <a:path w="54778" h="48969">
                  <a:moveTo>
                    <a:pt x="0" y="48969"/>
                  </a:moveTo>
                  <a:lnTo>
                    <a:pt x="54778" y="45910"/>
                  </a:lnTo>
                  <a:lnTo>
                    <a:pt x="247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046210" y="1579650"/>
              <a:ext cx="1132227" cy="1038190"/>
            </a:xfrm>
            <a:custGeom>
              <a:avLst/>
              <a:pathLst>
                <a:path w="1132227" h="1038190">
                  <a:moveTo>
                    <a:pt x="0" y="1038190"/>
                  </a:moveTo>
                  <a:lnTo>
                    <a:pt x="1132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124878" y="1579650"/>
              <a:ext cx="53559" cy="52330"/>
            </a:xfrm>
            <a:custGeom>
              <a:avLst/>
              <a:pathLst>
                <a:path w="53559" h="52330">
                  <a:moveTo>
                    <a:pt x="37079" y="52330"/>
                  </a:moveTo>
                  <a:lnTo>
                    <a:pt x="53559" y="0"/>
                  </a:lnTo>
                  <a:lnTo>
                    <a:pt x="0" y="11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046210" y="2617841"/>
              <a:ext cx="1415033" cy="866456"/>
            </a:xfrm>
            <a:custGeom>
              <a:avLst/>
              <a:pathLst>
                <a:path w="1415033" h="866456">
                  <a:moveTo>
                    <a:pt x="0" y="0"/>
                  </a:moveTo>
                  <a:lnTo>
                    <a:pt x="1415033" y="8664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406397" y="3436090"/>
              <a:ext cx="54845" cy="48206"/>
            </a:xfrm>
            <a:custGeom>
              <a:avLst/>
              <a:pathLst>
                <a:path w="54845" h="48206">
                  <a:moveTo>
                    <a:pt x="0" y="46789"/>
                  </a:moveTo>
                  <a:lnTo>
                    <a:pt x="54845" y="48206"/>
                  </a:lnTo>
                  <a:lnTo>
                    <a:pt x="286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046210" y="2617841"/>
              <a:ext cx="624321" cy="744087"/>
            </a:xfrm>
            <a:custGeom>
              <a:avLst/>
              <a:pathLst>
                <a:path w="624321" h="744087">
                  <a:moveTo>
                    <a:pt x="0" y="0"/>
                  </a:moveTo>
                  <a:lnTo>
                    <a:pt x="624321" y="7440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618976" y="3307897"/>
              <a:ext cx="51554" cy="54030"/>
            </a:xfrm>
            <a:custGeom>
              <a:avLst/>
              <a:pathLst>
                <a:path w="51554" h="54030">
                  <a:moveTo>
                    <a:pt x="0" y="35264"/>
                  </a:moveTo>
                  <a:lnTo>
                    <a:pt x="51554" y="54030"/>
                  </a:lnTo>
                  <a:lnTo>
                    <a:pt x="420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50622" y="1507784"/>
              <a:ext cx="195587" cy="1110056"/>
            </a:xfrm>
            <a:custGeom>
              <a:avLst/>
              <a:pathLst>
                <a:path w="195587" h="1110056">
                  <a:moveTo>
                    <a:pt x="195587" y="11100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31851" y="1507784"/>
              <a:ext cx="54031" cy="51552"/>
            </a:xfrm>
            <a:custGeom>
              <a:avLst/>
              <a:pathLst>
                <a:path w="54031" h="51552">
                  <a:moveTo>
                    <a:pt x="54031" y="42032"/>
                  </a:moveTo>
                  <a:lnTo>
                    <a:pt x="18771" y="0"/>
                  </a:lnTo>
                  <a:lnTo>
                    <a:pt x="0" y="51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046210" y="1697844"/>
              <a:ext cx="1106200" cy="919997"/>
            </a:xfrm>
            <a:custGeom>
              <a:avLst/>
              <a:pathLst>
                <a:path w="1106200" h="919997">
                  <a:moveTo>
                    <a:pt x="0" y="919997"/>
                  </a:moveTo>
                  <a:lnTo>
                    <a:pt x="1106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8339" y="1697844"/>
              <a:ext cx="54071" cy="51472"/>
            </a:xfrm>
            <a:custGeom>
              <a:avLst/>
              <a:pathLst>
                <a:path w="54071" h="51472">
                  <a:moveTo>
                    <a:pt x="35081" y="51472"/>
                  </a:moveTo>
                  <a:lnTo>
                    <a:pt x="54071" y="0"/>
                  </a:lnTo>
                  <a:lnTo>
                    <a:pt x="0" y="92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046210" y="2148902"/>
              <a:ext cx="1723355" cy="468938"/>
            </a:xfrm>
            <a:custGeom>
              <a:avLst/>
              <a:pathLst>
                <a:path w="1723355" h="468938">
                  <a:moveTo>
                    <a:pt x="0" y="468938"/>
                  </a:moveTo>
                  <a:lnTo>
                    <a:pt x="17233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716516" y="2134908"/>
              <a:ext cx="53049" cy="52939"/>
            </a:xfrm>
            <a:custGeom>
              <a:avLst/>
              <a:pathLst>
                <a:path w="53049" h="52939">
                  <a:moveTo>
                    <a:pt x="14405" y="52939"/>
                  </a:moveTo>
                  <a:lnTo>
                    <a:pt x="53049" y="139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46210" y="2617841"/>
              <a:ext cx="1213685" cy="306474"/>
            </a:xfrm>
            <a:custGeom>
              <a:avLst/>
              <a:pathLst>
                <a:path w="1213685" h="306474">
                  <a:moveTo>
                    <a:pt x="0" y="0"/>
                  </a:moveTo>
                  <a:lnTo>
                    <a:pt x="1213685" y="3064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7111" y="2886086"/>
              <a:ext cx="52783" cy="53194"/>
            </a:xfrm>
            <a:custGeom>
              <a:avLst/>
              <a:pathLst>
                <a:path w="52783" h="53194">
                  <a:moveTo>
                    <a:pt x="0" y="53194"/>
                  </a:moveTo>
                  <a:lnTo>
                    <a:pt x="52783" y="38229"/>
                  </a:lnTo>
                  <a:lnTo>
                    <a:pt x="13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872612" y="3562925"/>
              <a:ext cx="397472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Pet.sp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9648" y="1424007"/>
              <a:ext cx="44402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Pom.tri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88401" y="3489545"/>
              <a:ext cx="42868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Sig.dol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18652" y="3384513"/>
              <a:ext cx="42862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Let.var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20621" y="1344955"/>
              <a:ext cx="420885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Let.atk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19981" y="1640246"/>
              <a:ext cx="40513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Ste.str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43164" y="2048405"/>
              <a:ext cx="39747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Ste.int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6550" y="2873565"/>
              <a:ext cx="42862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Sig.fus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403392" y="983989"/>
              <a:ext cx="0" cy="3096637"/>
            </a:xfrm>
            <a:custGeom>
              <a:avLst/>
              <a:pathLst>
                <a:path w="0" h="3096637">
                  <a:moveTo>
                    <a:pt x="0" y="30966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148183" y="331534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85400" y="25761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85400" y="18369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85400" y="109776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368597" y="3357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368597" y="2617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368597" y="1878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368597" y="1139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3392" y="4080626"/>
              <a:ext cx="5659338" cy="0"/>
            </a:xfrm>
            <a:custGeom>
              <a:avLst/>
              <a:pathLst>
                <a:path w="5659338" h="0">
                  <a:moveTo>
                    <a:pt x="0" y="0"/>
                  </a:moveTo>
                  <a:lnTo>
                    <a:pt x="56593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588458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17334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046210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275086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03962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492168" y="41415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21044" y="41415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968529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197405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26281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88552" y="4278160"/>
              <a:ext cx="48901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NMDS1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787774" y="2480602"/>
              <a:ext cx="48901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NMDS2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6391859" y="3022215"/>
              <a:ext cx="740460" cy="8781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6461448" y="3104867"/>
              <a:ext cx="63663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6490622" y="3319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470448" y="3299793"/>
              <a:ext cx="89999" cy="89999"/>
            </a:xfrm>
            <a:prstGeom prst="rect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490622" y="342796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470448" y="3407793"/>
              <a:ext cx="89999" cy="89999"/>
            </a:xfrm>
            <a:prstGeom prst="rect">
              <a:avLst/>
            </a:prstGeom>
            <a:solidFill>
              <a:srgbClr val="A3A5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90622" y="353596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470448" y="3515793"/>
              <a:ext cx="89999" cy="89999"/>
            </a:xfrm>
            <a:prstGeom prst="rect">
              <a:avLst/>
            </a:prstGeom>
            <a:solidFill>
              <a:srgbClr val="00BF7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90622" y="364396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470448" y="3623793"/>
              <a:ext cx="89999" cy="89999"/>
            </a:xfrm>
            <a:prstGeom prst="rect">
              <a:avLst/>
            </a:prstGeom>
            <a:solidFill>
              <a:srgbClr val="00B0F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90622" y="375196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470448" y="3731793"/>
              <a:ext cx="89999" cy="89999"/>
            </a:xfrm>
            <a:prstGeom prst="rect">
              <a:avLst/>
            </a:prstGeom>
            <a:solidFill>
              <a:srgbClr val="E76BF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6639037" y="3303047"/>
              <a:ext cx="2981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D3BH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639037" y="3411429"/>
              <a:ext cx="298117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D5BH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639037" y="3519101"/>
              <a:ext cx="2981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D9BH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639037" y="3627101"/>
              <a:ext cx="2795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D9BL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639037" y="3735101"/>
              <a:ext cx="31050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D9BM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2023-08-03T15:10:38Z</dcterms:modified>
  <cp:category/>
</cp:coreProperties>
</file>