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0" r:id="rId2"/>
    <p:sldId id="261" r:id="rId3"/>
    <p:sldId id="262" r:id="rId4"/>
    <p:sldId id="274" r:id="rId5"/>
    <p:sldId id="258" r:id="rId6"/>
    <p:sldId id="257" r:id="rId7"/>
    <p:sldId id="275" r:id="rId8"/>
    <p:sldId id="281" r:id="rId9"/>
    <p:sldId id="276" r:id="rId10"/>
    <p:sldId id="284" r:id="rId11"/>
    <p:sldId id="277" r:id="rId12"/>
    <p:sldId id="287" r:id="rId13"/>
    <p:sldId id="278" r:id="rId14"/>
    <p:sldId id="290" r:id="rId15"/>
    <p:sldId id="280" r:id="rId16"/>
    <p:sldId id="292" r:id="rId17"/>
    <p:sldId id="270" r:id="rId18"/>
    <p:sldId id="293" r:id="rId19"/>
    <p:sldId id="268" r:id="rId20"/>
    <p:sldId id="265" r:id="rId2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9710B-0B0C-40DF-8EA8-D5B94F4AFCC9}" v="122" dt="2022-03-17T11:21:29.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337" autoAdjust="0"/>
  </p:normalViewPr>
  <p:slideViewPr>
    <p:cSldViewPr snapToGrid="0">
      <p:cViewPr>
        <p:scale>
          <a:sx n="96" d="100"/>
          <a:sy n="96" d="100"/>
        </p:scale>
        <p:origin x="1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sey Johnson" userId="b5b02f2d421a08f9" providerId="LiveId" clId="{09B9710B-0B0C-40DF-8EA8-D5B94F4AFCC9}"/>
    <pc:docChg chg="undo custSel addSld delSld modSld sldOrd modNotesMaster">
      <pc:chgData name="Kelsey Johnson" userId="b5b02f2d421a08f9" providerId="LiveId" clId="{09B9710B-0B0C-40DF-8EA8-D5B94F4AFCC9}" dt="2022-03-18T10:17:53.868" v="2672" actId="20577"/>
      <pc:docMkLst>
        <pc:docMk/>
      </pc:docMkLst>
      <pc:sldChg chg="modSp mod modNotesTx">
        <pc:chgData name="Kelsey Johnson" userId="b5b02f2d421a08f9" providerId="LiveId" clId="{09B9710B-0B0C-40DF-8EA8-D5B94F4AFCC9}" dt="2022-03-07T06:19:12.401" v="2181" actId="20577"/>
        <pc:sldMkLst>
          <pc:docMk/>
          <pc:sldMk cId="729418506" sldId="257"/>
        </pc:sldMkLst>
        <pc:spChg chg="mod">
          <ac:chgData name="Kelsey Johnson" userId="b5b02f2d421a08f9" providerId="LiveId" clId="{09B9710B-0B0C-40DF-8EA8-D5B94F4AFCC9}" dt="2022-03-07T06:19:12.401" v="2181" actId="20577"/>
          <ac:spMkLst>
            <pc:docMk/>
            <pc:sldMk cId="729418506" sldId="257"/>
            <ac:spMk id="51" creationId="{859A3C2A-CF84-45AF-B2BC-D29D7D8D5F7F}"/>
          </ac:spMkLst>
        </pc:spChg>
      </pc:sldChg>
      <pc:sldChg chg="modSp mod">
        <pc:chgData name="Kelsey Johnson" userId="b5b02f2d421a08f9" providerId="LiveId" clId="{09B9710B-0B0C-40DF-8EA8-D5B94F4AFCC9}" dt="2022-03-18T10:17:53.868" v="2672" actId="20577"/>
        <pc:sldMkLst>
          <pc:docMk/>
          <pc:sldMk cId="471890455" sldId="260"/>
        </pc:sldMkLst>
        <pc:spChg chg="mod">
          <ac:chgData name="Kelsey Johnson" userId="b5b02f2d421a08f9" providerId="LiveId" clId="{09B9710B-0B0C-40DF-8EA8-D5B94F4AFCC9}" dt="2022-03-18T10:17:53.868" v="2672" actId="20577"/>
          <ac:spMkLst>
            <pc:docMk/>
            <pc:sldMk cId="471890455" sldId="260"/>
            <ac:spMk id="3" creationId="{EC4A765D-CD03-4E04-AE3F-B9A875FCE351}"/>
          </ac:spMkLst>
        </pc:spChg>
      </pc:sldChg>
      <pc:sldChg chg="modSp modNotesTx">
        <pc:chgData name="Kelsey Johnson" userId="b5b02f2d421a08f9" providerId="LiveId" clId="{09B9710B-0B0C-40DF-8EA8-D5B94F4AFCC9}" dt="2022-03-17T11:20:42.403" v="2592" actId="20577"/>
        <pc:sldMkLst>
          <pc:docMk/>
          <pc:sldMk cId="2651877187" sldId="262"/>
        </pc:sldMkLst>
        <pc:graphicFrameChg chg="mod">
          <ac:chgData name="Kelsey Johnson" userId="b5b02f2d421a08f9" providerId="LiveId" clId="{09B9710B-0B0C-40DF-8EA8-D5B94F4AFCC9}" dt="2022-03-17T11:20:42.403" v="2592" actId="20577"/>
          <ac:graphicFrameMkLst>
            <pc:docMk/>
            <pc:sldMk cId="2651877187" sldId="262"/>
            <ac:graphicFrameMk id="5" creationId="{4F95A70F-7615-433E-8DA7-CBE17499AAF4}"/>
          </ac:graphicFrameMkLst>
        </pc:graphicFrameChg>
      </pc:sldChg>
      <pc:sldChg chg="del">
        <pc:chgData name="Kelsey Johnson" userId="b5b02f2d421a08f9" providerId="LiveId" clId="{09B9710B-0B0C-40DF-8EA8-D5B94F4AFCC9}" dt="2022-03-07T01:50:41.656" v="681" actId="2696"/>
        <pc:sldMkLst>
          <pc:docMk/>
          <pc:sldMk cId="284124362" sldId="264"/>
        </pc:sldMkLst>
      </pc:sldChg>
      <pc:sldChg chg="modSp mod">
        <pc:chgData name="Kelsey Johnson" userId="b5b02f2d421a08f9" providerId="LiveId" clId="{09B9710B-0B0C-40DF-8EA8-D5B94F4AFCC9}" dt="2022-03-07T06:23:47.509" v="2229" actId="20577"/>
        <pc:sldMkLst>
          <pc:docMk/>
          <pc:sldMk cId="1578555320" sldId="268"/>
        </pc:sldMkLst>
        <pc:spChg chg="mod">
          <ac:chgData name="Kelsey Johnson" userId="b5b02f2d421a08f9" providerId="LiveId" clId="{09B9710B-0B0C-40DF-8EA8-D5B94F4AFCC9}" dt="2022-03-07T06:23:47.509" v="2229" actId="20577"/>
          <ac:spMkLst>
            <pc:docMk/>
            <pc:sldMk cId="1578555320" sldId="268"/>
            <ac:spMk id="2" creationId="{DFBF4708-0E9B-489E-971E-B71634EC8744}"/>
          </ac:spMkLst>
        </pc:spChg>
        <pc:spChg chg="mod">
          <ac:chgData name="Kelsey Johnson" userId="b5b02f2d421a08f9" providerId="LiveId" clId="{09B9710B-0B0C-40DF-8EA8-D5B94F4AFCC9}" dt="2022-03-07T06:23:24.256" v="2197" actId="6549"/>
          <ac:spMkLst>
            <pc:docMk/>
            <pc:sldMk cId="1578555320" sldId="268"/>
            <ac:spMk id="8" creationId="{D09B8D60-7D18-416A-B37B-EE3110CA66C7}"/>
          </ac:spMkLst>
        </pc:spChg>
      </pc:sldChg>
      <pc:sldChg chg="modSp mod modNotesTx">
        <pc:chgData name="Kelsey Johnson" userId="b5b02f2d421a08f9" providerId="LiveId" clId="{09B9710B-0B0C-40DF-8EA8-D5B94F4AFCC9}" dt="2022-03-17T23:19:46.382" v="2632" actId="20577"/>
        <pc:sldMkLst>
          <pc:docMk/>
          <pc:sldMk cId="2604794530" sldId="270"/>
        </pc:sldMkLst>
        <pc:spChg chg="mod">
          <ac:chgData name="Kelsey Johnson" userId="b5b02f2d421a08f9" providerId="LiveId" clId="{09B9710B-0B0C-40DF-8EA8-D5B94F4AFCC9}" dt="2022-03-17T23:19:46.382" v="2632" actId="20577"/>
          <ac:spMkLst>
            <pc:docMk/>
            <pc:sldMk cId="2604794530" sldId="270"/>
            <ac:spMk id="29" creationId="{D14AFC74-A6E4-4136-96C9-AB67F456DB4D}"/>
          </ac:spMkLst>
        </pc:spChg>
      </pc:sldChg>
      <pc:sldChg chg="del">
        <pc:chgData name="Kelsey Johnson" userId="b5b02f2d421a08f9" providerId="LiveId" clId="{09B9710B-0B0C-40DF-8EA8-D5B94F4AFCC9}" dt="2022-03-07T01:45:34.177" v="101" actId="2696"/>
        <pc:sldMkLst>
          <pc:docMk/>
          <pc:sldMk cId="320527931" sldId="271"/>
        </pc:sldMkLst>
      </pc:sldChg>
      <pc:sldChg chg="del">
        <pc:chgData name="Kelsey Johnson" userId="b5b02f2d421a08f9" providerId="LiveId" clId="{09B9710B-0B0C-40DF-8EA8-D5B94F4AFCC9}" dt="2022-03-07T01:48:06.840" v="401" actId="2696"/>
        <pc:sldMkLst>
          <pc:docMk/>
          <pc:sldMk cId="449887307" sldId="272"/>
        </pc:sldMkLst>
      </pc:sldChg>
      <pc:sldChg chg="del">
        <pc:chgData name="Kelsey Johnson" userId="b5b02f2d421a08f9" providerId="LiveId" clId="{09B9710B-0B0C-40DF-8EA8-D5B94F4AFCC9}" dt="2022-03-07T01:49:01.697" v="505" actId="2696"/>
        <pc:sldMkLst>
          <pc:docMk/>
          <pc:sldMk cId="3252974824" sldId="273"/>
        </pc:sldMkLst>
      </pc:sldChg>
      <pc:sldChg chg="addSp delSp modSp mod modNotesTx">
        <pc:chgData name="Kelsey Johnson" userId="b5b02f2d421a08f9" providerId="LiveId" clId="{09B9710B-0B0C-40DF-8EA8-D5B94F4AFCC9}" dt="2022-03-17T10:59:29.242" v="2361" actId="20577"/>
        <pc:sldMkLst>
          <pc:docMk/>
          <pc:sldMk cId="2216151968" sldId="274"/>
        </pc:sldMkLst>
        <pc:spChg chg="mod">
          <ac:chgData name="Kelsey Johnson" userId="b5b02f2d421a08f9" providerId="LiveId" clId="{09B9710B-0B0C-40DF-8EA8-D5B94F4AFCC9}" dt="2022-03-07T01:51:24.515" v="686" actId="26606"/>
          <ac:spMkLst>
            <pc:docMk/>
            <pc:sldMk cId="2216151968" sldId="274"/>
            <ac:spMk id="2" creationId="{8AE60A7D-53D2-4948-B098-F7EB537BD0E0}"/>
          </ac:spMkLst>
        </pc:spChg>
        <pc:spChg chg="mod">
          <ac:chgData name="Kelsey Johnson" userId="b5b02f2d421a08f9" providerId="LiveId" clId="{09B9710B-0B0C-40DF-8EA8-D5B94F4AFCC9}" dt="2022-03-17T10:59:29.242" v="2361" actId="20577"/>
          <ac:spMkLst>
            <pc:docMk/>
            <pc:sldMk cId="2216151968" sldId="274"/>
            <ac:spMk id="3" creationId="{91C37ACB-8A54-46F0-A792-C2107818DA6C}"/>
          </ac:spMkLst>
        </pc:spChg>
        <pc:spChg chg="del">
          <ac:chgData name="Kelsey Johnson" userId="b5b02f2d421a08f9" providerId="LiveId" clId="{09B9710B-0B0C-40DF-8EA8-D5B94F4AFCC9}" dt="2022-03-07T01:51:24.515" v="686" actId="26606"/>
          <ac:spMkLst>
            <pc:docMk/>
            <pc:sldMk cId="2216151968" sldId="274"/>
            <ac:spMk id="15" creationId="{DBF61EA3-B236-439E-9C0B-340980D56BEE}"/>
          </ac:spMkLst>
        </pc:spChg>
        <pc:spChg chg="del">
          <ac:chgData name="Kelsey Johnson" userId="b5b02f2d421a08f9" providerId="LiveId" clId="{09B9710B-0B0C-40DF-8EA8-D5B94F4AFCC9}" dt="2022-03-07T01:51:24.515" v="686" actId="26606"/>
          <ac:spMkLst>
            <pc:docMk/>
            <pc:sldMk cId="2216151968" sldId="274"/>
            <ac:spMk id="21" creationId="{E659831F-0D9A-4C63-9EBB-8435B85A440F}"/>
          </ac:spMkLst>
        </pc:spChg>
        <pc:spChg chg="add">
          <ac:chgData name="Kelsey Johnson" userId="b5b02f2d421a08f9" providerId="LiveId" clId="{09B9710B-0B0C-40DF-8EA8-D5B94F4AFCC9}" dt="2022-03-07T01:51:24.515" v="686" actId="26606"/>
          <ac:spMkLst>
            <pc:docMk/>
            <pc:sldMk cId="2216151968" sldId="274"/>
            <ac:spMk id="26" creationId="{100EDD19-6802-4EC3-95CE-CFFAB042CFD6}"/>
          </ac:spMkLst>
        </pc:spChg>
        <pc:spChg chg="add">
          <ac:chgData name="Kelsey Johnson" userId="b5b02f2d421a08f9" providerId="LiveId" clId="{09B9710B-0B0C-40DF-8EA8-D5B94F4AFCC9}" dt="2022-03-07T01:51:24.515" v="686" actId="26606"/>
          <ac:spMkLst>
            <pc:docMk/>
            <pc:sldMk cId="2216151968" sldId="274"/>
            <ac:spMk id="28" creationId="{DB17E863-922E-4C26-BD64-E8FD41D28661}"/>
          </ac:spMkLst>
        </pc:spChg>
        <pc:grpChg chg="del">
          <ac:chgData name="Kelsey Johnson" userId="b5b02f2d421a08f9" providerId="LiveId" clId="{09B9710B-0B0C-40DF-8EA8-D5B94F4AFCC9}" dt="2022-03-07T01:51:24.515" v="686" actId="26606"/>
          <ac:grpSpMkLst>
            <pc:docMk/>
            <pc:sldMk cId="2216151968" sldId="274"/>
            <ac:grpSpMk id="17" creationId="{28FAF094-D087-493F-8DF9-A486C2D6BBAA}"/>
          </ac:grpSpMkLst>
        </pc:grpChg>
      </pc:sldChg>
      <pc:sldChg chg="modSp">
        <pc:chgData name="Kelsey Johnson" userId="b5b02f2d421a08f9" providerId="LiveId" clId="{09B9710B-0B0C-40DF-8EA8-D5B94F4AFCC9}" dt="2022-03-17T11:00:13.933" v="2367" actId="20577"/>
        <pc:sldMkLst>
          <pc:docMk/>
          <pc:sldMk cId="2236925014" sldId="276"/>
        </pc:sldMkLst>
        <pc:graphicFrameChg chg="mod">
          <ac:chgData name="Kelsey Johnson" userId="b5b02f2d421a08f9" providerId="LiveId" clId="{09B9710B-0B0C-40DF-8EA8-D5B94F4AFCC9}" dt="2022-03-17T11:00:13.933" v="2367" actId="20577"/>
          <ac:graphicFrameMkLst>
            <pc:docMk/>
            <pc:sldMk cId="2236925014" sldId="276"/>
            <ac:graphicFrameMk id="5" creationId="{C0AAB72C-50ED-4922-8D7D-6771DC1EA675}"/>
          </ac:graphicFrameMkLst>
        </pc:graphicFrameChg>
      </pc:sldChg>
      <pc:sldChg chg="modSp">
        <pc:chgData name="Kelsey Johnson" userId="b5b02f2d421a08f9" providerId="LiveId" clId="{09B9710B-0B0C-40DF-8EA8-D5B94F4AFCC9}" dt="2022-03-17T11:02:18.980" v="2403" actId="20577"/>
        <pc:sldMkLst>
          <pc:docMk/>
          <pc:sldMk cId="3392995192" sldId="277"/>
        </pc:sldMkLst>
        <pc:graphicFrameChg chg="mod">
          <ac:chgData name="Kelsey Johnson" userId="b5b02f2d421a08f9" providerId="LiveId" clId="{09B9710B-0B0C-40DF-8EA8-D5B94F4AFCC9}" dt="2022-03-17T11:02:18.980" v="2403" actId="20577"/>
          <ac:graphicFrameMkLst>
            <pc:docMk/>
            <pc:sldMk cId="3392995192" sldId="277"/>
            <ac:graphicFrameMk id="5" creationId="{C0AAB72C-50ED-4922-8D7D-6771DC1EA675}"/>
          </ac:graphicFrameMkLst>
        </pc:graphicFrameChg>
      </pc:sldChg>
      <pc:sldChg chg="modSp">
        <pc:chgData name="Kelsey Johnson" userId="b5b02f2d421a08f9" providerId="LiveId" clId="{09B9710B-0B0C-40DF-8EA8-D5B94F4AFCC9}" dt="2022-03-17T11:05:09.393" v="2409" actId="20577"/>
        <pc:sldMkLst>
          <pc:docMk/>
          <pc:sldMk cId="1640449475" sldId="278"/>
        </pc:sldMkLst>
        <pc:graphicFrameChg chg="mod">
          <ac:chgData name="Kelsey Johnson" userId="b5b02f2d421a08f9" providerId="LiveId" clId="{09B9710B-0B0C-40DF-8EA8-D5B94F4AFCC9}" dt="2022-03-17T11:05:09.393" v="2409" actId="20577"/>
          <ac:graphicFrameMkLst>
            <pc:docMk/>
            <pc:sldMk cId="1640449475" sldId="278"/>
            <ac:graphicFrameMk id="5" creationId="{C0AAB72C-50ED-4922-8D7D-6771DC1EA675}"/>
          </ac:graphicFrameMkLst>
        </pc:graphicFrameChg>
      </pc:sldChg>
      <pc:sldChg chg="modSp">
        <pc:chgData name="Kelsey Johnson" userId="b5b02f2d421a08f9" providerId="LiveId" clId="{09B9710B-0B0C-40DF-8EA8-D5B94F4AFCC9}" dt="2022-03-17T11:21:29.254" v="2599" actId="20577"/>
        <pc:sldMkLst>
          <pc:docMk/>
          <pc:sldMk cId="1738684352" sldId="280"/>
        </pc:sldMkLst>
        <pc:graphicFrameChg chg="mod">
          <ac:chgData name="Kelsey Johnson" userId="b5b02f2d421a08f9" providerId="LiveId" clId="{09B9710B-0B0C-40DF-8EA8-D5B94F4AFCC9}" dt="2022-03-17T11:21:29.254" v="2599" actId="20577"/>
          <ac:graphicFrameMkLst>
            <pc:docMk/>
            <pc:sldMk cId="1738684352" sldId="280"/>
            <ac:graphicFrameMk id="5" creationId="{C0AAB72C-50ED-4922-8D7D-6771DC1EA675}"/>
          </ac:graphicFrameMkLst>
        </pc:graphicFrameChg>
      </pc:sldChg>
      <pc:sldChg chg="addSp delSp modSp mod modNotesTx">
        <pc:chgData name="Kelsey Johnson" userId="b5b02f2d421a08f9" providerId="LiveId" clId="{09B9710B-0B0C-40DF-8EA8-D5B94F4AFCC9}" dt="2022-03-17T11:11:39.258" v="2410" actId="20577"/>
        <pc:sldMkLst>
          <pc:docMk/>
          <pc:sldMk cId="1379154208" sldId="281"/>
        </pc:sldMkLst>
        <pc:spChg chg="mod">
          <ac:chgData name="Kelsey Johnson" userId="b5b02f2d421a08f9" providerId="LiveId" clId="{09B9710B-0B0C-40DF-8EA8-D5B94F4AFCC9}" dt="2022-03-07T01:59:17.068" v="872" actId="26606"/>
          <ac:spMkLst>
            <pc:docMk/>
            <pc:sldMk cId="1379154208" sldId="281"/>
            <ac:spMk id="2" creationId="{4579761A-408A-4BE5-963C-B7806388A46E}"/>
          </ac:spMkLst>
        </pc:spChg>
        <pc:spChg chg="mod">
          <ac:chgData name="Kelsey Johnson" userId="b5b02f2d421a08f9" providerId="LiveId" clId="{09B9710B-0B0C-40DF-8EA8-D5B94F4AFCC9}" dt="2022-03-17T10:56:32.543" v="2268" actId="20577"/>
          <ac:spMkLst>
            <pc:docMk/>
            <pc:sldMk cId="1379154208" sldId="281"/>
            <ac:spMk id="51" creationId="{859A3C2A-CF84-45AF-B2BC-D29D7D8D5F7F}"/>
          </ac:spMkLst>
        </pc:spChg>
        <pc:spChg chg="del">
          <ac:chgData name="Kelsey Johnson" userId="b5b02f2d421a08f9" providerId="LiveId" clId="{09B9710B-0B0C-40DF-8EA8-D5B94F4AFCC9}" dt="2022-03-07T01:57:52.921" v="855" actId="26606"/>
          <ac:spMkLst>
            <pc:docMk/>
            <pc:sldMk cId="1379154208" sldId="281"/>
            <ac:spMk id="56" creationId="{201CC55D-ED54-4C5C-95E6-10947BD1103B}"/>
          </ac:spMkLst>
        </pc:spChg>
        <pc:spChg chg="del">
          <ac:chgData name="Kelsey Johnson" userId="b5b02f2d421a08f9" providerId="LiveId" clId="{09B9710B-0B0C-40DF-8EA8-D5B94F4AFCC9}" dt="2022-03-07T01:57:52.921" v="855" actId="26606"/>
          <ac:spMkLst>
            <pc:docMk/>
            <pc:sldMk cId="1379154208" sldId="281"/>
            <ac:spMk id="62" creationId="{3873B707-463F-40B0-8227-E8CC6C67EB25}"/>
          </ac:spMkLst>
        </pc:spChg>
        <pc:spChg chg="del">
          <ac:chgData name="Kelsey Johnson" userId="b5b02f2d421a08f9" providerId="LiveId" clId="{09B9710B-0B0C-40DF-8EA8-D5B94F4AFCC9}" dt="2022-03-07T01:57:52.921" v="855" actId="26606"/>
          <ac:spMkLst>
            <pc:docMk/>
            <pc:sldMk cId="1379154208" sldId="281"/>
            <ac:spMk id="64" creationId="{C13237C8-E62C-4F0D-A318-BD6FB6C2D138}"/>
          </ac:spMkLst>
        </pc:spChg>
        <pc:spChg chg="del">
          <ac:chgData name="Kelsey Johnson" userId="b5b02f2d421a08f9" providerId="LiveId" clId="{09B9710B-0B0C-40DF-8EA8-D5B94F4AFCC9}" dt="2022-03-07T01:57:52.921" v="855" actId="26606"/>
          <ac:spMkLst>
            <pc:docMk/>
            <pc:sldMk cId="1379154208" sldId="281"/>
            <ac:spMk id="66" creationId="{19C9EAEA-39D0-4B0E-A0EB-51E7B26740B1}"/>
          </ac:spMkLst>
        </pc:spChg>
        <pc:spChg chg="add del">
          <ac:chgData name="Kelsey Johnson" userId="b5b02f2d421a08f9" providerId="LiveId" clId="{09B9710B-0B0C-40DF-8EA8-D5B94F4AFCC9}" dt="2022-03-07T01:59:17.068" v="872" actId="26606"/>
          <ac:spMkLst>
            <pc:docMk/>
            <pc:sldMk cId="1379154208" sldId="281"/>
            <ac:spMk id="71" creationId="{AAAE94E3-A7DB-4868-B1E3-E49703488BBC}"/>
          </ac:spMkLst>
        </pc:spChg>
        <pc:spChg chg="add del">
          <ac:chgData name="Kelsey Johnson" userId="b5b02f2d421a08f9" providerId="LiveId" clId="{09B9710B-0B0C-40DF-8EA8-D5B94F4AFCC9}" dt="2022-03-07T01:59:17.068" v="872" actId="26606"/>
          <ac:spMkLst>
            <pc:docMk/>
            <pc:sldMk cId="1379154208" sldId="281"/>
            <ac:spMk id="77" creationId="{3873B707-463F-40B0-8227-E8CC6C67EB25}"/>
          </ac:spMkLst>
        </pc:spChg>
        <pc:spChg chg="add del">
          <ac:chgData name="Kelsey Johnson" userId="b5b02f2d421a08f9" providerId="LiveId" clId="{09B9710B-0B0C-40DF-8EA8-D5B94F4AFCC9}" dt="2022-03-07T01:59:17.068" v="872" actId="26606"/>
          <ac:spMkLst>
            <pc:docMk/>
            <pc:sldMk cId="1379154208" sldId="281"/>
            <ac:spMk id="79" creationId="{C13237C8-E62C-4F0D-A318-BD6FB6C2D138}"/>
          </ac:spMkLst>
        </pc:spChg>
        <pc:spChg chg="add del">
          <ac:chgData name="Kelsey Johnson" userId="b5b02f2d421a08f9" providerId="LiveId" clId="{09B9710B-0B0C-40DF-8EA8-D5B94F4AFCC9}" dt="2022-03-07T01:59:17.068" v="872" actId="26606"/>
          <ac:spMkLst>
            <pc:docMk/>
            <pc:sldMk cId="1379154208" sldId="281"/>
            <ac:spMk id="81" creationId="{19C9EAEA-39D0-4B0E-A0EB-51E7B26740B1}"/>
          </ac:spMkLst>
        </pc:spChg>
        <pc:spChg chg="add del">
          <ac:chgData name="Kelsey Johnson" userId="b5b02f2d421a08f9" providerId="LiveId" clId="{09B9710B-0B0C-40DF-8EA8-D5B94F4AFCC9}" dt="2022-03-07T01:59:17.068" v="872" actId="26606"/>
          <ac:spMkLst>
            <pc:docMk/>
            <pc:sldMk cId="1379154208" sldId="281"/>
            <ac:spMk id="83" creationId="{8CB5D2D7-DF65-4E86-BFBA-FFB9B5ACEB64}"/>
          </ac:spMkLst>
        </pc:spChg>
        <pc:spChg chg="add">
          <ac:chgData name="Kelsey Johnson" userId="b5b02f2d421a08f9" providerId="LiveId" clId="{09B9710B-0B0C-40DF-8EA8-D5B94F4AFCC9}" dt="2022-03-07T01:59:17.068" v="872" actId="26606"/>
          <ac:spMkLst>
            <pc:docMk/>
            <pc:sldMk cId="1379154208" sldId="281"/>
            <ac:spMk id="88" creationId="{149FB5C3-7336-4FE0-A30C-CC0A3646D499}"/>
          </ac:spMkLst>
        </pc:spChg>
        <pc:spChg chg="add">
          <ac:chgData name="Kelsey Johnson" userId="b5b02f2d421a08f9" providerId="LiveId" clId="{09B9710B-0B0C-40DF-8EA8-D5B94F4AFCC9}" dt="2022-03-07T01:59:17.068" v="872" actId="26606"/>
          <ac:spMkLst>
            <pc:docMk/>
            <pc:sldMk cId="1379154208" sldId="281"/>
            <ac:spMk id="94" creationId="{0DA909B4-15FF-46A6-8A7F-7AEF977FE9ED}"/>
          </ac:spMkLst>
        </pc:spChg>
        <pc:spChg chg="add">
          <ac:chgData name="Kelsey Johnson" userId="b5b02f2d421a08f9" providerId="LiveId" clId="{09B9710B-0B0C-40DF-8EA8-D5B94F4AFCC9}" dt="2022-03-07T01:59:17.068" v="872" actId="26606"/>
          <ac:spMkLst>
            <pc:docMk/>
            <pc:sldMk cId="1379154208" sldId="281"/>
            <ac:spMk id="96" creationId="{1382A32C-5B0C-4B1C-A074-76C6DBCC9F87}"/>
          </ac:spMkLst>
        </pc:spChg>
        <pc:grpChg chg="del">
          <ac:chgData name="Kelsey Johnson" userId="b5b02f2d421a08f9" providerId="LiveId" clId="{09B9710B-0B0C-40DF-8EA8-D5B94F4AFCC9}" dt="2022-03-07T01:57:52.921" v="855" actId="26606"/>
          <ac:grpSpMkLst>
            <pc:docMk/>
            <pc:sldMk cId="1379154208" sldId="281"/>
            <ac:grpSpMk id="58" creationId="{1DE889C7-FAD6-4397-98E2-05D503484459}"/>
          </ac:grpSpMkLst>
        </pc:grpChg>
        <pc:grpChg chg="add del">
          <ac:chgData name="Kelsey Johnson" userId="b5b02f2d421a08f9" providerId="LiveId" clId="{09B9710B-0B0C-40DF-8EA8-D5B94F4AFCC9}" dt="2022-03-07T01:59:17.068" v="872" actId="26606"/>
          <ac:grpSpMkLst>
            <pc:docMk/>
            <pc:sldMk cId="1379154208" sldId="281"/>
            <ac:grpSpMk id="73" creationId="{1DE889C7-FAD6-4397-98E2-05D503484459}"/>
          </ac:grpSpMkLst>
        </pc:grpChg>
        <pc:grpChg chg="add">
          <ac:chgData name="Kelsey Johnson" userId="b5b02f2d421a08f9" providerId="LiveId" clId="{09B9710B-0B0C-40DF-8EA8-D5B94F4AFCC9}" dt="2022-03-07T01:59:17.068" v="872" actId="26606"/>
          <ac:grpSpMkLst>
            <pc:docMk/>
            <pc:sldMk cId="1379154208" sldId="281"/>
            <ac:grpSpMk id="90" creationId="{19A6B5CE-CB1D-48EE-8B43-E952235C8371}"/>
          </ac:grpSpMkLst>
        </pc:grpChg>
        <pc:picChg chg="mod ord">
          <ac:chgData name="Kelsey Johnson" userId="b5b02f2d421a08f9" providerId="LiveId" clId="{09B9710B-0B0C-40DF-8EA8-D5B94F4AFCC9}" dt="2022-03-07T01:59:17.068" v="872" actId="26606"/>
          <ac:picMkLst>
            <pc:docMk/>
            <pc:sldMk cId="1379154208" sldId="281"/>
            <ac:picMk id="6" creationId="{6D48FF4D-AEFE-4A9C-819D-59442CF680DC}"/>
          </ac:picMkLst>
        </pc:picChg>
        <pc:picChg chg="add mod ord">
          <ac:chgData name="Kelsey Johnson" userId="b5b02f2d421a08f9" providerId="LiveId" clId="{09B9710B-0B0C-40DF-8EA8-D5B94F4AFCC9}" dt="2022-03-07T01:59:17.068" v="872" actId="26606"/>
          <ac:picMkLst>
            <pc:docMk/>
            <pc:sldMk cId="1379154208" sldId="281"/>
            <ac:picMk id="12" creationId="{9AD6130E-91AC-4D2F-A5AD-676E396E5F0F}"/>
          </ac:picMkLst>
        </pc:picChg>
      </pc:sldChg>
      <pc:sldChg chg="del">
        <pc:chgData name="Kelsey Johnson" userId="b5b02f2d421a08f9" providerId="LiveId" clId="{09B9710B-0B0C-40DF-8EA8-D5B94F4AFCC9}" dt="2022-03-07T02:01:07.405" v="905" actId="2696"/>
        <pc:sldMkLst>
          <pc:docMk/>
          <pc:sldMk cId="2888797350" sldId="282"/>
        </pc:sldMkLst>
      </pc:sldChg>
      <pc:sldChg chg="del">
        <pc:chgData name="Kelsey Johnson" userId="b5b02f2d421a08f9" providerId="LiveId" clId="{09B9710B-0B0C-40DF-8EA8-D5B94F4AFCC9}" dt="2022-03-07T02:01:10.683" v="906" actId="2696"/>
        <pc:sldMkLst>
          <pc:docMk/>
          <pc:sldMk cId="2868884562" sldId="283"/>
        </pc:sldMkLst>
      </pc:sldChg>
      <pc:sldChg chg="addSp delSp modSp mod modNotesTx">
        <pc:chgData name="Kelsey Johnson" userId="b5b02f2d421a08f9" providerId="LiveId" clId="{09B9710B-0B0C-40DF-8EA8-D5B94F4AFCC9}" dt="2022-03-17T23:14:15.780" v="2626" actId="20577"/>
        <pc:sldMkLst>
          <pc:docMk/>
          <pc:sldMk cId="822557159" sldId="284"/>
        </pc:sldMkLst>
        <pc:spChg chg="mod">
          <ac:chgData name="Kelsey Johnson" userId="b5b02f2d421a08f9" providerId="LiveId" clId="{09B9710B-0B0C-40DF-8EA8-D5B94F4AFCC9}" dt="2022-03-07T02:05:14.278" v="1117" actId="1076"/>
          <ac:spMkLst>
            <pc:docMk/>
            <pc:sldMk cId="822557159" sldId="284"/>
            <ac:spMk id="2" creationId="{4579761A-408A-4BE5-963C-B7806388A46E}"/>
          </ac:spMkLst>
        </pc:spChg>
        <pc:spChg chg="mod ord">
          <ac:chgData name="Kelsey Johnson" userId="b5b02f2d421a08f9" providerId="LiveId" clId="{09B9710B-0B0C-40DF-8EA8-D5B94F4AFCC9}" dt="2022-03-17T23:14:15.780" v="2626" actId="20577"/>
          <ac:spMkLst>
            <pc:docMk/>
            <pc:sldMk cId="822557159" sldId="284"/>
            <ac:spMk id="51" creationId="{859A3C2A-CF84-45AF-B2BC-D29D7D8D5F7F}"/>
          </ac:spMkLst>
        </pc:spChg>
        <pc:spChg chg="add del">
          <ac:chgData name="Kelsey Johnson" userId="b5b02f2d421a08f9" providerId="LiveId" clId="{09B9710B-0B0C-40DF-8EA8-D5B94F4AFCC9}" dt="2022-03-07T02:04:54.225" v="1114" actId="26606"/>
          <ac:spMkLst>
            <pc:docMk/>
            <pc:sldMk cId="822557159" sldId="284"/>
            <ac:spMk id="71" creationId="{352BEC0E-22F8-46D0-9632-375DB541B06C}"/>
          </ac:spMkLst>
        </pc:spChg>
        <pc:spChg chg="add del">
          <ac:chgData name="Kelsey Johnson" userId="b5b02f2d421a08f9" providerId="LiveId" clId="{09B9710B-0B0C-40DF-8EA8-D5B94F4AFCC9}" dt="2022-03-07T02:04:54.225" v="1114" actId="26606"/>
          <ac:spMkLst>
            <pc:docMk/>
            <pc:sldMk cId="822557159" sldId="284"/>
            <ac:spMk id="73" creationId="{3FCFB1DE-0B7E-48CC-BA90-B2AB0889F9D6}"/>
          </ac:spMkLst>
        </pc:spChg>
        <pc:spChg chg="add del">
          <ac:chgData name="Kelsey Johnson" userId="b5b02f2d421a08f9" providerId="LiveId" clId="{09B9710B-0B0C-40DF-8EA8-D5B94F4AFCC9}" dt="2022-03-07T02:04:49.216" v="1111" actId="26606"/>
          <ac:spMkLst>
            <pc:docMk/>
            <pc:sldMk cId="822557159" sldId="284"/>
            <ac:spMk id="78" creationId="{D462EE7E-14DF-497D-AE08-F6623DB88E99}"/>
          </ac:spMkLst>
        </pc:spChg>
        <pc:spChg chg="add del">
          <ac:chgData name="Kelsey Johnson" userId="b5b02f2d421a08f9" providerId="LiveId" clId="{09B9710B-0B0C-40DF-8EA8-D5B94F4AFCC9}" dt="2022-03-07T02:04:49.216" v="1111" actId="26606"/>
          <ac:spMkLst>
            <pc:docMk/>
            <pc:sldMk cId="822557159" sldId="284"/>
            <ac:spMk id="80" creationId="{2FBF0AC7-1F73-4A5E-882F-8C2A41F1AEA4}"/>
          </ac:spMkLst>
        </pc:spChg>
        <pc:spChg chg="add del">
          <ac:chgData name="Kelsey Johnson" userId="b5b02f2d421a08f9" providerId="LiveId" clId="{09B9710B-0B0C-40DF-8EA8-D5B94F4AFCC9}" dt="2022-03-07T02:04:54.215" v="1113" actId="26606"/>
          <ac:spMkLst>
            <pc:docMk/>
            <pc:sldMk cId="822557159" sldId="284"/>
            <ac:spMk id="82" creationId="{BB341EC3-1810-4D33-BA3F-E2D0AA0ECFB6}"/>
          </ac:spMkLst>
        </pc:spChg>
        <pc:spChg chg="add del">
          <ac:chgData name="Kelsey Johnson" userId="b5b02f2d421a08f9" providerId="LiveId" clId="{09B9710B-0B0C-40DF-8EA8-D5B94F4AFCC9}" dt="2022-03-07T02:04:54.215" v="1113" actId="26606"/>
          <ac:spMkLst>
            <pc:docMk/>
            <pc:sldMk cId="822557159" sldId="284"/>
            <ac:spMk id="83" creationId="{0550F5B9-399F-4FAD-AE6C-ED65F9A43A74}"/>
          </ac:spMkLst>
        </pc:spChg>
        <pc:spChg chg="add del">
          <ac:chgData name="Kelsey Johnson" userId="b5b02f2d421a08f9" providerId="LiveId" clId="{09B9710B-0B0C-40DF-8EA8-D5B94F4AFCC9}" dt="2022-03-07T02:04:54.215" v="1113" actId="26606"/>
          <ac:spMkLst>
            <pc:docMk/>
            <pc:sldMk cId="822557159" sldId="284"/>
            <ac:spMk id="84" creationId="{10127CDE-2B99-47A8-BB3C-7D17519105E0}"/>
          </ac:spMkLst>
        </pc:spChg>
        <pc:spChg chg="add del">
          <ac:chgData name="Kelsey Johnson" userId="b5b02f2d421a08f9" providerId="LiveId" clId="{09B9710B-0B0C-40DF-8EA8-D5B94F4AFCC9}" dt="2022-03-07T02:04:54.215" v="1113" actId="26606"/>
          <ac:spMkLst>
            <pc:docMk/>
            <pc:sldMk cId="822557159" sldId="284"/>
            <ac:spMk id="85" creationId="{C062E60F-5CD4-4268-8359-8076634680E5}"/>
          </ac:spMkLst>
        </pc:spChg>
        <pc:spChg chg="add">
          <ac:chgData name="Kelsey Johnson" userId="b5b02f2d421a08f9" providerId="LiveId" clId="{09B9710B-0B0C-40DF-8EA8-D5B94F4AFCC9}" dt="2022-03-07T02:04:54.225" v="1114" actId="26606"/>
          <ac:spMkLst>
            <pc:docMk/>
            <pc:sldMk cId="822557159" sldId="284"/>
            <ac:spMk id="87" creationId="{D462EE7E-14DF-497D-AE08-F6623DB88E99}"/>
          </ac:spMkLst>
        </pc:spChg>
        <pc:spChg chg="add">
          <ac:chgData name="Kelsey Johnson" userId="b5b02f2d421a08f9" providerId="LiveId" clId="{09B9710B-0B0C-40DF-8EA8-D5B94F4AFCC9}" dt="2022-03-07T02:04:54.225" v="1114" actId="26606"/>
          <ac:spMkLst>
            <pc:docMk/>
            <pc:sldMk cId="822557159" sldId="284"/>
            <ac:spMk id="88" creationId="{2FBF0AC7-1F73-4A5E-882F-8C2A41F1AEA4}"/>
          </ac:spMkLst>
        </pc:spChg>
        <pc:picChg chg="add mod">
          <ac:chgData name="Kelsey Johnson" userId="b5b02f2d421a08f9" providerId="LiveId" clId="{09B9710B-0B0C-40DF-8EA8-D5B94F4AFCC9}" dt="2022-03-07T02:04:54.225" v="1114" actId="26606"/>
          <ac:picMkLst>
            <pc:docMk/>
            <pc:sldMk cId="822557159" sldId="284"/>
            <ac:picMk id="8" creationId="{CCFC2034-6D8A-402F-975D-DE5B4399F17C}"/>
          </ac:picMkLst>
        </pc:picChg>
        <pc:picChg chg="mod">
          <ac:chgData name="Kelsey Johnson" userId="b5b02f2d421a08f9" providerId="LiveId" clId="{09B9710B-0B0C-40DF-8EA8-D5B94F4AFCC9}" dt="2022-03-07T02:04:54.225" v="1114" actId="26606"/>
          <ac:picMkLst>
            <pc:docMk/>
            <pc:sldMk cId="822557159" sldId="284"/>
            <ac:picMk id="12" creationId="{43BC6451-4D53-4497-9A8F-1082269CF54A}"/>
          </ac:picMkLst>
        </pc:picChg>
        <pc:picChg chg="mod">
          <ac:chgData name="Kelsey Johnson" userId="b5b02f2d421a08f9" providerId="LiveId" clId="{09B9710B-0B0C-40DF-8EA8-D5B94F4AFCC9}" dt="2022-03-07T02:04:54.225" v="1114" actId="26606"/>
          <ac:picMkLst>
            <pc:docMk/>
            <pc:sldMk cId="822557159" sldId="284"/>
            <ac:picMk id="13" creationId="{42B8C740-FCE9-47B2-96D1-98AF0D52678A}"/>
          </ac:picMkLst>
        </pc:picChg>
      </pc:sldChg>
      <pc:sldChg chg="modSp del mod">
        <pc:chgData name="Kelsey Johnson" userId="b5b02f2d421a08f9" providerId="LiveId" clId="{09B9710B-0B0C-40DF-8EA8-D5B94F4AFCC9}" dt="2022-03-07T02:05:34.646" v="1120" actId="2696"/>
        <pc:sldMkLst>
          <pc:docMk/>
          <pc:sldMk cId="1985214438" sldId="285"/>
        </pc:sldMkLst>
        <pc:spChg chg="mod">
          <ac:chgData name="Kelsey Johnson" userId="b5b02f2d421a08f9" providerId="LiveId" clId="{09B9710B-0B0C-40DF-8EA8-D5B94F4AFCC9}" dt="2022-03-07T02:02:48.847" v="1028" actId="20577"/>
          <ac:spMkLst>
            <pc:docMk/>
            <pc:sldMk cId="1985214438" sldId="285"/>
            <ac:spMk id="51" creationId="{859A3C2A-CF84-45AF-B2BC-D29D7D8D5F7F}"/>
          </ac:spMkLst>
        </pc:spChg>
      </pc:sldChg>
      <pc:sldChg chg="del">
        <pc:chgData name="Kelsey Johnson" userId="b5b02f2d421a08f9" providerId="LiveId" clId="{09B9710B-0B0C-40DF-8EA8-D5B94F4AFCC9}" dt="2022-03-07T02:05:39.566" v="1121" actId="2696"/>
        <pc:sldMkLst>
          <pc:docMk/>
          <pc:sldMk cId="4118684358" sldId="286"/>
        </pc:sldMkLst>
      </pc:sldChg>
      <pc:sldChg chg="addSp delSp modSp mod modNotesTx">
        <pc:chgData name="Kelsey Johnson" userId="b5b02f2d421a08f9" providerId="LiveId" clId="{09B9710B-0B0C-40DF-8EA8-D5B94F4AFCC9}" dt="2022-03-17T10:46:27.100" v="2257" actId="20577"/>
        <pc:sldMkLst>
          <pc:docMk/>
          <pc:sldMk cId="2891923329" sldId="287"/>
        </pc:sldMkLst>
        <pc:spChg chg="mod">
          <ac:chgData name="Kelsey Johnson" userId="b5b02f2d421a08f9" providerId="LiveId" clId="{09B9710B-0B0C-40DF-8EA8-D5B94F4AFCC9}" dt="2022-03-07T02:11:22.496" v="1385" actId="26606"/>
          <ac:spMkLst>
            <pc:docMk/>
            <pc:sldMk cId="2891923329" sldId="287"/>
            <ac:spMk id="2" creationId="{4579761A-408A-4BE5-963C-B7806388A46E}"/>
          </ac:spMkLst>
        </pc:spChg>
        <pc:spChg chg="mod">
          <ac:chgData name="Kelsey Johnson" userId="b5b02f2d421a08f9" providerId="LiveId" clId="{09B9710B-0B0C-40DF-8EA8-D5B94F4AFCC9}" dt="2022-03-17T10:46:27.100" v="2257" actId="20577"/>
          <ac:spMkLst>
            <pc:docMk/>
            <pc:sldMk cId="2891923329" sldId="287"/>
            <ac:spMk id="51" creationId="{859A3C2A-CF84-45AF-B2BC-D29D7D8D5F7F}"/>
          </ac:spMkLst>
        </pc:spChg>
        <pc:spChg chg="del">
          <ac:chgData name="Kelsey Johnson" userId="b5b02f2d421a08f9" providerId="LiveId" clId="{09B9710B-0B0C-40DF-8EA8-D5B94F4AFCC9}" dt="2022-03-07T02:09:40.296" v="1302" actId="26606"/>
          <ac:spMkLst>
            <pc:docMk/>
            <pc:sldMk cId="2891923329" sldId="287"/>
            <ac:spMk id="85" creationId="{AAAE94E3-A7DB-4868-B1E3-E49703488BBC}"/>
          </ac:spMkLst>
        </pc:spChg>
        <pc:spChg chg="del">
          <ac:chgData name="Kelsey Johnson" userId="b5b02f2d421a08f9" providerId="LiveId" clId="{09B9710B-0B0C-40DF-8EA8-D5B94F4AFCC9}" dt="2022-03-07T02:09:40.296" v="1302" actId="26606"/>
          <ac:spMkLst>
            <pc:docMk/>
            <pc:sldMk cId="2891923329" sldId="287"/>
            <ac:spMk id="91" creationId="{3873B707-463F-40B0-8227-E8CC6C67EB25}"/>
          </ac:spMkLst>
        </pc:spChg>
        <pc:spChg chg="del">
          <ac:chgData name="Kelsey Johnson" userId="b5b02f2d421a08f9" providerId="LiveId" clId="{09B9710B-0B0C-40DF-8EA8-D5B94F4AFCC9}" dt="2022-03-07T02:09:40.296" v="1302" actId="26606"/>
          <ac:spMkLst>
            <pc:docMk/>
            <pc:sldMk cId="2891923329" sldId="287"/>
            <ac:spMk id="93" creationId="{C13237C8-E62C-4F0D-A318-BD6FB6C2D138}"/>
          </ac:spMkLst>
        </pc:spChg>
        <pc:spChg chg="del">
          <ac:chgData name="Kelsey Johnson" userId="b5b02f2d421a08f9" providerId="LiveId" clId="{09B9710B-0B0C-40DF-8EA8-D5B94F4AFCC9}" dt="2022-03-07T02:09:40.296" v="1302" actId="26606"/>
          <ac:spMkLst>
            <pc:docMk/>
            <pc:sldMk cId="2891923329" sldId="287"/>
            <ac:spMk id="95" creationId="{19C9EAEA-39D0-4B0E-A0EB-51E7B26740B1}"/>
          </ac:spMkLst>
        </pc:spChg>
        <pc:spChg chg="del">
          <ac:chgData name="Kelsey Johnson" userId="b5b02f2d421a08f9" providerId="LiveId" clId="{09B9710B-0B0C-40DF-8EA8-D5B94F4AFCC9}" dt="2022-03-07T02:09:40.296" v="1302" actId="26606"/>
          <ac:spMkLst>
            <pc:docMk/>
            <pc:sldMk cId="2891923329" sldId="287"/>
            <ac:spMk id="97" creationId="{8CB5D2D7-DF65-4E86-BFBA-FFB9B5ACEB64}"/>
          </ac:spMkLst>
        </pc:spChg>
        <pc:spChg chg="add del">
          <ac:chgData name="Kelsey Johnson" userId="b5b02f2d421a08f9" providerId="LiveId" clId="{09B9710B-0B0C-40DF-8EA8-D5B94F4AFCC9}" dt="2022-03-07T02:11:07.589" v="1382" actId="26606"/>
          <ac:spMkLst>
            <pc:docMk/>
            <pc:sldMk cId="2891923329" sldId="287"/>
            <ac:spMk id="102" creationId="{0550F5B9-399F-4FAD-AE6C-ED65F9A43A74}"/>
          </ac:spMkLst>
        </pc:spChg>
        <pc:spChg chg="add del">
          <ac:chgData name="Kelsey Johnson" userId="b5b02f2d421a08f9" providerId="LiveId" clId="{09B9710B-0B0C-40DF-8EA8-D5B94F4AFCC9}" dt="2022-03-07T02:11:07.589" v="1382" actId="26606"/>
          <ac:spMkLst>
            <pc:docMk/>
            <pc:sldMk cId="2891923329" sldId="287"/>
            <ac:spMk id="104" creationId="{C062E60F-5CD4-4268-8359-8076634680E5}"/>
          </ac:spMkLst>
        </pc:spChg>
        <pc:spChg chg="add del">
          <ac:chgData name="Kelsey Johnson" userId="b5b02f2d421a08f9" providerId="LiveId" clId="{09B9710B-0B0C-40DF-8EA8-D5B94F4AFCC9}" dt="2022-03-07T02:11:07.589" v="1382" actId="26606"/>
          <ac:spMkLst>
            <pc:docMk/>
            <pc:sldMk cId="2891923329" sldId="287"/>
            <ac:spMk id="106" creationId="{BB341EC3-1810-4D33-BA3F-E2D0AA0ECFB6}"/>
          </ac:spMkLst>
        </pc:spChg>
        <pc:spChg chg="add del">
          <ac:chgData name="Kelsey Johnson" userId="b5b02f2d421a08f9" providerId="LiveId" clId="{09B9710B-0B0C-40DF-8EA8-D5B94F4AFCC9}" dt="2022-03-07T02:11:07.589" v="1382" actId="26606"/>
          <ac:spMkLst>
            <pc:docMk/>
            <pc:sldMk cId="2891923329" sldId="287"/>
            <ac:spMk id="108" creationId="{10127CDE-2B99-47A8-BB3C-7D17519105E0}"/>
          </ac:spMkLst>
        </pc:spChg>
        <pc:spChg chg="add del">
          <ac:chgData name="Kelsey Johnson" userId="b5b02f2d421a08f9" providerId="LiveId" clId="{09B9710B-0B0C-40DF-8EA8-D5B94F4AFCC9}" dt="2022-03-07T02:11:22.496" v="1385" actId="26606"/>
          <ac:spMkLst>
            <pc:docMk/>
            <pc:sldMk cId="2891923329" sldId="287"/>
            <ac:spMk id="113" creationId="{26FF42C2-EA15-4154-B242-E98E88CED99C}"/>
          </ac:spMkLst>
        </pc:spChg>
        <pc:spChg chg="add del">
          <ac:chgData name="Kelsey Johnson" userId="b5b02f2d421a08f9" providerId="LiveId" clId="{09B9710B-0B0C-40DF-8EA8-D5B94F4AFCC9}" dt="2022-03-07T02:11:22.496" v="1385" actId="26606"/>
          <ac:spMkLst>
            <pc:docMk/>
            <pc:sldMk cId="2891923329" sldId="287"/>
            <ac:spMk id="115" creationId="{D79DE9F7-28C4-4856-BA57-D696E124C137}"/>
          </ac:spMkLst>
        </pc:spChg>
        <pc:spChg chg="add del">
          <ac:chgData name="Kelsey Johnson" userId="b5b02f2d421a08f9" providerId="LiveId" clId="{09B9710B-0B0C-40DF-8EA8-D5B94F4AFCC9}" dt="2022-03-07T02:11:22.496" v="1385" actId="26606"/>
          <ac:spMkLst>
            <pc:docMk/>
            <pc:sldMk cId="2891923329" sldId="287"/>
            <ac:spMk id="117" creationId="{E1F9ED9C-121B-44C6-A308-5824769C40D5}"/>
          </ac:spMkLst>
        </pc:spChg>
        <pc:spChg chg="add del">
          <ac:chgData name="Kelsey Johnson" userId="b5b02f2d421a08f9" providerId="LiveId" clId="{09B9710B-0B0C-40DF-8EA8-D5B94F4AFCC9}" dt="2022-03-07T02:11:22.496" v="1385" actId="26606"/>
          <ac:spMkLst>
            <pc:docMk/>
            <pc:sldMk cId="2891923329" sldId="287"/>
            <ac:spMk id="119" creationId="{4A5F8185-F27B-4E99-A06C-007336FE3F2D}"/>
          </ac:spMkLst>
        </pc:spChg>
        <pc:spChg chg="add">
          <ac:chgData name="Kelsey Johnson" userId="b5b02f2d421a08f9" providerId="LiveId" clId="{09B9710B-0B0C-40DF-8EA8-D5B94F4AFCC9}" dt="2022-03-07T02:11:22.496" v="1385" actId="26606"/>
          <ac:spMkLst>
            <pc:docMk/>
            <pc:sldMk cId="2891923329" sldId="287"/>
            <ac:spMk id="124" creationId="{7D5D2E51-A652-4FCB-ADE3-8974F2723C34}"/>
          </ac:spMkLst>
        </pc:spChg>
        <pc:spChg chg="add">
          <ac:chgData name="Kelsey Johnson" userId="b5b02f2d421a08f9" providerId="LiveId" clId="{09B9710B-0B0C-40DF-8EA8-D5B94F4AFCC9}" dt="2022-03-07T02:11:22.496" v="1385" actId="26606"/>
          <ac:spMkLst>
            <pc:docMk/>
            <pc:sldMk cId="2891923329" sldId="287"/>
            <ac:spMk id="126" creationId="{08E18253-076D-4D89-968E-FCD8887E2B27}"/>
          </ac:spMkLst>
        </pc:spChg>
        <pc:spChg chg="add">
          <ac:chgData name="Kelsey Johnson" userId="b5b02f2d421a08f9" providerId="LiveId" clId="{09B9710B-0B0C-40DF-8EA8-D5B94F4AFCC9}" dt="2022-03-07T02:11:22.496" v="1385" actId="26606"/>
          <ac:spMkLst>
            <pc:docMk/>
            <pc:sldMk cId="2891923329" sldId="287"/>
            <ac:spMk id="128" creationId="{F6EBCC24-DE3B-4BAD-9624-83E1C2D665DD}"/>
          </ac:spMkLst>
        </pc:spChg>
        <pc:spChg chg="add">
          <ac:chgData name="Kelsey Johnson" userId="b5b02f2d421a08f9" providerId="LiveId" clId="{09B9710B-0B0C-40DF-8EA8-D5B94F4AFCC9}" dt="2022-03-07T02:11:22.496" v="1385" actId="26606"/>
          <ac:spMkLst>
            <pc:docMk/>
            <pc:sldMk cId="2891923329" sldId="287"/>
            <ac:spMk id="130" creationId="{8C07AF1D-AB44-447B-BC2F-DBECCC06C02A}"/>
          </ac:spMkLst>
        </pc:spChg>
        <pc:spChg chg="add">
          <ac:chgData name="Kelsey Johnson" userId="b5b02f2d421a08f9" providerId="LiveId" clId="{09B9710B-0B0C-40DF-8EA8-D5B94F4AFCC9}" dt="2022-03-07T02:11:22.496" v="1385" actId="26606"/>
          <ac:spMkLst>
            <pc:docMk/>
            <pc:sldMk cId="2891923329" sldId="287"/>
            <ac:spMk id="132" creationId="{6FCD70E2-BD62-41E4-975D-E58B07928F6F}"/>
          </ac:spMkLst>
        </pc:spChg>
        <pc:grpChg chg="del">
          <ac:chgData name="Kelsey Johnson" userId="b5b02f2d421a08f9" providerId="LiveId" clId="{09B9710B-0B0C-40DF-8EA8-D5B94F4AFCC9}" dt="2022-03-07T02:09:40.296" v="1302" actId="26606"/>
          <ac:grpSpMkLst>
            <pc:docMk/>
            <pc:sldMk cId="2891923329" sldId="287"/>
            <ac:grpSpMk id="87" creationId="{1DE889C7-FAD6-4397-98E2-05D503484459}"/>
          </ac:grpSpMkLst>
        </pc:grpChg>
        <pc:picChg chg="add mod">
          <ac:chgData name="Kelsey Johnson" userId="b5b02f2d421a08f9" providerId="LiveId" clId="{09B9710B-0B0C-40DF-8EA8-D5B94F4AFCC9}" dt="2022-03-07T02:11:22.496" v="1385" actId="26606"/>
          <ac:picMkLst>
            <pc:docMk/>
            <pc:sldMk cId="2891923329" sldId="287"/>
            <ac:picMk id="8" creationId="{69FF9CDF-F8E5-4067-874B-0E50EB64CE57}"/>
          </ac:picMkLst>
        </pc:picChg>
        <pc:picChg chg="mod ord">
          <ac:chgData name="Kelsey Johnson" userId="b5b02f2d421a08f9" providerId="LiveId" clId="{09B9710B-0B0C-40DF-8EA8-D5B94F4AFCC9}" dt="2022-03-07T02:11:22.496" v="1385" actId="26606"/>
          <ac:picMkLst>
            <pc:docMk/>
            <pc:sldMk cId="2891923329" sldId="287"/>
            <ac:picMk id="9" creationId="{D6AB3D45-149A-41BC-866F-225FF8FB08F9}"/>
          </ac:picMkLst>
        </pc:picChg>
        <pc:picChg chg="add mod">
          <ac:chgData name="Kelsey Johnson" userId="b5b02f2d421a08f9" providerId="LiveId" clId="{09B9710B-0B0C-40DF-8EA8-D5B94F4AFCC9}" dt="2022-03-07T02:11:22.496" v="1385" actId="26606"/>
          <ac:picMkLst>
            <pc:docMk/>
            <pc:sldMk cId="2891923329" sldId="287"/>
            <ac:picMk id="14" creationId="{B3A55277-61D9-4524-AE69-EA627BC90486}"/>
          </ac:picMkLst>
        </pc:picChg>
      </pc:sldChg>
      <pc:sldChg chg="del">
        <pc:chgData name="Kelsey Johnson" userId="b5b02f2d421a08f9" providerId="LiveId" clId="{09B9710B-0B0C-40DF-8EA8-D5B94F4AFCC9}" dt="2022-03-07T02:11:45.794" v="1387" actId="2696"/>
        <pc:sldMkLst>
          <pc:docMk/>
          <pc:sldMk cId="733764783" sldId="288"/>
        </pc:sldMkLst>
      </pc:sldChg>
      <pc:sldChg chg="del">
        <pc:chgData name="Kelsey Johnson" userId="b5b02f2d421a08f9" providerId="LiveId" clId="{09B9710B-0B0C-40DF-8EA8-D5B94F4AFCC9}" dt="2022-03-07T02:11:48.690" v="1388" actId="2696"/>
        <pc:sldMkLst>
          <pc:docMk/>
          <pc:sldMk cId="3794458481" sldId="289"/>
        </pc:sldMkLst>
      </pc:sldChg>
      <pc:sldChg chg="modSp mod modNotesTx">
        <pc:chgData name="Kelsey Johnson" userId="b5b02f2d421a08f9" providerId="LiveId" clId="{09B9710B-0B0C-40DF-8EA8-D5B94F4AFCC9}" dt="2022-03-07T02:13:18.234" v="1400" actId="255"/>
        <pc:sldMkLst>
          <pc:docMk/>
          <pc:sldMk cId="1865037134" sldId="290"/>
        </pc:sldMkLst>
        <pc:spChg chg="mod">
          <ac:chgData name="Kelsey Johnson" userId="b5b02f2d421a08f9" providerId="LiveId" clId="{09B9710B-0B0C-40DF-8EA8-D5B94F4AFCC9}" dt="2022-03-07T02:13:18.234" v="1400" actId="255"/>
          <ac:spMkLst>
            <pc:docMk/>
            <pc:sldMk cId="1865037134" sldId="290"/>
            <ac:spMk id="51" creationId="{859A3C2A-CF84-45AF-B2BC-D29D7D8D5F7F}"/>
          </ac:spMkLst>
        </pc:spChg>
      </pc:sldChg>
      <pc:sldChg chg="del">
        <pc:chgData name="Kelsey Johnson" userId="b5b02f2d421a08f9" providerId="LiveId" clId="{09B9710B-0B0C-40DF-8EA8-D5B94F4AFCC9}" dt="2022-03-07T02:13:26.930" v="1401" actId="2696"/>
        <pc:sldMkLst>
          <pc:docMk/>
          <pc:sldMk cId="2282506966" sldId="291"/>
        </pc:sldMkLst>
      </pc:sldChg>
      <pc:sldChg chg="modSp mod">
        <pc:chgData name="Kelsey Johnson" userId="b5b02f2d421a08f9" providerId="LiveId" clId="{09B9710B-0B0C-40DF-8EA8-D5B94F4AFCC9}" dt="2022-03-17T11:21:39.752" v="2603" actId="20577"/>
        <pc:sldMkLst>
          <pc:docMk/>
          <pc:sldMk cId="2677401333" sldId="292"/>
        </pc:sldMkLst>
        <pc:spChg chg="mod">
          <ac:chgData name="Kelsey Johnson" userId="b5b02f2d421a08f9" providerId="LiveId" clId="{09B9710B-0B0C-40DF-8EA8-D5B94F4AFCC9}" dt="2022-03-17T11:21:39.752" v="2603" actId="20577"/>
          <ac:spMkLst>
            <pc:docMk/>
            <pc:sldMk cId="2677401333" sldId="292"/>
            <ac:spMk id="51" creationId="{859A3C2A-CF84-45AF-B2BC-D29D7D8D5F7F}"/>
          </ac:spMkLst>
        </pc:spChg>
      </pc:sldChg>
      <pc:sldChg chg="modSp add del mod ord">
        <pc:chgData name="Kelsey Johnson" userId="b5b02f2d421a08f9" providerId="LiveId" clId="{09B9710B-0B0C-40DF-8EA8-D5B94F4AFCC9}" dt="2022-03-07T02:16:15.238" v="1496" actId="2696"/>
        <pc:sldMkLst>
          <pc:docMk/>
          <pc:sldMk cId="2133711923" sldId="293"/>
        </pc:sldMkLst>
        <pc:spChg chg="mod">
          <ac:chgData name="Kelsey Johnson" userId="b5b02f2d421a08f9" providerId="LiveId" clId="{09B9710B-0B0C-40DF-8EA8-D5B94F4AFCC9}" dt="2022-03-07T02:14:01.183" v="1414" actId="20577"/>
          <ac:spMkLst>
            <pc:docMk/>
            <pc:sldMk cId="2133711923" sldId="293"/>
            <ac:spMk id="2" creationId="{CBB93D1A-AA3C-415B-B677-F1A5391ED2B4}"/>
          </ac:spMkLst>
        </pc:spChg>
        <pc:graphicFrameChg chg="mod">
          <ac:chgData name="Kelsey Johnson" userId="b5b02f2d421a08f9" providerId="LiveId" clId="{09B9710B-0B0C-40DF-8EA8-D5B94F4AFCC9}" dt="2022-03-07T02:16:01.458" v="1495" actId="20577"/>
          <ac:graphicFrameMkLst>
            <pc:docMk/>
            <pc:sldMk cId="2133711923" sldId="293"/>
            <ac:graphicFrameMk id="7" creationId="{343C91E3-0D7D-492C-9515-550CB18C30DA}"/>
          </ac:graphicFrameMkLst>
        </pc:graphicFrameChg>
      </pc:sldChg>
      <pc:sldChg chg="addSp delSp modSp add mod">
        <pc:chgData name="Kelsey Johnson" userId="b5b02f2d421a08f9" providerId="LiveId" clId="{09B9710B-0B0C-40DF-8EA8-D5B94F4AFCC9}" dt="2022-03-18T00:40:32.793" v="2668" actId="26606"/>
        <pc:sldMkLst>
          <pc:docMk/>
          <pc:sldMk cId="4193465078" sldId="293"/>
        </pc:sldMkLst>
        <pc:spChg chg="mod">
          <ac:chgData name="Kelsey Johnson" userId="b5b02f2d421a08f9" providerId="LiveId" clId="{09B9710B-0B0C-40DF-8EA8-D5B94F4AFCC9}" dt="2022-03-18T00:40:32.793" v="2668" actId="26606"/>
          <ac:spMkLst>
            <pc:docMk/>
            <pc:sldMk cId="4193465078" sldId="293"/>
            <ac:spMk id="2" creationId="{74977C2E-B58E-4A82-AED7-5763F93326D5}"/>
          </ac:spMkLst>
        </pc:spChg>
        <pc:spChg chg="add del">
          <ac:chgData name="Kelsey Johnson" userId="b5b02f2d421a08f9" providerId="LiveId" clId="{09B9710B-0B0C-40DF-8EA8-D5B94F4AFCC9}" dt="2022-03-18T00:40:32.793" v="2668" actId="26606"/>
          <ac:spMkLst>
            <pc:docMk/>
            <pc:sldMk cId="4193465078" sldId="293"/>
            <ac:spMk id="12" creationId="{A580F890-B085-4E95-96AA-55AEBEC5CE6E}"/>
          </ac:spMkLst>
        </pc:spChg>
        <pc:spChg chg="add del">
          <ac:chgData name="Kelsey Johnson" userId="b5b02f2d421a08f9" providerId="LiveId" clId="{09B9710B-0B0C-40DF-8EA8-D5B94F4AFCC9}" dt="2022-03-18T00:40:32.793" v="2668" actId="26606"/>
          <ac:spMkLst>
            <pc:docMk/>
            <pc:sldMk cId="4193465078" sldId="293"/>
            <ac:spMk id="14" creationId="{D3F51FEB-38FB-4F6C-9F7B-2F2AFAB65463}"/>
          </ac:spMkLst>
        </pc:spChg>
        <pc:spChg chg="add del">
          <ac:chgData name="Kelsey Johnson" userId="b5b02f2d421a08f9" providerId="LiveId" clId="{09B9710B-0B0C-40DF-8EA8-D5B94F4AFCC9}" dt="2022-03-18T00:40:32.793" v="2668" actId="26606"/>
          <ac:spMkLst>
            <pc:docMk/>
            <pc:sldMk cId="4193465078" sldId="293"/>
            <ac:spMk id="16" creationId="{1E547BA6-BAE0-43BB-A7CA-60F69CE252F0}"/>
          </ac:spMkLst>
        </pc:spChg>
        <pc:spChg chg="add del">
          <ac:chgData name="Kelsey Johnson" userId="b5b02f2d421a08f9" providerId="LiveId" clId="{09B9710B-0B0C-40DF-8EA8-D5B94F4AFCC9}" dt="2022-03-18T00:40:32.793" v="2668" actId="26606"/>
          <ac:spMkLst>
            <pc:docMk/>
            <pc:sldMk cId="4193465078" sldId="293"/>
            <ac:spMk id="28" creationId="{2B566528-1B12-4246-9431-5C2D7D081168}"/>
          </ac:spMkLst>
        </pc:spChg>
        <pc:spChg chg="mod">
          <ac:chgData name="Kelsey Johnson" userId="b5b02f2d421a08f9" providerId="LiveId" clId="{09B9710B-0B0C-40DF-8EA8-D5B94F4AFCC9}" dt="2022-03-18T00:40:32.793" v="2668" actId="26606"/>
          <ac:spMkLst>
            <pc:docMk/>
            <pc:sldMk cId="4193465078" sldId="293"/>
            <ac:spMk id="29" creationId="{D14AFC74-A6E4-4136-96C9-AB67F456DB4D}"/>
          </ac:spMkLst>
        </pc:spChg>
        <pc:spChg chg="add del">
          <ac:chgData name="Kelsey Johnson" userId="b5b02f2d421a08f9" providerId="LiveId" clId="{09B9710B-0B0C-40DF-8EA8-D5B94F4AFCC9}" dt="2022-03-18T00:40:32.793" v="2668" actId="26606"/>
          <ac:spMkLst>
            <pc:docMk/>
            <pc:sldMk cId="4193465078" sldId="293"/>
            <ac:spMk id="30" creationId="{2E80C965-DB6D-4F81-9E9E-B027384D0BD6}"/>
          </ac:spMkLst>
        </pc:spChg>
        <pc:spChg chg="add">
          <ac:chgData name="Kelsey Johnson" userId="b5b02f2d421a08f9" providerId="LiveId" clId="{09B9710B-0B0C-40DF-8EA8-D5B94F4AFCC9}" dt="2022-03-18T00:40:32.793" v="2668" actId="26606"/>
          <ac:spMkLst>
            <pc:docMk/>
            <pc:sldMk cId="4193465078" sldId="293"/>
            <ac:spMk id="32" creationId="{100EDD19-6802-4EC3-95CE-CFFAB042CFD6}"/>
          </ac:spMkLst>
        </pc:spChg>
        <pc:spChg chg="add">
          <ac:chgData name="Kelsey Johnson" userId="b5b02f2d421a08f9" providerId="LiveId" clId="{09B9710B-0B0C-40DF-8EA8-D5B94F4AFCC9}" dt="2022-03-18T00:40:32.793" v="2668" actId="26606"/>
          <ac:spMkLst>
            <pc:docMk/>
            <pc:sldMk cId="4193465078" sldId="293"/>
            <ac:spMk id="33" creationId="{DB17E863-922E-4C26-BD64-E8FD41D28661}"/>
          </ac:spMkLst>
        </pc:spChg>
        <pc:spChg chg="add del">
          <ac:chgData name="Kelsey Johnson" userId="b5b02f2d421a08f9" providerId="LiveId" clId="{09B9710B-0B0C-40DF-8EA8-D5B94F4AFCC9}" dt="2022-03-18T00:40:30.966" v="2667" actId="26606"/>
          <ac:spMkLst>
            <pc:docMk/>
            <pc:sldMk cId="4193465078" sldId="293"/>
            <ac:spMk id="35" creationId="{100EDD19-6802-4EC3-95CE-CFFAB042CFD6}"/>
          </ac:spMkLst>
        </pc:spChg>
        <pc:spChg chg="add del">
          <ac:chgData name="Kelsey Johnson" userId="b5b02f2d421a08f9" providerId="LiveId" clId="{09B9710B-0B0C-40DF-8EA8-D5B94F4AFCC9}" dt="2022-03-18T00:40:30.966" v="2667" actId="26606"/>
          <ac:spMkLst>
            <pc:docMk/>
            <pc:sldMk cId="4193465078" sldId="293"/>
            <ac:spMk id="37" creationId="{DB17E863-922E-4C26-BD64-E8FD41D286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289508-78A1-4C7E-BC7E-3DE10440B454}"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9D98C2F3-E462-41E0-BD8C-F3A2254BE63D}">
      <dgm:prSet/>
      <dgm:spPr/>
      <dgm:t>
        <a:bodyPr/>
        <a:lstStyle/>
        <a:p>
          <a:r>
            <a:rPr lang="en-US" dirty="0"/>
            <a:t>Data science has become popular in recent years and many people perceive it to be the same as data analytics, but they are not</a:t>
          </a:r>
        </a:p>
      </dgm:t>
    </dgm:pt>
    <dgm:pt modelId="{A1CEC423-50D4-4DD7-B551-B188B92B3AA9}" type="parTrans" cxnId="{7AE04D5C-8A68-4618-8756-4D3D8FC62545}">
      <dgm:prSet/>
      <dgm:spPr/>
      <dgm:t>
        <a:bodyPr/>
        <a:lstStyle/>
        <a:p>
          <a:endParaRPr lang="en-US"/>
        </a:p>
      </dgm:t>
    </dgm:pt>
    <dgm:pt modelId="{97E4DEC0-295F-4ABD-B0F2-61D0A51FE3C4}" type="sibTrans" cxnId="{7AE04D5C-8A68-4618-8756-4D3D8FC62545}">
      <dgm:prSet/>
      <dgm:spPr/>
      <dgm:t>
        <a:bodyPr/>
        <a:lstStyle/>
        <a:p>
          <a:endParaRPr lang="en-US"/>
        </a:p>
      </dgm:t>
    </dgm:pt>
    <dgm:pt modelId="{A09DF0C7-9FD2-4C68-8ADA-B22CBDB58025}">
      <dgm:prSet/>
      <dgm:spPr/>
      <dgm:t>
        <a:bodyPr anchor="ctr"/>
        <a:lstStyle/>
        <a:p>
          <a:pPr algn="ctr"/>
          <a:r>
            <a:rPr lang="en-US" dirty="0"/>
            <a:t>Data science is a field made of a combination of 3 areas of expertise: Computer Programming, Statistics and Business Knowledge</a:t>
          </a:r>
        </a:p>
      </dgm:t>
    </dgm:pt>
    <dgm:pt modelId="{32D56775-BCE0-4696-BB5F-E5A7A86DB90A}" type="parTrans" cxnId="{D3D353A2-6419-4B43-BA67-D0945462220B}">
      <dgm:prSet/>
      <dgm:spPr/>
      <dgm:t>
        <a:bodyPr/>
        <a:lstStyle/>
        <a:p>
          <a:endParaRPr lang="en-US"/>
        </a:p>
      </dgm:t>
    </dgm:pt>
    <dgm:pt modelId="{AC24AB9A-D079-42CB-892D-1A79E70E6CAE}" type="sibTrans" cxnId="{D3D353A2-6419-4B43-BA67-D0945462220B}">
      <dgm:prSet/>
      <dgm:spPr/>
      <dgm:t>
        <a:bodyPr/>
        <a:lstStyle/>
        <a:p>
          <a:endParaRPr lang="en-US"/>
        </a:p>
      </dgm:t>
    </dgm:pt>
    <dgm:pt modelId="{DEBB2AD0-E977-47F5-9F2B-FCFA8C5A14D2}">
      <dgm:prSet/>
      <dgm:spPr/>
      <dgm:t>
        <a:bodyPr/>
        <a:lstStyle/>
        <a:p>
          <a:r>
            <a:rPr lang="en-US" dirty="0"/>
            <a:t>A popular approach to performing data analysis is </a:t>
          </a:r>
          <a:r>
            <a:rPr lang="en-US" dirty="0" err="1"/>
            <a:t>OSEMiN</a:t>
          </a:r>
          <a:r>
            <a:rPr lang="en-US" dirty="0"/>
            <a:t> (O’Neil &amp; Schutt 2013)</a:t>
          </a:r>
        </a:p>
      </dgm:t>
    </dgm:pt>
    <dgm:pt modelId="{173A4F6F-9350-4AAA-A2E7-262EAAC07EE4}" type="parTrans" cxnId="{D108EF23-A412-4DB8-BAE1-A5BEE2C29291}">
      <dgm:prSet/>
      <dgm:spPr/>
      <dgm:t>
        <a:bodyPr/>
        <a:lstStyle/>
        <a:p>
          <a:endParaRPr lang="en-US"/>
        </a:p>
      </dgm:t>
    </dgm:pt>
    <dgm:pt modelId="{7D2181E6-8482-4527-9EB6-E772487A1533}" type="sibTrans" cxnId="{D108EF23-A412-4DB8-BAE1-A5BEE2C29291}">
      <dgm:prSet/>
      <dgm:spPr/>
      <dgm:t>
        <a:bodyPr/>
        <a:lstStyle/>
        <a:p>
          <a:endParaRPr lang="en-US"/>
        </a:p>
      </dgm:t>
    </dgm:pt>
    <dgm:pt modelId="{CEAD0F7C-00B0-44B2-A8C8-18476EC581C0}">
      <dgm:prSet/>
      <dgm:spPr/>
      <dgm:t>
        <a:bodyPr/>
        <a:lstStyle/>
        <a:p>
          <a:r>
            <a:rPr lang="en-US" dirty="0"/>
            <a:t>Many classes followed this pattern and often expanded on it by formulating a problem in the beginning and providing recommendations</a:t>
          </a:r>
        </a:p>
      </dgm:t>
    </dgm:pt>
    <dgm:pt modelId="{5519A37E-0AB4-4E79-8375-D1645C3EE617}" type="parTrans" cxnId="{2A57B779-2B05-4B8C-883E-517A13E67128}">
      <dgm:prSet/>
      <dgm:spPr/>
      <dgm:t>
        <a:bodyPr/>
        <a:lstStyle/>
        <a:p>
          <a:endParaRPr lang="en-US"/>
        </a:p>
      </dgm:t>
    </dgm:pt>
    <dgm:pt modelId="{61684CF3-1136-4F88-A55E-3238A2A7CDED}" type="sibTrans" cxnId="{2A57B779-2B05-4B8C-883E-517A13E67128}">
      <dgm:prSet/>
      <dgm:spPr/>
      <dgm:t>
        <a:bodyPr/>
        <a:lstStyle/>
        <a:p>
          <a:endParaRPr lang="en-US"/>
        </a:p>
      </dgm:t>
    </dgm:pt>
    <dgm:pt modelId="{4E9C614A-E0CC-4F8F-9430-FBFFA0B0FD50}" type="pres">
      <dgm:prSet presAssocID="{85289508-78A1-4C7E-BC7E-3DE10440B454}" presName="matrix" presStyleCnt="0">
        <dgm:presLayoutVars>
          <dgm:chMax val="1"/>
          <dgm:dir/>
          <dgm:resizeHandles val="exact"/>
        </dgm:presLayoutVars>
      </dgm:prSet>
      <dgm:spPr/>
    </dgm:pt>
    <dgm:pt modelId="{9CA4E691-4F22-4C9E-8C1B-1B523A025FD5}" type="pres">
      <dgm:prSet presAssocID="{85289508-78A1-4C7E-BC7E-3DE10440B454}" presName="diamond" presStyleLbl="bgShp" presStyleIdx="0" presStyleCnt="1"/>
      <dgm:spPr/>
    </dgm:pt>
    <dgm:pt modelId="{5AB2F8B8-B58C-489C-A77F-F05472ACB6F4}" type="pres">
      <dgm:prSet presAssocID="{85289508-78A1-4C7E-BC7E-3DE10440B454}" presName="quad1" presStyleLbl="node1" presStyleIdx="0" presStyleCnt="4">
        <dgm:presLayoutVars>
          <dgm:chMax val="0"/>
          <dgm:chPref val="0"/>
          <dgm:bulletEnabled val="1"/>
        </dgm:presLayoutVars>
      </dgm:prSet>
      <dgm:spPr/>
    </dgm:pt>
    <dgm:pt modelId="{03D909B9-170D-477E-9BE9-61DB962D95F8}" type="pres">
      <dgm:prSet presAssocID="{85289508-78A1-4C7E-BC7E-3DE10440B454}" presName="quad2" presStyleLbl="node1" presStyleIdx="1" presStyleCnt="4">
        <dgm:presLayoutVars>
          <dgm:chMax val="0"/>
          <dgm:chPref val="0"/>
          <dgm:bulletEnabled val="1"/>
        </dgm:presLayoutVars>
      </dgm:prSet>
      <dgm:spPr/>
    </dgm:pt>
    <dgm:pt modelId="{5A697D6D-456D-46CD-A83B-B3D931926736}" type="pres">
      <dgm:prSet presAssocID="{85289508-78A1-4C7E-BC7E-3DE10440B454}" presName="quad3" presStyleLbl="node1" presStyleIdx="2" presStyleCnt="4">
        <dgm:presLayoutVars>
          <dgm:chMax val="0"/>
          <dgm:chPref val="0"/>
          <dgm:bulletEnabled val="1"/>
        </dgm:presLayoutVars>
      </dgm:prSet>
      <dgm:spPr/>
    </dgm:pt>
    <dgm:pt modelId="{254BA671-9B8C-4872-875A-30E16CCC8C4E}" type="pres">
      <dgm:prSet presAssocID="{85289508-78A1-4C7E-BC7E-3DE10440B454}" presName="quad4" presStyleLbl="node1" presStyleIdx="3" presStyleCnt="4">
        <dgm:presLayoutVars>
          <dgm:chMax val="0"/>
          <dgm:chPref val="0"/>
          <dgm:bulletEnabled val="1"/>
        </dgm:presLayoutVars>
      </dgm:prSet>
      <dgm:spPr/>
    </dgm:pt>
  </dgm:ptLst>
  <dgm:cxnLst>
    <dgm:cxn modelId="{ECBDF402-74E6-48B2-8830-759A5FE8D389}" type="presOf" srcId="{85289508-78A1-4C7E-BC7E-3DE10440B454}" destId="{4E9C614A-E0CC-4F8F-9430-FBFFA0B0FD50}" srcOrd="0" destOrd="0" presId="urn:microsoft.com/office/officeart/2005/8/layout/matrix3"/>
    <dgm:cxn modelId="{D108EF23-A412-4DB8-BAE1-A5BEE2C29291}" srcId="{85289508-78A1-4C7E-BC7E-3DE10440B454}" destId="{DEBB2AD0-E977-47F5-9F2B-FCFA8C5A14D2}" srcOrd="2" destOrd="0" parTransId="{173A4F6F-9350-4AAA-A2E7-262EAAC07EE4}" sibTransId="{7D2181E6-8482-4527-9EB6-E772487A1533}"/>
    <dgm:cxn modelId="{04A4F426-BADF-4DBD-880B-4CEFBED7D5E5}" type="presOf" srcId="{9D98C2F3-E462-41E0-BD8C-F3A2254BE63D}" destId="{5AB2F8B8-B58C-489C-A77F-F05472ACB6F4}" srcOrd="0" destOrd="0" presId="urn:microsoft.com/office/officeart/2005/8/layout/matrix3"/>
    <dgm:cxn modelId="{7AE04D5C-8A68-4618-8756-4D3D8FC62545}" srcId="{85289508-78A1-4C7E-BC7E-3DE10440B454}" destId="{9D98C2F3-E462-41E0-BD8C-F3A2254BE63D}" srcOrd="0" destOrd="0" parTransId="{A1CEC423-50D4-4DD7-B551-B188B92B3AA9}" sibTransId="{97E4DEC0-295F-4ABD-B0F2-61D0A51FE3C4}"/>
    <dgm:cxn modelId="{2A57B779-2B05-4B8C-883E-517A13E67128}" srcId="{85289508-78A1-4C7E-BC7E-3DE10440B454}" destId="{CEAD0F7C-00B0-44B2-A8C8-18476EC581C0}" srcOrd="3" destOrd="0" parTransId="{5519A37E-0AB4-4E79-8375-D1645C3EE617}" sibTransId="{61684CF3-1136-4F88-A55E-3238A2A7CDED}"/>
    <dgm:cxn modelId="{DDDF4082-E8A4-4AA5-9A6A-CDE830CBBD56}" type="presOf" srcId="{DEBB2AD0-E977-47F5-9F2B-FCFA8C5A14D2}" destId="{5A697D6D-456D-46CD-A83B-B3D931926736}" srcOrd="0" destOrd="0" presId="urn:microsoft.com/office/officeart/2005/8/layout/matrix3"/>
    <dgm:cxn modelId="{D3D353A2-6419-4B43-BA67-D0945462220B}" srcId="{85289508-78A1-4C7E-BC7E-3DE10440B454}" destId="{A09DF0C7-9FD2-4C68-8ADA-B22CBDB58025}" srcOrd="1" destOrd="0" parTransId="{32D56775-BCE0-4696-BB5F-E5A7A86DB90A}" sibTransId="{AC24AB9A-D079-42CB-892D-1A79E70E6CAE}"/>
    <dgm:cxn modelId="{1D82D7A2-75C4-4804-B8E3-2FCA0252DAF3}" type="presOf" srcId="{CEAD0F7C-00B0-44B2-A8C8-18476EC581C0}" destId="{254BA671-9B8C-4872-875A-30E16CCC8C4E}" srcOrd="0" destOrd="0" presId="urn:microsoft.com/office/officeart/2005/8/layout/matrix3"/>
    <dgm:cxn modelId="{9201ADF8-64C7-487D-A14D-06E01911057A}" type="presOf" srcId="{A09DF0C7-9FD2-4C68-8ADA-B22CBDB58025}" destId="{03D909B9-170D-477E-9BE9-61DB962D95F8}" srcOrd="0" destOrd="0" presId="urn:microsoft.com/office/officeart/2005/8/layout/matrix3"/>
    <dgm:cxn modelId="{10329391-46E1-4865-AB08-0D1245248356}" type="presParOf" srcId="{4E9C614A-E0CC-4F8F-9430-FBFFA0B0FD50}" destId="{9CA4E691-4F22-4C9E-8C1B-1B523A025FD5}" srcOrd="0" destOrd="0" presId="urn:microsoft.com/office/officeart/2005/8/layout/matrix3"/>
    <dgm:cxn modelId="{24E5D1F7-5793-467F-A373-AB05EC085831}" type="presParOf" srcId="{4E9C614A-E0CC-4F8F-9430-FBFFA0B0FD50}" destId="{5AB2F8B8-B58C-489C-A77F-F05472ACB6F4}" srcOrd="1" destOrd="0" presId="urn:microsoft.com/office/officeart/2005/8/layout/matrix3"/>
    <dgm:cxn modelId="{81AD7374-137E-4050-A0F9-934AB7137E95}" type="presParOf" srcId="{4E9C614A-E0CC-4F8F-9430-FBFFA0B0FD50}" destId="{03D909B9-170D-477E-9BE9-61DB962D95F8}" srcOrd="2" destOrd="0" presId="urn:microsoft.com/office/officeart/2005/8/layout/matrix3"/>
    <dgm:cxn modelId="{337169A5-42B4-498F-86D9-4FEB48EC708D}" type="presParOf" srcId="{4E9C614A-E0CC-4F8F-9430-FBFFA0B0FD50}" destId="{5A697D6D-456D-46CD-A83B-B3D931926736}" srcOrd="3" destOrd="0" presId="urn:microsoft.com/office/officeart/2005/8/layout/matrix3"/>
    <dgm:cxn modelId="{A3E1968B-B5B6-4E6E-A34B-C24BDF4506BD}" type="presParOf" srcId="{4E9C614A-E0CC-4F8F-9430-FBFFA0B0FD50}" destId="{254BA671-9B8C-4872-875A-30E16CCC8C4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077D4-F030-483F-BB14-27ADC3259AC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29897EB-E76B-4FFE-868B-41B97F844059}">
      <dgm:prSet/>
      <dgm:spPr/>
      <dgm:t>
        <a:bodyPr/>
        <a:lstStyle/>
        <a:p>
          <a:r>
            <a:rPr lang="en-US" dirty="0"/>
            <a:t>There are 7 main objectives for the ADS Graduate Program</a:t>
          </a:r>
        </a:p>
      </dgm:t>
    </dgm:pt>
    <dgm:pt modelId="{9935BBD3-8585-4C6C-87F7-59A32BED379D}" type="parTrans" cxnId="{79E75AD1-9705-4A4E-B5B0-3F1906C43A44}">
      <dgm:prSet/>
      <dgm:spPr/>
      <dgm:t>
        <a:bodyPr/>
        <a:lstStyle/>
        <a:p>
          <a:endParaRPr lang="en-US"/>
        </a:p>
      </dgm:t>
    </dgm:pt>
    <dgm:pt modelId="{729DF119-F02E-4639-B920-DDF641D29F61}" type="sibTrans" cxnId="{79E75AD1-9705-4A4E-B5B0-3F1906C43A44}">
      <dgm:prSet/>
      <dgm:spPr/>
      <dgm:t>
        <a:bodyPr/>
        <a:lstStyle/>
        <a:p>
          <a:endParaRPr lang="en-US"/>
        </a:p>
      </dgm:t>
    </dgm:pt>
    <dgm:pt modelId="{626AA340-84A6-4709-B866-459227CFA651}">
      <dgm:prSet/>
      <dgm:spPr/>
      <dgm:t>
        <a:bodyPr/>
        <a:lstStyle/>
        <a:p>
          <a:r>
            <a:rPr lang="en-US" dirty="0"/>
            <a:t>Describe a broad overview of the major practice areas in data science</a:t>
          </a:r>
        </a:p>
      </dgm:t>
    </dgm:pt>
    <dgm:pt modelId="{E55D0F75-FE5B-4E1B-A9C6-802E6C22D955}" type="parTrans" cxnId="{7DF27FED-94EB-4223-B8E5-9BAACC64205B}">
      <dgm:prSet/>
      <dgm:spPr/>
      <dgm:t>
        <a:bodyPr/>
        <a:lstStyle/>
        <a:p>
          <a:endParaRPr lang="en-US"/>
        </a:p>
      </dgm:t>
    </dgm:pt>
    <dgm:pt modelId="{D762FFAA-D1CD-46BD-9C63-AEB049CA1A8D}" type="sibTrans" cxnId="{7DF27FED-94EB-4223-B8E5-9BAACC64205B}">
      <dgm:prSet/>
      <dgm:spPr/>
      <dgm:t>
        <a:bodyPr/>
        <a:lstStyle/>
        <a:p>
          <a:endParaRPr lang="en-US"/>
        </a:p>
      </dgm:t>
    </dgm:pt>
    <dgm:pt modelId="{968917DA-D413-4529-866F-518FBFE222E2}">
      <dgm:prSet/>
      <dgm:spPr/>
      <dgm:t>
        <a:bodyPr/>
        <a:lstStyle/>
        <a:p>
          <a:endParaRPr lang="en-US" dirty="0"/>
        </a:p>
      </dgm:t>
    </dgm:pt>
    <dgm:pt modelId="{1AE3BD74-0DB2-4760-A620-8844F3D80568}" type="parTrans" cxnId="{B2D3F4F1-8B4D-4B37-AEE2-4D73FD99559C}">
      <dgm:prSet/>
      <dgm:spPr/>
      <dgm:t>
        <a:bodyPr/>
        <a:lstStyle/>
        <a:p>
          <a:endParaRPr lang="en-US"/>
        </a:p>
      </dgm:t>
    </dgm:pt>
    <dgm:pt modelId="{05E3B0E9-2D9F-4FD9-8884-B92D0F554A77}" type="sibTrans" cxnId="{B2D3F4F1-8B4D-4B37-AEE2-4D73FD99559C}">
      <dgm:prSet/>
      <dgm:spPr/>
      <dgm:t>
        <a:bodyPr/>
        <a:lstStyle/>
        <a:p>
          <a:endParaRPr lang="en-US"/>
        </a:p>
      </dgm:t>
    </dgm:pt>
    <dgm:pt modelId="{66646FA9-D252-4AA3-AA3D-82E29BA4C259}">
      <dgm:prSet/>
      <dgm:spPr/>
      <dgm:t>
        <a:bodyPr/>
        <a:lstStyle/>
        <a:p>
          <a:r>
            <a:rPr lang="en-US" dirty="0"/>
            <a:t>Collect and organize data</a:t>
          </a:r>
        </a:p>
      </dgm:t>
    </dgm:pt>
    <dgm:pt modelId="{AF9F9F31-7980-476B-AC95-D6548477577A}" type="parTrans" cxnId="{404BE715-59FA-424E-AC99-53073B8A128A}">
      <dgm:prSet/>
      <dgm:spPr/>
      <dgm:t>
        <a:bodyPr/>
        <a:lstStyle/>
        <a:p>
          <a:endParaRPr lang="en-US"/>
        </a:p>
      </dgm:t>
    </dgm:pt>
    <dgm:pt modelId="{2B42A671-CF29-44F8-B56A-B1DD2E20D65D}" type="sibTrans" cxnId="{404BE715-59FA-424E-AC99-53073B8A128A}">
      <dgm:prSet/>
      <dgm:spPr/>
      <dgm:t>
        <a:bodyPr/>
        <a:lstStyle/>
        <a:p>
          <a:endParaRPr lang="en-US"/>
        </a:p>
      </dgm:t>
    </dgm:pt>
    <dgm:pt modelId="{3B3BAD8A-8257-47E5-BEB2-A565A4C59B8F}">
      <dgm:prSet/>
      <dgm:spPr/>
      <dgm:t>
        <a:bodyPr/>
        <a:lstStyle/>
        <a:p>
          <a:r>
            <a:rPr lang="en-US" dirty="0"/>
            <a:t>Identify patterns in data via visualization, statistical analysis, and data mining</a:t>
          </a:r>
        </a:p>
      </dgm:t>
    </dgm:pt>
    <dgm:pt modelId="{309C770B-0617-4D12-A6C4-98A0B4696128}" type="parTrans" cxnId="{E69DBF9B-1BDB-4453-BD13-2F5B24B4A6A4}">
      <dgm:prSet/>
      <dgm:spPr/>
      <dgm:t>
        <a:bodyPr/>
        <a:lstStyle/>
        <a:p>
          <a:endParaRPr lang="en-US"/>
        </a:p>
      </dgm:t>
    </dgm:pt>
    <dgm:pt modelId="{31A0DA57-43D7-428A-80D7-86F3298B31C1}" type="sibTrans" cxnId="{E69DBF9B-1BDB-4453-BD13-2F5B24B4A6A4}">
      <dgm:prSet/>
      <dgm:spPr/>
      <dgm:t>
        <a:bodyPr/>
        <a:lstStyle/>
        <a:p>
          <a:endParaRPr lang="en-US"/>
        </a:p>
      </dgm:t>
    </dgm:pt>
    <dgm:pt modelId="{6487FD95-FF9C-4527-923E-A37738158762}">
      <dgm:prSet/>
      <dgm:spPr/>
      <dgm:t>
        <a:bodyPr/>
        <a:lstStyle/>
        <a:p>
          <a:r>
            <a:rPr lang="en-US" dirty="0"/>
            <a:t>Develop alternative strategies based on the data</a:t>
          </a:r>
        </a:p>
      </dgm:t>
    </dgm:pt>
    <dgm:pt modelId="{F566BAAE-491D-4E47-A579-6822D02B8FBB}" type="parTrans" cxnId="{8B248290-03F5-4842-ACB1-0924E1742A9F}">
      <dgm:prSet/>
      <dgm:spPr/>
      <dgm:t>
        <a:bodyPr/>
        <a:lstStyle/>
        <a:p>
          <a:endParaRPr lang="en-US"/>
        </a:p>
      </dgm:t>
    </dgm:pt>
    <dgm:pt modelId="{55A1E60F-528E-48F0-915E-4A5E1A0C6731}" type="sibTrans" cxnId="{8B248290-03F5-4842-ACB1-0924E1742A9F}">
      <dgm:prSet/>
      <dgm:spPr/>
      <dgm:t>
        <a:bodyPr/>
        <a:lstStyle/>
        <a:p>
          <a:endParaRPr lang="en-US"/>
        </a:p>
      </dgm:t>
    </dgm:pt>
    <dgm:pt modelId="{A00FDBD4-7F13-4E64-8078-812F2ACDDEE3}">
      <dgm:prSet/>
      <dgm:spPr/>
      <dgm:t>
        <a:bodyPr/>
        <a:lstStyle/>
        <a:p>
          <a:r>
            <a:rPr lang="en-US" dirty="0"/>
            <a:t>Develop a plan of action to implement the business decisions derived from the analyses</a:t>
          </a:r>
        </a:p>
      </dgm:t>
    </dgm:pt>
    <dgm:pt modelId="{A87B3936-723D-49A9-8D82-F14CE6812FE5}" type="parTrans" cxnId="{2089AA2E-5DC6-41DA-A210-04E15B0FAB44}">
      <dgm:prSet/>
      <dgm:spPr/>
      <dgm:t>
        <a:bodyPr/>
        <a:lstStyle/>
        <a:p>
          <a:endParaRPr lang="en-US"/>
        </a:p>
      </dgm:t>
    </dgm:pt>
    <dgm:pt modelId="{82E5B052-C680-4529-B555-827EFB2100FD}" type="sibTrans" cxnId="{2089AA2E-5DC6-41DA-A210-04E15B0FAB44}">
      <dgm:prSet/>
      <dgm:spPr/>
      <dgm:t>
        <a:bodyPr/>
        <a:lstStyle/>
        <a:p>
          <a:endParaRPr lang="en-US"/>
        </a:p>
      </dgm:t>
    </dgm:pt>
    <dgm:pt modelId="{A4722226-EF7C-4963-9A17-9439771A788F}">
      <dgm:prSet/>
      <dgm:spPr/>
      <dgm:t>
        <a:bodyPr/>
        <a:lstStyle/>
        <a:p>
          <a:r>
            <a:rPr lang="en-US" dirty="0"/>
            <a:t>Demonstrate communication skills regarding data and its analysis for managers, IT professionals, programmers’, statisticians, and other relevant professionals in their organization</a:t>
          </a:r>
        </a:p>
      </dgm:t>
    </dgm:pt>
    <dgm:pt modelId="{06C1DEA6-E9DE-4B51-B78E-868696764AD1}" type="parTrans" cxnId="{34AE450A-30BB-467F-A444-D3E4A561515D}">
      <dgm:prSet/>
      <dgm:spPr/>
      <dgm:t>
        <a:bodyPr/>
        <a:lstStyle/>
        <a:p>
          <a:endParaRPr lang="en-US"/>
        </a:p>
      </dgm:t>
    </dgm:pt>
    <dgm:pt modelId="{34DE99EB-FEAF-40BD-9973-3D1D7EB1E571}" type="sibTrans" cxnId="{34AE450A-30BB-467F-A444-D3E4A561515D}">
      <dgm:prSet/>
      <dgm:spPr/>
      <dgm:t>
        <a:bodyPr/>
        <a:lstStyle/>
        <a:p>
          <a:endParaRPr lang="en-US"/>
        </a:p>
      </dgm:t>
    </dgm:pt>
    <dgm:pt modelId="{36DB4127-7C12-452A-AE14-BEF480C42922}">
      <dgm:prSet/>
      <dgm:spPr/>
      <dgm:t>
        <a:bodyPr/>
        <a:lstStyle/>
        <a:p>
          <a:r>
            <a:rPr lang="en-US" dirty="0"/>
            <a:t>Synthesize the ethical dimensions of data science practice (e.g., privacy)</a:t>
          </a:r>
        </a:p>
      </dgm:t>
    </dgm:pt>
    <dgm:pt modelId="{09D6B260-7110-48B1-886A-556F2FB3807D}" type="parTrans" cxnId="{394E7B3A-3B3F-4C61-A6B0-17AD4557D2EF}">
      <dgm:prSet/>
      <dgm:spPr/>
      <dgm:t>
        <a:bodyPr/>
        <a:lstStyle/>
        <a:p>
          <a:endParaRPr lang="en-US"/>
        </a:p>
      </dgm:t>
    </dgm:pt>
    <dgm:pt modelId="{7ED92B82-DFC2-4840-BC96-33F3C8829ADE}" type="sibTrans" cxnId="{394E7B3A-3B3F-4C61-A6B0-17AD4557D2EF}">
      <dgm:prSet/>
      <dgm:spPr/>
      <dgm:t>
        <a:bodyPr/>
        <a:lstStyle/>
        <a:p>
          <a:endParaRPr lang="en-US"/>
        </a:p>
      </dgm:t>
    </dgm:pt>
    <dgm:pt modelId="{6931994E-372C-443A-82A8-3692DBEC8428}">
      <dgm:prSet/>
      <dgm:spPr/>
      <dgm:t>
        <a:bodyPr/>
        <a:lstStyle/>
        <a:p>
          <a:r>
            <a:rPr lang="en-US" dirty="0"/>
            <a:t>These objectives are taught throughout each class</a:t>
          </a:r>
        </a:p>
      </dgm:t>
    </dgm:pt>
    <dgm:pt modelId="{AB78043E-3D0C-454A-AB0A-36CFA8110B15}" type="sibTrans" cxnId="{4F5A5789-F4E6-4413-BEB7-195882582017}">
      <dgm:prSet/>
      <dgm:spPr/>
      <dgm:t>
        <a:bodyPr/>
        <a:lstStyle/>
        <a:p>
          <a:endParaRPr lang="en-US"/>
        </a:p>
      </dgm:t>
    </dgm:pt>
    <dgm:pt modelId="{D50C76C1-7FA6-4C1A-8C79-991FAB654882}" type="parTrans" cxnId="{4F5A5789-F4E6-4413-BEB7-195882582017}">
      <dgm:prSet/>
      <dgm:spPr/>
      <dgm:t>
        <a:bodyPr/>
        <a:lstStyle/>
        <a:p>
          <a:endParaRPr lang="en-US"/>
        </a:p>
      </dgm:t>
    </dgm:pt>
    <dgm:pt modelId="{EF361226-81E9-4BA0-92C1-7019BBB381CB}" type="pres">
      <dgm:prSet presAssocID="{A2F077D4-F030-483F-BB14-27ADC3259AC8}" presName="linear" presStyleCnt="0">
        <dgm:presLayoutVars>
          <dgm:animLvl val="lvl"/>
          <dgm:resizeHandles val="exact"/>
        </dgm:presLayoutVars>
      </dgm:prSet>
      <dgm:spPr/>
    </dgm:pt>
    <dgm:pt modelId="{90BCBC69-37B1-448B-AB98-DEC56AA78E6E}" type="pres">
      <dgm:prSet presAssocID="{629897EB-E76B-4FFE-868B-41B97F844059}" presName="parentText" presStyleLbl="node1" presStyleIdx="0" presStyleCnt="2">
        <dgm:presLayoutVars>
          <dgm:chMax val="0"/>
          <dgm:bulletEnabled val="1"/>
        </dgm:presLayoutVars>
      </dgm:prSet>
      <dgm:spPr/>
    </dgm:pt>
    <dgm:pt modelId="{802321A2-3E5E-4905-A95F-49E4E9929D07}" type="pres">
      <dgm:prSet presAssocID="{629897EB-E76B-4FFE-868B-41B97F844059}" presName="childText" presStyleLbl="revTx" presStyleIdx="0" presStyleCnt="2">
        <dgm:presLayoutVars>
          <dgm:bulletEnabled val="1"/>
        </dgm:presLayoutVars>
      </dgm:prSet>
      <dgm:spPr/>
    </dgm:pt>
    <dgm:pt modelId="{4D326486-A912-4C25-B8B6-0231F13139F7}" type="pres">
      <dgm:prSet presAssocID="{6931994E-372C-443A-82A8-3692DBEC8428}" presName="parentText" presStyleLbl="node1" presStyleIdx="1" presStyleCnt="2">
        <dgm:presLayoutVars>
          <dgm:chMax val="0"/>
          <dgm:bulletEnabled val="1"/>
        </dgm:presLayoutVars>
      </dgm:prSet>
      <dgm:spPr/>
    </dgm:pt>
    <dgm:pt modelId="{D901F5CF-9AAB-4D78-8D0C-E6F06DCC6B12}" type="pres">
      <dgm:prSet presAssocID="{6931994E-372C-443A-82A8-3692DBEC8428}" presName="childText" presStyleLbl="revTx" presStyleIdx="1" presStyleCnt="2">
        <dgm:presLayoutVars>
          <dgm:bulletEnabled val="1"/>
        </dgm:presLayoutVars>
      </dgm:prSet>
      <dgm:spPr/>
    </dgm:pt>
  </dgm:ptLst>
  <dgm:cxnLst>
    <dgm:cxn modelId="{D6D75F00-2A1F-4A87-8FE1-8BE7D23DE72E}" type="presOf" srcId="{626AA340-84A6-4709-B866-459227CFA651}" destId="{802321A2-3E5E-4905-A95F-49E4E9929D07}" srcOrd="0" destOrd="0" presId="urn:microsoft.com/office/officeart/2005/8/layout/vList2"/>
    <dgm:cxn modelId="{34AE450A-30BB-467F-A444-D3E4A561515D}" srcId="{629897EB-E76B-4FFE-868B-41B97F844059}" destId="{A4722226-EF7C-4963-9A17-9439771A788F}" srcOrd="5" destOrd="0" parTransId="{06C1DEA6-E9DE-4B51-B78E-868696764AD1}" sibTransId="{34DE99EB-FEAF-40BD-9973-3D1D7EB1E571}"/>
    <dgm:cxn modelId="{404BE715-59FA-424E-AC99-53073B8A128A}" srcId="{629897EB-E76B-4FFE-868B-41B97F844059}" destId="{66646FA9-D252-4AA3-AA3D-82E29BA4C259}" srcOrd="1" destOrd="0" parTransId="{AF9F9F31-7980-476B-AC95-D6548477577A}" sibTransId="{2B42A671-CF29-44F8-B56A-B1DD2E20D65D}"/>
    <dgm:cxn modelId="{2089AA2E-5DC6-41DA-A210-04E15B0FAB44}" srcId="{629897EB-E76B-4FFE-868B-41B97F844059}" destId="{A00FDBD4-7F13-4E64-8078-812F2ACDDEE3}" srcOrd="4" destOrd="0" parTransId="{A87B3936-723D-49A9-8D82-F14CE6812FE5}" sibTransId="{82E5B052-C680-4529-B555-827EFB2100FD}"/>
    <dgm:cxn modelId="{394E7B3A-3B3F-4C61-A6B0-17AD4557D2EF}" srcId="{629897EB-E76B-4FFE-868B-41B97F844059}" destId="{36DB4127-7C12-452A-AE14-BEF480C42922}" srcOrd="6" destOrd="0" parTransId="{09D6B260-7110-48B1-886A-556F2FB3807D}" sibTransId="{7ED92B82-DFC2-4840-BC96-33F3C8829ADE}"/>
    <dgm:cxn modelId="{BEDA3E5B-D296-40E7-9E4A-946C74110128}" type="presOf" srcId="{A4722226-EF7C-4963-9A17-9439771A788F}" destId="{802321A2-3E5E-4905-A95F-49E4E9929D07}" srcOrd="0" destOrd="5" presId="urn:microsoft.com/office/officeart/2005/8/layout/vList2"/>
    <dgm:cxn modelId="{21DDC379-4182-452D-92F2-819CAA35FA54}" type="presOf" srcId="{3B3BAD8A-8257-47E5-BEB2-A565A4C59B8F}" destId="{802321A2-3E5E-4905-A95F-49E4E9929D07}" srcOrd="0" destOrd="2" presId="urn:microsoft.com/office/officeart/2005/8/layout/vList2"/>
    <dgm:cxn modelId="{923DCE79-2A25-4655-A437-B9556BCA2788}" type="presOf" srcId="{36DB4127-7C12-452A-AE14-BEF480C42922}" destId="{802321A2-3E5E-4905-A95F-49E4E9929D07}" srcOrd="0" destOrd="6" presId="urn:microsoft.com/office/officeart/2005/8/layout/vList2"/>
    <dgm:cxn modelId="{07444387-855A-46A5-927D-17C05EC3238B}" type="presOf" srcId="{66646FA9-D252-4AA3-AA3D-82E29BA4C259}" destId="{802321A2-3E5E-4905-A95F-49E4E9929D07}" srcOrd="0" destOrd="1" presId="urn:microsoft.com/office/officeart/2005/8/layout/vList2"/>
    <dgm:cxn modelId="{4F5A5789-F4E6-4413-BEB7-195882582017}" srcId="{A2F077D4-F030-483F-BB14-27ADC3259AC8}" destId="{6931994E-372C-443A-82A8-3692DBEC8428}" srcOrd="1" destOrd="0" parTransId="{D50C76C1-7FA6-4C1A-8C79-991FAB654882}" sibTransId="{AB78043E-3D0C-454A-AB0A-36CFA8110B15}"/>
    <dgm:cxn modelId="{8B248290-03F5-4842-ACB1-0924E1742A9F}" srcId="{629897EB-E76B-4FFE-868B-41B97F844059}" destId="{6487FD95-FF9C-4527-923E-A37738158762}" srcOrd="3" destOrd="0" parTransId="{F566BAAE-491D-4E47-A579-6822D02B8FBB}" sibTransId="{55A1E60F-528E-48F0-915E-4A5E1A0C6731}"/>
    <dgm:cxn modelId="{E69DBF9B-1BDB-4453-BD13-2F5B24B4A6A4}" srcId="{629897EB-E76B-4FFE-868B-41B97F844059}" destId="{3B3BAD8A-8257-47E5-BEB2-A565A4C59B8F}" srcOrd="2" destOrd="0" parTransId="{309C770B-0617-4D12-A6C4-98A0B4696128}" sibTransId="{31A0DA57-43D7-428A-80D7-86F3298B31C1}"/>
    <dgm:cxn modelId="{9A4FAEA8-37BB-48F2-B32D-8BBCC0557E63}" type="presOf" srcId="{A00FDBD4-7F13-4E64-8078-812F2ACDDEE3}" destId="{802321A2-3E5E-4905-A95F-49E4E9929D07}" srcOrd="0" destOrd="4" presId="urn:microsoft.com/office/officeart/2005/8/layout/vList2"/>
    <dgm:cxn modelId="{E5E10BAE-A21B-475E-B593-52637AA8A47C}" type="presOf" srcId="{6931994E-372C-443A-82A8-3692DBEC8428}" destId="{4D326486-A912-4C25-B8B6-0231F13139F7}" srcOrd="0" destOrd="0" presId="urn:microsoft.com/office/officeart/2005/8/layout/vList2"/>
    <dgm:cxn modelId="{59F143B3-10D6-4525-85B3-2F6802551837}" type="presOf" srcId="{968917DA-D413-4529-866F-518FBFE222E2}" destId="{D901F5CF-9AAB-4D78-8D0C-E6F06DCC6B12}" srcOrd="0" destOrd="0" presId="urn:microsoft.com/office/officeart/2005/8/layout/vList2"/>
    <dgm:cxn modelId="{703A13BD-1EA2-4FD4-99D5-4EF855DE5F23}" type="presOf" srcId="{A2F077D4-F030-483F-BB14-27ADC3259AC8}" destId="{EF361226-81E9-4BA0-92C1-7019BBB381CB}" srcOrd="0" destOrd="0" presId="urn:microsoft.com/office/officeart/2005/8/layout/vList2"/>
    <dgm:cxn modelId="{79E75AD1-9705-4A4E-B5B0-3F1906C43A44}" srcId="{A2F077D4-F030-483F-BB14-27ADC3259AC8}" destId="{629897EB-E76B-4FFE-868B-41B97F844059}" srcOrd="0" destOrd="0" parTransId="{9935BBD3-8585-4C6C-87F7-59A32BED379D}" sibTransId="{729DF119-F02E-4639-B920-DDF641D29F61}"/>
    <dgm:cxn modelId="{16E58AE7-B24A-478A-97BC-86D9B32D3922}" type="presOf" srcId="{629897EB-E76B-4FFE-868B-41B97F844059}" destId="{90BCBC69-37B1-448B-AB98-DEC56AA78E6E}" srcOrd="0" destOrd="0" presId="urn:microsoft.com/office/officeart/2005/8/layout/vList2"/>
    <dgm:cxn modelId="{7DF27FED-94EB-4223-B8E5-9BAACC64205B}" srcId="{629897EB-E76B-4FFE-868B-41B97F844059}" destId="{626AA340-84A6-4709-B866-459227CFA651}" srcOrd="0" destOrd="0" parTransId="{E55D0F75-FE5B-4E1B-A9C6-802E6C22D955}" sibTransId="{D762FFAA-D1CD-46BD-9C63-AEB049CA1A8D}"/>
    <dgm:cxn modelId="{B2D3F4F1-8B4D-4B37-AEE2-4D73FD99559C}" srcId="{6931994E-372C-443A-82A8-3692DBEC8428}" destId="{968917DA-D413-4529-866F-518FBFE222E2}" srcOrd="0" destOrd="0" parTransId="{1AE3BD74-0DB2-4760-A620-8844F3D80568}" sibTransId="{05E3B0E9-2D9F-4FD9-8884-B92D0F554A77}"/>
    <dgm:cxn modelId="{6D917AFC-A68D-4E36-8C42-EAD136C2A987}" type="presOf" srcId="{6487FD95-FF9C-4527-923E-A37738158762}" destId="{802321A2-3E5E-4905-A95F-49E4E9929D07}" srcOrd="0" destOrd="3" presId="urn:microsoft.com/office/officeart/2005/8/layout/vList2"/>
    <dgm:cxn modelId="{6FE6C4CB-FD36-4302-91EA-DD211F85E1FD}" type="presParOf" srcId="{EF361226-81E9-4BA0-92C1-7019BBB381CB}" destId="{90BCBC69-37B1-448B-AB98-DEC56AA78E6E}" srcOrd="0" destOrd="0" presId="urn:microsoft.com/office/officeart/2005/8/layout/vList2"/>
    <dgm:cxn modelId="{7BE13381-8126-44CE-8955-C6C37C1AA5B2}" type="presParOf" srcId="{EF361226-81E9-4BA0-92C1-7019BBB381CB}" destId="{802321A2-3E5E-4905-A95F-49E4E9929D07}" srcOrd="1" destOrd="0" presId="urn:microsoft.com/office/officeart/2005/8/layout/vList2"/>
    <dgm:cxn modelId="{32DC2AAE-A16B-4D5A-AF73-251F52D74040}" type="presParOf" srcId="{EF361226-81E9-4BA0-92C1-7019BBB381CB}" destId="{4D326486-A912-4C25-B8B6-0231F13139F7}" srcOrd="2" destOrd="0" presId="urn:microsoft.com/office/officeart/2005/8/layout/vList2"/>
    <dgm:cxn modelId="{CB4F1F0C-8721-4F9E-9DCC-CF6BF51BD8F9}" type="presParOf" srcId="{EF361226-81E9-4BA0-92C1-7019BBB381CB}" destId="{D901F5CF-9AAB-4D78-8D0C-E6F06DCC6B1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235616-A6E0-4CD5-9CAA-7252E2B0D4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4D63D8-6390-4E96-B2FA-73FFB6B70A7C}">
      <dgm:prSet/>
      <dgm:spPr/>
      <dgm:t>
        <a:bodyPr/>
        <a:lstStyle/>
        <a:p>
          <a:r>
            <a:rPr lang="en-US" dirty="0"/>
            <a:t>Problem identification happens often in the workplace and in our own personal lives</a:t>
          </a:r>
        </a:p>
      </dgm:t>
    </dgm:pt>
    <dgm:pt modelId="{0A6AE52D-4E69-48F0-8F28-E54C1A7AFFA7}" type="parTrans" cxnId="{40064189-D5E7-4D83-B15D-8C76A978DF5D}">
      <dgm:prSet/>
      <dgm:spPr/>
      <dgm:t>
        <a:bodyPr/>
        <a:lstStyle/>
        <a:p>
          <a:endParaRPr lang="en-US"/>
        </a:p>
      </dgm:t>
    </dgm:pt>
    <dgm:pt modelId="{4F7B371C-ABF1-4FD9-8AB2-FEE3CC6AC003}" type="sibTrans" cxnId="{40064189-D5E7-4D83-B15D-8C76A978DF5D}">
      <dgm:prSet/>
      <dgm:spPr/>
      <dgm:t>
        <a:bodyPr/>
        <a:lstStyle/>
        <a:p>
          <a:endParaRPr lang="en-US"/>
        </a:p>
      </dgm:t>
    </dgm:pt>
    <dgm:pt modelId="{6735F834-C6EB-4BFD-AB5D-AF0D0439FCFD}">
      <dgm:prSet/>
      <dgm:spPr/>
      <dgm:t>
        <a:bodyPr/>
        <a:lstStyle/>
        <a:p>
          <a:r>
            <a:rPr lang="en-US" dirty="0"/>
            <a:t>It happens when we notice a difference between what should be happening and what is happening</a:t>
          </a:r>
        </a:p>
      </dgm:t>
    </dgm:pt>
    <dgm:pt modelId="{D0C10FA6-E230-4E39-9ABD-82D84E2EC593}" type="parTrans" cxnId="{14CD74E0-1FA9-49A6-9F69-7D60265D8901}">
      <dgm:prSet/>
      <dgm:spPr/>
      <dgm:t>
        <a:bodyPr/>
        <a:lstStyle/>
        <a:p>
          <a:endParaRPr lang="en-US"/>
        </a:p>
      </dgm:t>
    </dgm:pt>
    <dgm:pt modelId="{67075CC7-B386-4614-AC3B-F05FF4C78568}" type="sibTrans" cxnId="{14CD74E0-1FA9-49A6-9F69-7D60265D8901}">
      <dgm:prSet/>
      <dgm:spPr/>
      <dgm:t>
        <a:bodyPr/>
        <a:lstStyle/>
        <a:p>
          <a:endParaRPr lang="en-US"/>
        </a:p>
      </dgm:t>
    </dgm:pt>
    <dgm:pt modelId="{D5DE829A-F4BF-4987-A8BD-66E0549949E5}">
      <dgm:prSet/>
      <dgm:spPr/>
      <dgm:t>
        <a:bodyPr/>
        <a:lstStyle/>
        <a:p>
          <a:r>
            <a:rPr lang="en-US" dirty="0"/>
            <a:t>The difficult part is formulating the overall problem into a specific problem statement</a:t>
          </a:r>
        </a:p>
      </dgm:t>
    </dgm:pt>
    <dgm:pt modelId="{B8221968-834D-4869-ADB3-8F06CD6BA653}" type="parTrans" cxnId="{035D8EC0-BEFE-4A4F-B914-CD1B3C222F00}">
      <dgm:prSet/>
      <dgm:spPr/>
      <dgm:t>
        <a:bodyPr/>
        <a:lstStyle/>
        <a:p>
          <a:endParaRPr lang="en-US"/>
        </a:p>
      </dgm:t>
    </dgm:pt>
    <dgm:pt modelId="{10F15608-52F5-434B-85C0-66F712BDE267}" type="sibTrans" cxnId="{035D8EC0-BEFE-4A4F-B914-CD1B3C222F00}">
      <dgm:prSet/>
      <dgm:spPr/>
      <dgm:t>
        <a:bodyPr/>
        <a:lstStyle/>
        <a:p>
          <a:endParaRPr lang="en-US"/>
        </a:p>
      </dgm:t>
    </dgm:pt>
    <dgm:pt modelId="{F387A288-67EF-4D59-A68B-BC0878E7A135}">
      <dgm:prSet/>
      <dgm:spPr/>
      <dgm:t>
        <a:bodyPr/>
        <a:lstStyle/>
        <a:p>
          <a:r>
            <a:rPr lang="en-US" dirty="0"/>
            <a:t>This is the first step in applying data science</a:t>
          </a:r>
        </a:p>
      </dgm:t>
    </dgm:pt>
    <dgm:pt modelId="{05FF68DC-409E-42DD-ACE2-243CAB28AF3F}" type="parTrans" cxnId="{FE25B90C-BC78-4147-A1BC-832BA33D8DA4}">
      <dgm:prSet/>
      <dgm:spPr/>
      <dgm:t>
        <a:bodyPr/>
        <a:lstStyle/>
        <a:p>
          <a:endParaRPr lang="en-US"/>
        </a:p>
      </dgm:t>
    </dgm:pt>
    <dgm:pt modelId="{8DD2DEE5-54DD-4CA6-AD5E-A41C53416B00}" type="sibTrans" cxnId="{FE25B90C-BC78-4147-A1BC-832BA33D8DA4}">
      <dgm:prSet/>
      <dgm:spPr/>
      <dgm:t>
        <a:bodyPr/>
        <a:lstStyle/>
        <a:p>
          <a:endParaRPr lang="en-US"/>
        </a:p>
      </dgm:t>
    </dgm:pt>
    <dgm:pt modelId="{87A97C8B-A591-49BC-B1C7-FFB32C1ABA3D}" type="pres">
      <dgm:prSet presAssocID="{B3235616-A6E0-4CD5-9CAA-7252E2B0D4E0}" presName="linear" presStyleCnt="0">
        <dgm:presLayoutVars>
          <dgm:animLvl val="lvl"/>
          <dgm:resizeHandles val="exact"/>
        </dgm:presLayoutVars>
      </dgm:prSet>
      <dgm:spPr/>
    </dgm:pt>
    <dgm:pt modelId="{5D29A14D-3FA2-459F-B413-8C8E49761FD0}" type="pres">
      <dgm:prSet presAssocID="{334D63D8-6390-4E96-B2FA-73FFB6B70A7C}" presName="parentText" presStyleLbl="node1" presStyleIdx="0" presStyleCnt="4">
        <dgm:presLayoutVars>
          <dgm:chMax val="0"/>
          <dgm:bulletEnabled val="1"/>
        </dgm:presLayoutVars>
      </dgm:prSet>
      <dgm:spPr/>
    </dgm:pt>
    <dgm:pt modelId="{2FFEE014-2211-4EF2-8FE3-BA236583B83E}" type="pres">
      <dgm:prSet presAssocID="{4F7B371C-ABF1-4FD9-8AB2-FEE3CC6AC003}" presName="spacer" presStyleCnt="0"/>
      <dgm:spPr/>
    </dgm:pt>
    <dgm:pt modelId="{1D931379-9401-44B9-8F1E-F0EA318E79CA}" type="pres">
      <dgm:prSet presAssocID="{6735F834-C6EB-4BFD-AB5D-AF0D0439FCFD}" presName="parentText" presStyleLbl="node1" presStyleIdx="1" presStyleCnt="4">
        <dgm:presLayoutVars>
          <dgm:chMax val="0"/>
          <dgm:bulletEnabled val="1"/>
        </dgm:presLayoutVars>
      </dgm:prSet>
      <dgm:spPr/>
    </dgm:pt>
    <dgm:pt modelId="{A71A6B78-FB65-48F5-B89B-8E79477EB9F9}" type="pres">
      <dgm:prSet presAssocID="{67075CC7-B386-4614-AC3B-F05FF4C78568}" presName="spacer" presStyleCnt="0"/>
      <dgm:spPr/>
    </dgm:pt>
    <dgm:pt modelId="{5F4C4B85-86D5-433D-9E44-B925147B09EC}" type="pres">
      <dgm:prSet presAssocID="{D5DE829A-F4BF-4987-A8BD-66E0549949E5}" presName="parentText" presStyleLbl="node1" presStyleIdx="2" presStyleCnt="4">
        <dgm:presLayoutVars>
          <dgm:chMax val="0"/>
          <dgm:bulletEnabled val="1"/>
        </dgm:presLayoutVars>
      </dgm:prSet>
      <dgm:spPr/>
    </dgm:pt>
    <dgm:pt modelId="{04E10BE3-5AD5-4C6A-A876-AC9CA0038846}" type="pres">
      <dgm:prSet presAssocID="{10F15608-52F5-434B-85C0-66F712BDE267}" presName="spacer" presStyleCnt="0"/>
      <dgm:spPr/>
    </dgm:pt>
    <dgm:pt modelId="{D480C952-E521-45FB-9983-9C09471D0C1F}" type="pres">
      <dgm:prSet presAssocID="{F387A288-67EF-4D59-A68B-BC0878E7A135}" presName="parentText" presStyleLbl="node1" presStyleIdx="3" presStyleCnt="4">
        <dgm:presLayoutVars>
          <dgm:chMax val="0"/>
          <dgm:bulletEnabled val="1"/>
        </dgm:presLayoutVars>
      </dgm:prSet>
      <dgm:spPr/>
    </dgm:pt>
  </dgm:ptLst>
  <dgm:cxnLst>
    <dgm:cxn modelId="{FE25B90C-BC78-4147-A1BC-832BA33D8DA4}" srcId="{B3235616-A6E0-4CD5-9CAA-7252E2B0D4E0}" destId="{F387A288-67EF-4D59-A68B-BC0878E7A135}" srcOrd="3" destOrd="0" parTransId="{05FF68DC-409E-42DD-ACE2-243CAB28AF3F}" sibTransId="{8DD2DEE5-54DD-4CA6-AD5E-A41C53416B00}"/>
    <dgm:cxn modelId="{D20AE426-15D5-4279-B134-1FC164D5294A}" type="presOf" srcId="{B3235616-A6E0-4CD5-9CAA-7252E2B0D4E0}" destId="{87A97C8B-A591-49BC-B1C7-FFB32C1ABA3D}" srcOrd="0" destOrd="0" presId="urn:microsoft.com/office/officeart/2005/8/layout/vList2"/>
    <dgm:cxn modelId="{D209094A-5F97-4DAB-8AAE-9305073D630B}" type="presOf" srcId="{F387A288-67EF-4D59-A68B-BC0878E7A135}" destId="{D480C952-E521-45FB-9983-9C09471D0C1F}" srcOrd="0" destOrd="0" presId="urn:microsoft.com/office/officeart/2005/8/layout/vList2"/>
    <dgm:cxn modelId="{CEA7676B-EA2A-4B45-BD92-51C0A87A98AC}" type="presOf" srcId="{334D63D8-6390-4E96-B2FA-73FFB6B70A7C}" destId="{5D29A14D-3FA2-459F-B413-8C8E49761FD0}" srcOrd="0" destOrd="0" presId="urn:microsoft.com/office/officeart/2005/8/layout/vList2"/>
    <dgm:cxn modelId="{40064189-D5E7-4D83-B15D-8C76A978DF5D}" srcId="{B3235616-A6E0-4CD5-9CAA-7252E2B0D4E0}" destId="{334D63D8-6390-4E96-B2FA-73FFB6B70A7C}" srcOrd="0" destOrd="0" parTransId="{0A6AE52D-4E69-48F0-8F28-E54C1A7AFFA7}" sibTransId="{4F7B371C-ABF1-4FD9-8AB2-FEE3CC6AC003}"/>
    <dgm:cxn modelId="{035D8EC0-BEFE-4A4F-B914-CD1B3C222F00}" srcId="{B3235616-A6E0-4CD5-9CAA-7252E2B0D4E0}" destId="{D5DE829A-F4BF-4987-A8BD-66E0549949E5}" srcOrd="2" destOrd="0" parTransId="{B8221968-834D-4869-ADB3-8F06CD6BA653}" sibTransId="{10F15608-52F5-434B-85C0-66F712BDE267}"/>
    <dgm:cxn modelId="{6BA434C5-6708-4EC5-801E-EF987310B061}" type="presOf" srcId="{6735F834-C6EB-4BFD-AB5D-AF0D0439FCFD}" destId="{1D931379-9401-44B9-8F1E-F0EA318E79CA}" srcOrd="0" destOrd="0" presId="urn:microsoft.com/office/officeart/2005/8/layout/vList2"/>
    <dgm:cxn modelId="{14CD74E0-1FA9-49A6-9F69-7D60265D8901}" srcId="{B3235616-A6E0-4CD5-9CAA-7252E2B0D4E0}" destId="{6735F834-C6EB-4BFD-AB5D-AF0D0439FCFD}" srcOrd="1" destOrd="0" parTransId="{D0C10FA6-E230-4E39-9ABD-82D84E2EC593}" sibTransId="{67075CC7-B386-4614-AC3B-F05FF4C78568}"/>
    <dgm:cxn modelId="{690AAAF6-A44C-4F75-BC01-0CEADE467E2B}" type="presOf" srcId="{D5DE829A-F4BF-4987-A8BD-66E0549949E5}" destId="{5F4C4B85-86D5-433D-9E44-B925147B09EC}" srcOrd="0" destOrd="0" presId="urn:microsoft.com/office/officeart/2005/8/layout/vList2"/>
    <dgm:cxn modelId="{CFBE87AF-CE78-450F-B225-EC6299255FF5}" type="presParOf" srcId="{87A97C8B-A591-49BC-B1C7-FFB32C1ABA3D}" destId="{5D29A14D-3FA2-459F-B413-8C8E49761FD0}" srcOrd="0" destOrd="0" presId="urn:microsoft.com/office/officeart/2005/8/layout/vList2"/>
    <dgm:cxn modelId="{4FFAA582-4A28-43E7-B961-FC7F67B1CB81}" type="presParOf" srcId="{87A97C8B-A591-49BC-B1C7-FFB32C1ABA3D}" destId="{2FFEE014-2211-4EF2-8FE3-BA236583B83E}" srcOrd="1" destOrd="0" presId="urn:microsoft.com/office/officeart/2005/8/layout/vList2"/>
    <dgm:cxn modelId="{15D3183E-72E7-4D12-8668-3F6C5CA91162}" type="presParOf" srcId="{87A97C8B-A591-49BC-B1C7-FFB32C1ABA3D}" destId="{1D931379-9401-44B9-8F1E-F0EA318E79CA}" srcOrd="2" destOrd="0" presId="urn:microsoft.com/office/officeart/2005/8/layout/vList2"/>
    <dgm:cxn modelId="{45C4C3B2-016E-44B4-B115-40D71A5C8169}" type="presParOf" srcId="{87A97C8B-A591-49BC-B1C7-FFB32C1ABA3D}" destId="{A71A6B78-FB65-48F5-B89B-8E79477EB9F9}" srcOrd="3" destOrd="0" presId="urn:microsoft.com/office/officeart/2005/8/layout/vList2"/>
    <dgm:cxn modelId="{136836E0-2DD4-4B0B-96FB-5C560E072098}" type="presParOf" srcId="{87A97C8B-A591-49BC-B1C7-FFB32C1ABA3D}" destId="{5F4C4B85-86D5-433D-9E44-B925147B09EC}" srcOrd="4" destOrd="0" presId="urn:microsoft.com/office/officeart/2005/8/layout/vList2"/>
    <dgm:cxn modelId="{F203D6E5-FDA9-45F0-ACA2-B0F7C103B170}" type="presParOf" srcId="{87A97C8B-A591-49BC-B1C7-FFB32C1ABA3D}" destId="{04E10BE3-5AD5-4C6A-A876-AC9CA0038846}" srcOrd="5" destOrd="0" presId="urn:microsoft.com/office/officeart/2005/8/layout/vList2"/>
    <dgm:cxn modelId="{AFB968B3-B643-448A-B539-7100E573A70C}" type="presParOf" srcId="{87A97C8B-A591-49BC-B1C7-FFB32C1ABA3D}" destId="{D480C952-E521-45FB-9983-9C09471D0C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235616-A6E0-4CD5-9CAA-7252E2B0D4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4D63D8-6390-4E96-B2FA-73FFB6B70A7C}">
      <dgm:prSet/>
      <dgm:spPr/>
      <dgm:t>
        <a:bodyPr/>
        <a:lstStyle/>
        <a:p>
          <a:r>
            <a:rPr lang="en-US" dirty="0"/>
            <a:t>Collecting and Organizing data is a critical step in the data science process</a:t>
          </a:r>
        </a:p>
      </dgm:t>
    </dgm:pt>
    <dgm:pt modelId="{0A6AE52D-4E69-48F0-8F28-E54C1A7AFFA7}" type="parTrans" cxnId="{40064189-D5E7-4D83-B15D-8C76A978DF5D}">
      <dgm:prSet/>
      <dgm:spPr/>
      <dgm:t>
        <a:bodyPr/>
        <a:lstStyle/>
        <a:p>
          <a:endParaRPr lang="en-US"/>
        </a:p>
      </dgm:t>
    </dgm:pt>
    <dgm:pt modelId="{4F7B371C-ABF1-4FD9-8AB2-FEE3CC6AC003}" type="sibTrans" cxnId="{40064189-D5E7-4D83-B15D-8C76A978DF5D}">
      <dgm:prSet/>
      <dgm:spPr/>
      <dgm:t>
        <a:bodyPr/>
        <a:lstStyle/>
        <a:p>
          <a:endParaRPr lang="en-US"/>
        </a:p>
      </dgm:t>
    </dgm:pt>
    <dgm:pt modelId="{6735F834-C6EB-4BFD-AB5D-AF0D0439FCFD}">
      <dgm:prSet/>
      <dgm:spPr/>
      <dgm:t>
        <a:bodyPr/>
        <a:lstStyle/>
        <a:p>
          <a:r>
            <a:rPr lang="en-US" dirty="0"/>
            <a:t>How data is collected depends on every individual problem</a:t>
          </a:r>
        </a:p>
      </dgm:t>
    </dgm:pt>
    <dgm:pt modelId="{D0C10FA6-E230-4E39-9ABD-82D84E2EC593}" type="parTrans" cxnId="{14CD74E0-1FA9-49A6-9F69-7D60265D8901}">
      <dgm:prSet/>
      <dgm:spPr/>
      <dgm:t>
        <a:bodyPr/>
        <a:lstStyle/>
        <a:p>
          <a:endParaRPr lang="en-US"/>
        </a:p>
      </dgm:t>
    </dgm:pt>
    <dgm:pt modelId="{67075CC7-B386-4614-AC3B-F05FF4C78568}" type="sibTrans" cxnId="{14CD74E0-1FA9-49A6-9F69-7D60265D8901}">
      <dgm:prSet/>
      <dgm:spPr/>
      <dgm:t>
        <a:bodyPr/>
        <a:lstStyle/>
        <a:p>
          <a:endParaRPr lang="en-US"/>
        </a:p>
      </dgm:t>
    </dgm:pt>
    <dgm:pt modelId="{D5DE829A-F4BF-4987-A8BD-66E0549949E5}">
      <dgm:prSet/>
      <dgm:spPr/>
      <dgm:t>
        <a:bodyPr/>
        <a:lstStyle/>
        <a:p>
          <a:r>
            <a:rPr lang="en-US" dirty="0"/>
            <a:t>It can be collected by hand, which requires it then be stored digitally or it could already exist digitally</a:t>
          </a:r>
        </a:p>
      </dgm:t>
    </dgm:pt>
    <dgm:pt modelId="{B8221968-834D-4869-ADB3-8F06CD6BA653}" type="parTrans" cxnId="{035D8EC0-BEFE-4A4F-B914-CD1B3C222F00}">
      <dgm:prSet/>
      <dgm:spPr/>
      <dgm:t>
        <a:bodyPr/>
        <a:lstStyle/>
        <a:p>
          <a:endParaRPr lang="en-US"/>
        </a:p>
      </dgm:t>
    </dgm:pt>
    <dgm:pt modelId="{10F15608-52F5-434B-85C0-66F712BDE267}" type="sibTrans" cxnId="{035D8EC0-BEFE-4A4F-B914-CD1B3C222F00}">
      <dgm:prSet/>
      <dgm:spPr/>
      <dgm:t>
        <a:bodyPr/>
        <a:lstStyle/>
        <a:p>
          <a:endParaRPr lang="en-US"/>
        </a:p>
      </dgm:t>
    </dgm:pt>
    <dgm:pt modelId="{F387A288-67EF-4D59-A68B-BC0878E7A135}">
      <dgm:prSet/>
      <dgm:spPr/>
      <dgm:t>
        <a:bodyPr/>
        <a:lstStyle/>
        <a:p>
          <a:r>
            <a:rPr lang="en-US" dirty="0"/>
            <a:t>If it already exists digitally, it must be formatted to fit the needs of the project</a:t>
          </a:r>
        </a:p>
      </dgm:t>
    </dgm:pt>
    <dgm:pt modelId="{05FF68DC-409E-42DD-ACE2-243CAB28AF3F}" type="parTrans" cxnId="{FE25B90C-BC78-4147-A1BC-832BA33D8DA4}">
      <dgm:prSet/>
      <dgm:spPr/>
      <dgm:t>
        <a:bodyPr/>
        <a:lstStyle/>
        <a:p>
          <a:endParaRPr lang="en-US"/>
        </a:p>
      </dgm:t>
    </dgm:pt>
    <dgm:pt modelId="{8DD2DEE5-54DD-4CA6-AD5E-A41C53416B00}" type="sibTrans" cxnId="{FE25B90C-BC78-4147-A1BC-832BA33D8DA4}">
      <dgm:prSet/>
      <dgm:spPr/>
      <dgm:t>
        <a:bodyPr/>
        <a:lstStyle/>
        <a:p>
          <a:endParaRPr lang="en-US"/>
        </a:p>
      </dgm:t>
    </dgm:pt>
    <dgm:pt modelId="{87A97C8B-A591-49BC-B1C7-FFB32C1ABA3D}" type="pres">
      <dgm:prSet presAssocID="{B3235616-A6E0-4CD5-9CAA-7252E2B0D4E0}" presName="linear" presStyleCnt="0">
        <dgm:presLayoutVars>
          <dgm:animLvl val="lvl"/>
          <dgm:resizeHandles val="exact"/>
        </dgm:presLayoutVars>
      </dgm:prSet>
      <dgm:spPr/>
    </dgm:pt>
    <dgm:pt modelId="{5D29A14D-3FA2-459F-B413-8C8E49761FD0}" type="pres">
      <dgm:prSet presAssocID="{334D63D8-6390-4E96-B2FA-73FFB6B70A7C}" presName="parentText" presStyleLbl="node1" presStyleIdx="0" presStyleCnt="4">
        <dgm:presLayoutVars>
          <dgm:chMax val="0"/>
          <dgm:bulletEnabled val="1"/>
        </dgm:presLayoutVars>
      </dgm:prSet>
      <dgm:spPr/>
    </dgm:pt>
    <dgm:pt modelId="{2FFEE014-2211-4EF2-8FE3-BA236583B83E}" type="pres">
      <dgm:prSet presAssocID="{4F7B371C-ABF1-4FD9-8AB2-FEE3CC6AC003}" presName="spacer" presStyleCnt="0"/>
      <dgm:spPr/>
    </dgm:pt>
    <dgm:pt modelId="{1D931379-9401-44B9-8F1E-F0EA318E79CA}" type="pres">
      <dgm:prSet presAssocID="{6735F834-C6EB-4BFD-AB5D-AF0D0439FCFD}" presName="parentText" presStyleLbl="node1" presStyleIdx="1" presStyleCnt="4">
        <dgm:presLayoutVars>
          <dgm:chMax val="0"/>
          <dgm:bulletEnabled val="1"/>
        </dgm:presLayoutVars>
      </dgm:prSet>
      <dgm:spPr/>
    </dgm:pt>
    <dgm:pt modelId="{A71A6B78-FB65-48F5-B89B-8E79477EB9F9}" type="pres">
      <dgm:prSet presAssocID="{67075CC7-B386-4614-AC3B-F05FF4C78568}" presName="spacer" presStyleCnt="0"/>
      <dgm:spPr/>
    </dgm:pt>
    <dgm:pt modelId="{5F4C4B85-86D5-433D-9E44-B925147B09EC}" type="pres">
      <dgm:prSet presAssocID="{D5DE829A-F4BF-4987-A8BD-66E0549949E5}" presName="parentText" presStyleLbl="node1" presStyleIdx="2" presStyleCnt="4">
        <dgm:presLayoutVars>
          <dgm:chMax val="0"/>
          <dgm:bulletEnabled val="1"/>
        </dgm:presLayoutVars>
      </dgm:prSet>
      <dgm:spPr/>
    </dgm:pt>
    <dgm:pt modelId="{04E10BE3-5AD5-4C6A-A876-AC9CA0038846}" type="pres">
      <dgm:prSet presAssocID="{10F15608-52F5-434B-85C0-66F712BDE267}" presName="spacer" presStyleCnt="0"/>
      <dgm:spPr/>
    </dgm:pt>
    <dgm:pt modelId="{D480C952-E521-45FB-9983-9C09471D0C1F}" type="pres">
      <dgm:prSet presAssocID="{F387A288-67EF-4D59-A68B-BC0878E7A135}" presName="parentText" presStyleLbl="node1" presStyleIdx="3" presStyleCnt="4">
        <dgm:presLayoutVars>
          <dgm:chMax val="0"/>
          <dgm:bulletEnabled val="1"/>
        </dgm:presLayoutVars>
      </dgm:prSet>
      <dgm:spPr/>
    </dgm:pt>
  </dgm:ptLst>
  <dgm:cxnLst>
    <dgm:cxn modelId="{FE25B90C-BC78-4147-A1BC-832BA33D8DA4}" srcId="{B3235616-A6E0-4CD5-9CAA-7252E2B0D4E0}" destId="{F387A288-67EF-4D59-A68B-BC0878E7A135}" srcOrd="3" destOrd="0" parTransId="{05FF68DC-409E-42DD-ACE2-243CAB28AF3F}" sibTransId="{8DD2DEE5-54DD-4CA6-AD5E-A41C53416B00}"/>
    <dgm:cxn modelId="{D20AE426-15D5-4279-B134-1FC164D5294A}" type="presOf" srcId="{B3235616-A6E0-4CD5-9CAA-7252E2B0D4E0}" destId="{87A97C8B-A591-49BC-B1C7-FFB32C1ABA3D}" srcOrd="0" destOrd="0" presId="urn:microsoft.com/office/officeart/2005/8/layout/vList2"/>
    <dgm:cxn modelId="{D209094A-5F97-4DAB-8AAE-9305073D630B}" type="presOf" srcId="{F387A288-67EF-4D59-A68B-BC0878E7A135}" destId="{D480C952-E521-45FB-9983-9C09471D0C1F}" srcOrd="0" destOrd="0" presId="urn:microsoft.com/office/officeart/2005/8/layout/vList2"/>
    <dgm:cxn modelId="{CEA7676B-EA2A-4B45-BD92-51C0A87A98AC}" type="presOf" srcId="{334D63D8-6390-4E96-B2FA-73FFB6B70A7C}" destId="{5D29A14D-3FA2-459F-B413-8C8E49761FD0}" srcOrd="0" destOrd="0" presId="urn:microsoft.com/office/officeart/2005/8/layout/vList2"/>
    <dgm:cxn modelId="{40064189-D5E7-4D83-B15D-8C76A978DF5D}" srcId="{B3235616-A6E0-4CD5-9CAA-7252E2B0D4E0}" destId="{334D63D8-6390-4E96-B2FA-73FFB6B70A7C}" srcOrd="0" destOrd="0" parTransId="{0A6AE52D-4E69-48F0-8F28-E54C1A7AFFA7}" sibTransId="{4F7B371C-ABF1-4FD9-8AB2-FEE3CC6AC003}"/>
    <dgm:cxn modelId="{035D8EC0-BEFE-4A4F-B914-CD1B3C222F00}" srcId="{B3235616-A6E0-4CD5-9CAA-7252E2B0D4E0}" destId="{D5DE829A-F4BF-4987-A8BD-66E0549949E5}" srcOrd="2" destOrd="0" parTransId="{B8221968-834D-4869-ADB3-8F06CD6BA653}" sibTransId="{10F15608-52F5-434B-85C0-66F712BDE267}"/>
    <dgm:cxn modelId="{6BA434C5-6708-4EC5-801E-EF987310B061}" type="presOf" srcId="{6735F834-C6EB-4BFD-AB5D-AF0D0439FCFD}" destId="{1D931379-9401-44B9-8F1E-F0EA318E79CA}" srcOrd="0" destOrd="0" presId="urn:microsoft.com/office/officeart/2005/8/layout/vList2"/>
    <dgm:cxn modelId="{14CD74E0-1FA9-49A6-9F69-7D60265D8901}" srcId="{B3235616-A6E0-4CD5-9CAA-7252E2B0D4E0}" destId="{6735F834-C6EB-4BFD-AB5D-AF0D0439FCFD}" srcOrd="1" destOrd="0" parTransId="{D0C10FA6-E230-4E39-9ABD-82D84E2EC593}" sibTransId="{67075CC7-B386-4614-AC3B-F05FF4C78568}"/>
    <dgm:cxn modelId="{690AAAF6-A44C-4F75-BC01-0CEADE467E2B}" type="presOf" srcId="{D5DE829A-F4BF-4987-A8BD-66E0549949E5}" destId="{5F4C4B85-86D5-433D-9E44-B925147B09EC}" srcOrd="0" destOrd="0" presId="urn:microsoft.com/office/officeart/2005/8/layout/vList2"/>
    <dgm:cxn modelId="{CFBE87AF-CE78-450F-B225-EC6299255FF5}" type="presParOf" srcId="{87A97C8B-A591-49BC-B1C7-FFB32C1ABA3D}" destId="{5D29A14D-3FA2-459F-B413-8C8E49761FD0}" srcOrd="0" destOrd="0" presId="urn:microsoft.com/office/officeart/2005/8/layout/vList2"/>
    <dgm:cxn modelId="{4FFAA582-4A28-43E7-B961-FC7F67B1CB81}" type="presParOf" srcId="{87A97C8B-A591-49BC-B1C7-FFB32C1ABA3D}" destId="{2FFEE014-2211-4EF2-8FE3-BA236583B83E}" srcOrd="1" destOrd="0" presId="urn:microsoft.com/office/officeart/2005/8/layout/vList2"/>
    <dgm:cxn modelId="{15D3183E-72E7-4D12-8668-3F6C5CA91162}" type="presParOf" srcId="{87A97C8B-A591-49BC-B1C7-FFB32C1ABA3D}" destId="{1D931379-9401-44B9-8F1E-F0EA318E79CA}" srcOrd="2" destOrd="0" presId="urn:microsoft.com/office/officeart/2005/8/layout/vList2"/>
    <dgm:cxn modelId="{45C4C3B2-016E-44B4-B115-40D71A5C8169}" type="presParOf" srcId="{87A97C8B-A591-49BC-B1C7-FFB32C1ABA3D}" destId="{A71A6B78-FB65-48F5-B89B-8E79477EB9F9}" srcOrd="3" destOrd="0" presId="urn:microsoft.com/office/officeart/2005/8/layout/vList2"/>
    <dgm:cxn modelId="{136836E0-2DD4-4B0B-96FB-5C560E072098}" type="presParOf" srcId="{87A97C8B-A591-49BC-B1C7-FFB32C1ABA3D}" destId="{5F4C4B85-86D5-433D-9E44-B925147B09EC}" srcOrd="4" destOrd="0" presId="urn:microsoft.com/office/officeart/2005/8/layout/vList2"/>
    <dgm:cxn modelId="{F203D6E5-FDA9-45F0-ACA2-B0F7C103B170}" type="presParOf" srcId="{87A97C8B-A591-49BC-B1C7-FFB32C1ABA3D}" destId="{04E10BE3-5AD5-4C6A-A876-AC9CA0038846}" srcOrd="5" destOrd="0" presId="urn:microsoft.com/office/officeart/2005/8/layout/vList2"/>
    <dgm:cxn modelId="{AFB968B3-B643-448A-B539-7100E573A70C}" type="presParOf" srcId="{87A97C8B-A591-49BC-B1C7-FFB32C1ABA3D}" destId="{D480C952-E521-45FB-9983-9C09471D0C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235616-A6E0-4CD5-9CAA-7252E2B0D4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4D63D8-6390-4E96-B2FA-73FFB6B70A7C}">
      <dgm:prSet/>
      <dgm:spPr/>
      <dgm:t>
        <a:bodyPr/>
        <a:lstStyle/>
        <a:p>
          <a:r>
            <a:rPr lang="en-US" dirty="0"/>
            <a:t>Data Exploration can only occur after the data has been cleaned and prepped</a:t>
          </a:r>
        </a:p>
      </dgm:t>
    </dgm:pt>
    <dgm:pt modelId="{0A6AE52D-4E69-48F0-8F28-E54C1A7AFFA7}" type="parTrans" cxnId="{40064189-D5E7-4D83-B15D-8C76A978DF5D}">
      <dgm:prSet/>
      <dgm:spPr/>
      <dgm:t>
        <a:bodyPr/>
        <a:lstStyle/>
        <a:p>
          <a:endParaRPr lang="en-US"/>
        </a:p>
      </dgm:t>
    </dgm:pt>
    <dgm:pt modelId="{4F7B371C-ABF1-4FD9-8AB2-FEE3CC6AC003}" type="sibTrans" cxnId="{40064189-D5E7-4D83-B15D-8C76A978DF5D}">
      <dgm:prSet/>
      <dgm:spPr/>
      <dgm:t>
        <a:bodyPr/>
        <a:lstStyle/>
        <a:p>
          <a:endParaRPr lang="en-US"/>
        </a:p>
      </dgm:t>
    </dgm:pt>
    <dgm:pt modelId="{6735F834-C6EB-4BFD-AB5D-AF0D0439FCFD}">
      <dgm:prSet/>
      <dgm:spPr/>
      <dgm:t>
        <a:bodyPr/>
        <a:lstStyle/>
        <a:p>
          <a:r>
            <a:rPr lang="en-US" dirty="0"/>
            <a:t>This stage involves creating visualizations to see how data is related and what is happening with the data </a:t>
          </a:r>
        </a:p>
      </dgm:t>
    </dgm:pt>
    <dgm:pt modelId="{D0C10FA6-E230-4E39-9ABD-82D84E2EC593}" type="parTrans" cxnId="{14CD74E0-1FA9-49A6-9F69-7D60265D8901}">
      <dgm:prSet/>
      <dgm:spPr/>
      <dgm:t>
        <a:bodyPr/>
        <a:lstStyle/>
        <a:p>
          <a:endParaRPr lang="en-US"/>
        </a:p>
      </dgm:t>
    </dgm:pt>
    <dgm:pt modelId="{67075CC7-B386-4614-AC3B-F05FF4C78568}" type="sibTrans" cxnId="{14CD74E0-1FA9-49A6-9F69-7D60265D8901}">
      <dgm:prSet/>
      <dgm:spPr/>
      <dgm:t>
        <a:bodyPr/>
        <a:lstStyle/>
        <a:p>
          <a:endParaRPr lang="en-US"/>
        </a:p>
      </dgm:t>
    </dgm:pt>
    <dgm:pt modelId="{D5DE829A-F4BF-4987-A8BD-66E0549949E5}">
      <dgm:prSet/>
      <dgm:spPr/>
      <dgm:t>
        <a:bodyPr/>
        <a:lstStyle/>
        <a:p>
          <a:r>
            <a:rPr lang="en-US" dirty="0"/>
            <a:t>It also involves using statistical analysis to uncover any patterns or relations between the data</a:t>
          </a:r>
        </a:p>
      </dgm:t>
    </dgm:pt>
    <dgm:pt modelId="{B8221968-834D-4869-ADB3-8F06CD6BA653}" type="parTrans" cxnId="{035D8EC0-BEFE-4A4F-B914-CD1B3C222F00}">
      <dgm:prSet/>
      <dgm:spPr/>
      <dgm:t>
        <a:bodyPr/>
        <a:lstStyle/>
        <a:p>
          <a:endParaRPr lang="en-US"/>
        </a:p>
      </dgm:t>
    </dgm:pt>
    <dgm:pt modelId="{10F15608-52F5-434B-85C0-66F712BDE267}" type="sibTrans" cxnId="{035D8EC0-BEFE-4A4F-B914-CD1B3C222F00}">
      <dgm:prSet/>
      <dgm:spPr/>
      <dgm:t>
        <a:bodyPr/>
        <a:lstStyle/>
        <a:p>
          <a:endParaRPr lang="en-US"/>
        </a:p>
      </dgm:t>
    </dgm:pt>
    <dgm:pt modelId="{F387A288-67EF-4D59-A68B-BC0878E7A135}">
      <dgm:prSet/>
      <dgm:spPr/>
      <dgm:t>
        <a:bodyPr/>
        <a:lstStyle/>
        <a:p>
          <a:r>
            <a:rPr lang="en-US" dirty="0"/>
            <a:t>There are several techniques that can be applied to create visualizations and perform statistical analysis.  The ones that will be applied will vary in every situation</a:t>
          </a:r>
        </a:p>
      </dgm:t>
    </dgm:pt>
    <dgm:pt modelId="{05FF68DC-409E-42DD-ACE2-243CAB28AF3F}" type="parTrans" cxnId="{FE25B90C-BC78-4147-A1BC-832BA33D8DA4}">
      <dgm:prSet/>
      <dgm:spPr/>
      <dgm:t>
        <a:bodyPr/>
        <a:lstStyle/>
        <a:p>
          <a:endParaRPr lang="en-US"/>
        </a:p>
      </dgm:t>
    </dgm:pt>
    <dgm:pt modelId="{8DD2DEE5-54DD-4CA6-AD5E-A41C53416B00}" type="sibTrans" cxnId="{FE25B90C-BC78-4147-A1BC-832BA33D8DA4}">
      <dgm:prSet/>
      <dgm:spPr/>
      <dgm:t>
        <a:bodyPr/>
        <a:lstStyle/>
        <a:p>
          <a:endParaRPr lang="en-US"/>
        </a:p>
      </dgm:t>
    </dgm:pt>
    <dgm:pt modelId="{87A97C8B-A591-49BC-B1C7-FFB32C1ABA3D}" type="pres">
      <dgm:prSet presAssocID="{B3235616-A6E0-4CD5-9CAA-7252E2B0D4E0}" presName="linear" presStyleCnt="0">
        <dgm:presLayoutVars>
          <dgm:animLvl val="lvl"/>
          <dgm:resizeHandles val="exact"/>
        </dgm:presLayoutVars>
      </dgm:prSet>
      <dgm:spPr/>
    </dgm:pt>
    <dgm:pt modelId="{5D29A14D-3FA2-459F-B413-8C8E49761FD0}" type="pres">
      <dgm:prSet presAssocID="{334D63D8-6390-4E96-B2FA-73FFB6B70A7C}" presName="parentText" presStyleLbl="node1" presStyleIdx="0" presStyleCnt="4">
        <dgm:presLayoutVars>
          <dgm:chMax val="0"/>
          <dgm:bulletEnabled val="1"/>
        </dgm:presLayoutVars>
      </dgm:prSet>
      <dgm:spPr/>
    </dgm:pt>
    <dgm:pt modelId="{2FFEE014-2211-4EF2-8FE3-BA236583B83E}" type="pres">
      <dgm:prSet presAssocID="{4F7B371C-ABF1-4FD9-8AB2-FEE3CC6AC003}" presName="spacer" presStyleCnt="0"/>
      <dgm:spPr/>
    </dgm:pt>
    <dgm:pt modelId="{1D931379-9401-44B9-8F1E-F0EA318E79CA}" type="pres">
      <dgm:prSet presAssocID="{6735F834-C6EB-4BFD-AB5D-AF0D0439FCFD}" presName="parentText" presStyleLbl="node1" presStyleIdx="1" presStyleCnt="4">
        <dgm:presLayoutVars>
          <dgm:chMax val="0"/>
          <dgm:bulletEnabled val="1"/>
        </dgm:presLayoutVars>
      </dgm:prSet>
      <dgm:spPr/>
    </dgm:pt>
    <dgm:pt modelId="{A71A6B78-FB65-48F5-B89B-8E79477EB9F9}" type="pres">
      <dgm:prSet presAssocID="{67075CC7-B386-4614-AC3B-F05FF4C78568}" presName="spacer" presStyleCnt="0"/>
      <dgm:spPr/>
    </dgm:pt>
    <dgm:pt modelId="{5F4C4B85-86D5-433D-9E44-B925147B09EC}" type="pres">
      <dgm:prSet presAssocID="{D5DE829A-F4BF-4987-A8BD-66E0549949E5}" presName="parentText" presStyleLbl="node1" presStyleIdx="2" presStyleCnt="4">
        <dgm:presLayoutVars>
          <dgm:chMax val="0"/>
          <dgm:bulletEnabled val="1"/>
        </dgm:presLayoutVars>
      </dgm:prSet>
      <dgm:spPr/>
    </dgm:pt>
    <dgm:pt modelId="{04E10BE3-5AD5-4C6A-A876-AC9CA0038846}" type="pres">
      <dgm:prSet presAssocID="{10F15608-52F5-434B-85C0-66F712BDE267}" presName="spacer" presStyleCnt="0"/>
      <dgm:spPr/>
    </dgm:pt>
    <dgm:pt modelId="{D480C952-E521-45FB-9983-9C09471D0C1F}" type="pres">
      <dgm:prSet presAssocID="{F387A288-67EF-4D59-A68B-BC0878E7A135}" presName="parentText" presStyleLbl="node1" presStyleIdx="3" presStyleCnt="4">
        <dgm:presLayoutVars>
          <dgm:chMax val="0"/>
          <dgm:bulletEnabled val="1"/>
        </dgm:presLayoutVars>
      </dgm:prSet>
      <dgm:spPr/>
    </dgm:pt>
  </dgm:ptLst>
  <dgm:cxnLst>
    <dgm:cxn modelId="{FE25B90C-BC78-4147-A1BC-832BA33D8DA4}" srcId="{B3235616-A6E0-4CD5-9CAA-7252E2B0D4E0}" destId="{F387A288-67EF-4D59-A68B-BC0878E7A135}" srcOrd="3" destOrd="0" parTransId="{05FF68DC-409E-42DD-ACE2-243CAB28AF3F}" sibTransId="{8DD2DEE5-54DD-4CA6-AD5E-A41C53416B00}"/>
    <dgm:cxn modelId="{D20AE426-15D5-4279-B134-1FC164D5294A}" type="presOf" srcId="{B3235616-A6E0-4CD5-9CAA-7252E2B0D4E0}" destId="{87A97C8B-A591-49BC-B1C7-FFB32C1ABA3D}" srcOrd="0" destOrd="0" presId="urn:microsoft.com/office/officeart/2005/8/layout/vList2"/>
    <dgm:cxn modelId="{D209094A-5F97-4DAB-8AAE-9305073D630B}" type="presOf" srcId="{F387A288-67EF-4D59-A68B-BC0878E7A135}" destId="{D480C952-E521-45FB-9983-9C09471D0C1F}" srcOrd="0" destOrd="0" presId="urn:microsoft.com/office/officeart/2005/8/layout/vList2"/>
    <dgm:cxn modelId="{CEA7676B-EA2A-4B45-BD92-51C0A87A98AC}" type="presOf" srcId="{334D63D8-6390-4E96-B2FA-73FFB6B70A7C}" destId="{5D29A14D-3FA2-459F-B413-8C8E49761FD0}" srcOrd="0" destOrd="0" presId="urn:microsoft.com/office/officeart/2005/8/layout/vList2"/>
    <dgm:cxn modelId="{40064189-D5E7-4D83-B15D-8C76A978DF5D}" srcId="{B3235616-A6E0-4CD5-9CAA-7252E2B0D4E0}" destId="{334D63D8-6390-4E96-B2FA-73FFB6B70A7C}" srcOrd="0" destOrd="0" parTransId="{0A6AE52D-4E69-48F0-8F28-E54C1A7AFFA7}" sibTransId="{4F7B371C-ABF1-4FD9-8AB2-FEE3CC6AC003}"/>
    <dgm:cxn modelId="{035D8EC0-BEFE-4A4F-B914-CD1B3C222F00}" srcId="{B3235616-A6E0-4CD5-9CAA-7252E2B0D4E0}" destId="{D5DE829A-F4BF-4987-A8BD-66E0549949E5}" srcOrd="2" destOrd="0" parTransId="{B8221968-834D-4869-ADB3-8F06CD6BA653}" sibTransId="{10F15608-52F5-434B-85C0-66F712BDE267}"/>
    <dgm:cxn modelId="{6BA434C5-6708-4EC5-801E-EF987310B061}" type="presOf" srcId="{6735F834-C6EB-4BFD-AB5D-AF0D0439FCFD}" destId="{1D931379-9401-44B9-8F1E-F0EA318E79CA}" srcOrd="0" destOrd="0" presId="urn:microsoft.com/office/officeart/2005/8/layout/vList2"/>
    <dgm:cxn modelId="{14CD74E0-1FA9-49A6-9F69-7D60265D8901}" srcId="{B3235616-A6E0-4CD5-9CAA-7252E2B0D4E0}" destId="{6735F834-C6EB-4BFD-AB5D-AF0D0439FCFD}" srcOrd="1" destOrd="0" parTransId="{D0C10FA6-E230-4E39-9ABD-82D84E2EC593}" sibTransId="{67075CC7-B386-4614-AC3B-F05FF4C78568}"/>
    <dgm:cxn modelId="{690AAAF6-A44C-4F75-BC01-0CEADE467E2B}" type="presOf" srcId="{D5DE829A-F4BF-4987-A8BD-66E0549949E5}" destId="{5F4C4B85-86D5-433D-9E44-B925147B09EC}" srcOrd="0" destOrd="0" presId="urn:microsoft.com/office/officeart/2005/8/layout/vList2"/>
    <dgm:cxn modelId="{CFBE87AF-CE78-450F-B225-EC6299255FF5}" type="presParOf" srcId="{87A97C8B-A591-49BC-B1C7-FFB32C1ABA3D}" destId="{5D29A14D-3FA2-459F-B413-8C8E49761FD0}" srcOrd="0" destOrd="0" presId="urn:microsoft.com/office/officeart/2005/8/layout/vList2"/>
    <dgm:cxn modelId="{4FFAA582-4A28-43E7-B961-FC7F67B1CB81}" type="presParOf" srcId="{87A97C8B-A591-49BC-B1C7-FFB32C1ABA3D}" destId="{2FFEE014-2211-4EF2-8FE3-BA236583B83E}" srcOrd="1" destOrd="0" presId="urn:microsoft.com/office/officeart/2005/8/layout/vList2"/>
    <dgm:cxn modelId="{15D3183E-72E7-4D12-8668-3F6C5CA91162}" type="presParOf" srcId="{87A97C8B-A591-49BC-B1C7-FFB32C1ABA3D}" destId="{1D931379-9401-44B9-8F1E-F0EA318E79CA}" srcOrd="2" destOrd="0" presId="urn:microsoft.com/office/officeart/2005/8/layout/vList2"/>
    <dgm:cxn modelId="{45C4C3B2-016E-44B4-B115-40D71A5C8169}" type="presParOf" srcId="{87A97C8B-A591-49BC-B1C7-FFB32C1ABA3D}" destId="{A71A6B78-FB65-48F5-B89B-8E79477EB9F9}" srcOrd="3" destOrd="0" presId="urn:microsoft.com/office/officeart/2005/8/layout/vList2"/>
    <dgm:cxn modelId="{136836E0-2DD4-4B0B-96FB-5C560E072098}" type="presParOf" srcId="{87A97C8B-A591-49BC-B1C7-FFB32C1ABA3D}" destId="{5F4C4B85-86D5-433D-9E44-B925147B09EC}" srcOrd="4" destOrd="0" presId="urn:microsoft.com/office/officeart/2005/8/layout/vList2"/>
    <dgm:cxn modelId="{F203D6E5-FDA9-45F0-ACA2-B0F7C103B170}" type="presParOf" srcId="{87A97C8B-A591-49BC-B1C7-FFB32C1ABA3D}" destId="{04E10BE3-5AD5-4C6A-A876-AC9CA0038846}" srcOrd="5" destOrd="0" presId="urn:microsoft.com/office/officeart/2005/8/layout/vList2"/>
    <dgm:cxn modelId="{AFB968B3-B643-448A-B539-7100E573A70C}" type="presParOf" srcId="{87A97C8B-A591-49BC-B1C7-FFB32C1ABA3D}" destId="{D480C952-E521-45FB-9983-9C09471D0C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235616-A6E0-4CD5-9CAA-7252E2B0D4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4D63D8-6390-4E96-B2FA-73FFB6B70A7C}">
      <dgm:prSet/>
      <dgm:spPr/>
      <dgm:t>
        <a:bodyPr/>
        <a:lstStyle/>
        <a:p>
          <a:r>
            <a:rPr lang="en-US" dirty="0"/>
            <a:t>Data Analysis is performed after initial exploration has been completed</a:t>
          </a:r>
        </a:p>
      </dgm:t>
    </dgm:pt>
    <dgm:pt modelId="{0A6AE52D-4E69-48F0-8F28-E54C1A7AFFA7}" type="parTrans" cxnId="{40064189-D5E7-4D83-B15D-8C76A978DF5D}">
      <dgm:prSet/>
      <dgm:spPr/>
      <dgm:t>
        <a:bodyPr/>
        <a:lstStyle/>
        <a:p>
          <a:endParaRPr lang="en-US"/>
        </a:p>
      </dgm:t>
    </dgm:pt>
    <dgm:pt modelId="{4F7B371C-ABF1-4FD9-8AB2-FEE3CC6AC003}" type="sibTrans" cxnId="{40064189-D5E7-4D83-B15D-8C76A978DF5D}">
      <dgm:prSet/>
      <dgm:spPr/>
      <dgm:t>
        <a:bodyPr/>
        <a:lstStyle/>
        <a:p>
          <a:endParaRPr lang="en-US"/>
        </a:p>
      </dgm:t>
    </dgm:pt>
    <dgm:pt modelId="{6735F834-C6EB-4BFD-AB5D-AF0D0439FCFD}">
      <dgm:prSet/>
      <dgm:spPr/>
      <dgm:t>
        <a:bodyPr/>
        <a:lstStyle/>
        <a:p>
          <a:r>
            <a:rPr lang="en-US" dirty="0"/>
            <a:t>3 categories of data analysis exist: Descriptive, Predictive, and Prescriptive</a:t>
          </a:r>
        </a:p>
      </dgm:t>
    </dgm:pt>
    <dgm:pt modelId="{D0C10FA6-E230-4E39-9ABD-82D84E2EC593}" type="parTrans" cxnId="{14CD74E0-1FA9-49A6-9F69-7D60265D8901}">
      <dgm:prSet/>
      <dgm:spPr/>
      <dgm:t>
        <a:bodyPr/>
        <a:lstStyle/>
        <a:p>
          <a:endParaRPr lang="en-US"/>
        </a:p>
      </dgm:t>
    </dgm:pt>
    <dgm:pt modelId="{67075CC7-B386-4614-AC3B-F05FF4C78568}" type="sibTrans" cxnId="{14CD74E0-1FA9-49A6-9F69-7D60265D8901}">
      <dgm:prSet/>
      <dgm:spPr/>
      <dgm:t>
        <a:bodyPr/>
        <a:lstStyle/>
        <a:p>
          <a:endParaRPr lang="en-US"/>
        </a:p>
      </dgm:t>
    </dgm:pt>
    <dgm:pt modelId="{D5DE829A-F4BF-4987-A8BD-66E0549949E5}">
      <dgm:prSet/>
      <dgm:spPr/>
      <dgm:t>
        <a:bodyPr/>
        <a:lstStyle/>
        <a:p>
          <a:r>
            <a:rPr lang="en-US" dirty="0"/>
            <a:t>These can include using one or both supervised and unsupervised machine learning techniques</a:t>
          </a:r>
        </a:p>
      </dgm:t>
    </dgm:pt>
    <dgm:pt modelId="{B8221968-834D-4869-ADB3-8F06CD6BA653}" type="parTrans" cxnId="{035D8EC0-BEFE-4A4F-B914-CD1B3C222F00}">
      <dgm:prSet/>
      <dgm:spPr/>
      <dgm:t>
        <a:bodyPr/>
        <a:lstStyle/>
        <a:p>
          <a:endParaRPr lang="en-US"/>
        </a:p>
      </dgm:t>
    </dgm:pt>
    <dgm:pt modelId="{10F15608-52F5-434B-85C0-66F712BDE267}" type="sibTrans" cxnId="{035D8EC0-BEFE-4A4F-B914-CD1B3C222F00}">
      <dgm:prSet/>
      <dgm:spPr/>
      <dgm:t>
        <a:bodyPr/>
        <a:lstStyle/>
        <a:p>
          <a:endParaRPr lang="en-US"/>
        </a:p>
      </dgm:t>
    </dgm:pt>
    <dgm:pt modelId="{F387A288-67EF-4D59-A68B-BC0878E7A135}">
      <dgm:prSet/>
      <dgm:spPr/>
      <dgm:t>
        <a:bodyPr/>
        <a:lstStyle/>
        <a:p>
          <a:r>
            <a:rPr lang="en-US" dirty="0"/>
            <a:t>These are used to help the users identify solutions or trends as needed</a:t>
          </a:r>
        </a:p>
      </dgm:t>
    </dgm:pt>
    <dgm:pt modelId="{05FF68DC-409E-42DD-ACE2-243CAB28AF3F}" type="parTrans" cxnId="{FE25B90C-BC78-4147-A1BC-832BA33D8DA4}">
      <dgm:prSet/>
      <dgm:spPr/>
      <dgm:t>
        <a:bodyPr/>
        <a:lstStyle/>
        <a:p>
          <a:endParaRPr lang="en-US"/>
        </a:p>
      </dgm:t>
    </dgm:pt>
    <dgm:pt modelId="{8DD2DEE5-54DD-4CA6-AD5E-A41C53416B00}" type="sibTrans" cxnId="{FE25B90C-BC78-4147-A1BC-832BA33D8DA4}">
      <dgm:prSet/>
      <dgm:spPr/>
      <dgm:t>
        <a:bodyPr/>
        <a:lstStyle/>
        <a:p>
          <a:endParaRPr lang="en-US"/>
        </a:p>
      </dgm:t>
    </dgm:pt>
    <dgm:pt modelId="{87A97C8B-A591-49BC-B1C7-FFB32C1ABA3D}" type="pres">
      <dgm:prSet presAssocID="{B3235616-A6E0-4CD5-9CAA-7252E2B0D4E0}" presName="linear" presStyleCnt="0">
        <dgm:presLayoutVars>
          <dgm:animLvl val="lvl"/>
          <dgm:resizeHandles val="exact"/>
        </dgm:presLayoutVars>
      </dgm:prSet>
      <dgm:spPr/>
    </dgm:pt>
    <dgm:pt modelId="{5D29A14D-3FA2-459F-B413-8C8E49761FD0}" type="pres">
      <dgm:prSet presAssocID="{334D63D8-6390-4E96-B2FA-73FFB6B70A7C}" presName="parentText" presStyleLbl="node1" presStyleIdx="0" presStyleCnt="4">
        <dgm:presLayoutVars>
          <dgm:chMax val="0"/>
          <dgm:bulletEnabled val="1"/>
        </dgm:presLayoutVars>
      </dgm:prSet>
      <dgm:spPr/>
    </dgm:pt>
    <dgm:pt modelId="{2FFEE014-2211-4EF2-8FE3-BA236583B83E}" type="pres">
      <dgm:prSet presAssocID="{4F7B371C-ABF1-4FD9-8AB2-FEE3CC6AC003}" presName="spacer" presStyleCnt="0"/>
      <dgm:spPr/>
    </dgm:pt>
    <dgm:pt modelId="{1D931379-9401-44B9-8F1E-F0EA318E79CA}" type="pres">
      <dgm:prSet presAssocID="{6735F834-C6EB-4BFD-AB5D-AF0D0439FCFD}" presName="parentText" presStyleLbl="node1" presStyleIdx="1" presStyleCnt="4">
        <dgm:presLayoutVars>
          <dgm:chMax val="0"/>
          <dgm:bulletEnabled val="1"/>
        </dgm:presLayoutVars>
      </dgm:prSet>
      <dgm:spPr/>
    </dgm:pt>
    <dgm:pt modelId="{A71A6B78-FB65-48F5-B89B-8E79477EB9F9}" type="pres">
      <dgm:prSet presAssocID="{67075CC7-B386-4614-AC3B-F05FF4C78568}" presName="spacer" presStyleCnt="0"/>
      <dgm:spPr/>
    </dgm:pt>
    <dgm:pt modelId="{5F4C4B85-86D5-433D-9E44-B925147B09EC}" type="pres">
      <dgm:prSet presAssocID="{D5DE829A-F4BF-4987-A8BD-66E0549949E5}" presName="parentText" presStyleLbl="node1" presStyleIdx="2" presStyleCnt="4">
        <dgm:presLayoutVars>
          <dgm:chMax val="0"/>
          <dgm:bulletEnabled val="1"/>
        </dgm:presLayoutVars>
      </dgm:prSet>
      <dgm:spPr/>
    </dgm:pt>
    <dgm:pt modelId="{04E10BE3-5AD5-4C6A-A876-AC9CA0038846}" type="pres">
      <dgm:prSet presAssocID="{10F15608-52F5-434B-85C0-66F712BDE267}" presName="spacer" presStyleCnt="0"/>
      <dgm:spPr/>
    </dgm:pt>
    <dgm:pt modelId="{D480C952-E521-45FB-9983-9C09471D0C1F}" type="pres">
      <dgm:prSet presAssocID="{F387A288-67EF-4D59-A68B-BC0878E7A135}" presName="parentText" presStyleLbl="node1" presStyleIdx="3" presStyleCnt="4">
        <dgm:presLayoutVars>
          <dgm:chMax val="0"/>
          <dgm:bulletEnabled val="1"/>
        </dgm:presLayoutVars>
      </dgm:prSet>
      <dgm:spPr/>
    </dgm:pt>
  </dgm:ptLst>
  <dgm:cxnLst>
    <dgm:cxn modelId="{FE25B90C-BC78-4147-A1BC-832BA33D8DA4}" srcId="{B3235616-A6E0-4CD5-9CAA-7252E2B0D4E0}" destId="{F387A288-67EF-4D59-A68B-BC0878E7A135}" srcOrd="3" destOrd="0" parTransId="{05FF68DC-409E-42DD-ACE2-243CAB28AF3F}" sibTransId="{8DD2DEE5-54DD-4CA6-AD5E-A41C53416B00}"/>
    <dgm:cxn modelId="{D20AE426-15D5-4279-B134-1FC164D5294A}" type="presOf" srcId="{B3235616-A6E0-4CD5-9CAA-7252E2B0D4E0}" destId="{87A97C8B-A591-49BC-B1C7-FFB32C1ABA3D}" srcOrd="0" destOrd="0" presId="urn:microsoft.com/office/officeart/2005/8/layout/vList2"/>
    <dgm:cxn modelId="{D209094A-5F97-4DAB-8AAE-9305073D630B}" type="presOf" srcId="{F387A288-67EF-4D59-A68B-BC0878E7A135}" destId="{D480C952-E521-45FB-9983-9C09471D0C1F}" srcOrd="0" destOrd="0" presId="urn:microsoft.com/office/officeart/2005/8/layout/vList2"/>
    <dgm:cxn modelId="{CEA7676B-EA2A-4B45-BD92-51C0A87A98AC}" type="presOf" srcId="{334D63D8-6390-4E96-B2FA-73FFB6B70A7C}" destId="{5D29A14D-3FA2-459F-B413-8C8E49761FD0}" srcOrd="0" destOrd="0" presId="urn:microsoft.com/office/officeart/2005/8/layout/vList2"/>
    <dgm:cxn modelId="{40064189-D5E7-4D83-B15D-8C76A978DF5D}" srcId="{B3235616-A6E0-4CD5-9CAA-7252E2B0D4E0}" destId="{334D63D8-6390-4E96-B2FA-73FFB6B70A7C}" srcOrd="0" destOrd="0" parTransId="{0A6AE52D-4E69-48F0-8F28-E54C1A7AFFA7}" sibTransId="{4F7B371C-ABF1-4FD9-8AB2-FEE3CC6AC003}"/>
    <dgm:cxn modelId="{035D8EC0-BEFE-4A4F-B914-CD1B3C222F00}" srcId="{B3235616-A6E0-4CD5-9CAA-7252E2B0D4E0}" destId="{D5DE829A-F4BF-4987-A8BD-66E0549949E5}" srcOrd="2" destOrd="0" parTransId="{B8221968-834D-4869-ADB3-8F06CD6BA653}" sibTransId="{10F15608-52F5-434B-85C0-66F712BDE267}"/>
    <dgm:cxn modelId="{6BA434C5-6708-4EC5-801E-EF987310B061}" type="presOf" srcId="{6735F834-C6EB-4BFD-AB5D-AF0D0439FCFD}" destId="{1D931379-9401-44B9-8F1E-F0EA318E79CA}" srcOrd="0" destOrd="0" presId="urn:microsoft.com/office/officeart/2005/8/layout/vList2"/>
    <dgm:cxn modelId="{14CD74E0-1FA9-49A6-9F69-7D60265D8901}" srcId="{B3235616-A6E0-4CD5-9CAA-7252E2B0D4E0}" destId="{6735F834-C6EB-4BFD-AB5D-AF0D0439FCFD}" srcOrd="1" destOrd="0" parTransId="{D0C10FA6-E230-4E39-9ABD-82D84E2EC593}" sibTransId="{67075CC7-B386-4614-AC3B-F05FF4C78568}"/>
    <dgm:cxn modelId="{690AAAF6-A44C-4F75-BC01-0CEADE467E2B}" type="presOf" srcId="{D5DE829A-F4BF-4987-A8BD-66E0549949E5}" destId="{5F4C4B85-86D5-433D-9E44-B925147B09EC}" srcOrd="0" destOrd="0" presId="urn:microsoft.com/office/officeart/2005/8/layout/vList2"/>
    <dgm:cxn modelId="{CFBE87AF-CE78-450F-B225-EC6299255FF5}" type="presParOf" srcId="{87A97C8B-A591-49BC-B1C7-FFB32C1ABA3D}" destId="{5D29A14D-3FA2-459F-B413-8C8E49761FD0}" srcOrd="0" destOrd="0" presId="urn:microsoft.com/office/officeart/2005/8/layout/vList2"/>
    <dgm:cxn modelId="{4FFAA582-4A28-43E7-B961-FC7F67B1CB81}" type="presParOf" srcId="{87A97C8B-A591-49BC-B1C7-FFB32C1ABA3D}" destId="{2FFEE014-2211-4EF2-8FE3-BA236583B83E}" srcOrd="1" destOrd="0" presId="urn:microsoft.com/office/officeart/2005/8/layout/vList2"/>
    <dgm:cxn modelId="{15D3183E-72E7-4D12-8668-3F6C5CA91162}" type="presParOf" srcId="{87A97C8B-A591-49BC-B1C7-FFB32C1ABA3D}" destId="{1D931379-9401-44B9-8F1E-F0EA318E79CA}" srcOrd="2" destOrd="0" presId="urn:microsoft.com/office/officeart/2005/8/layout/vList2"/>
    <dgm:cxn modelId="{45C4C3B2-016E-44B4-B115-40D71A5C8169}" type="presParOf" srcId="{87A97C8B-A591-49BC-B1C7-FFB32C1ABA3D}" destId="{A71A6B78-FB65-48F5-B89B-8E79477EB9F9}" srcOrd="3" destOrd="0" presId="urn:microsoft.com/office/officeart/2005/8/layout/vList2"/>
    <dgm:cxn modelId="{136836E0-2DD4-4B0B-96FB-5C560E072098}" type="presParOf" srcId="{87A97C8B-A591-49BC-B1C7-FFB32C1ABA3D}" destId="{5F4C4B85-86D5-433D-9E44-B925147B09EC}" srcOrd="4" destOrd="0" presId="urn:microsoft.com/office/officeart/2005/8/layout/vList2"/>
    <dgm:cxn modelId="{F203D6E5-FDA9-45F0-ACA2-B0F7C103B170}" type="presParOf" srcId="{87A97C8B-A591-49BC-B1C7-FFB32C1ABA3D}" destId="{04E10BE3-5AD5-4C6A-A876-AC9CA0038846}" srcOrd="5" destOrd="0" presId="urn:microsoft.com/office/officeart/2005/8/layout/vList2"/>
    <dgm:cxn modelId="{AFB968B3-B643-448A-B539-7100E573A70C}" type="presParOf" srcId="{87A97C8B-A591-49BC-B1C7-FFB32C1ABA3D}" destId="{D480C952-E521-45FB-9983-9C09471D0C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235616-A6E0-4CD5-9CAA-7252E2B0D4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4D63D8-6390-4E96-B2FA-73FFB6B70A7C}">
      <dgm:prSet/>
      <dgm:spPr/>
      <dgm:t>
        <a:bodyPr/>
        <a:lstStyle/>
        <a:p>
          <a:r>
            <a:rPr lang="en-US" dirty="0"/>
            <a:t>Interpretation and Recommendations require communication skills to accurately pass the information on to the end users</a:t>
          </a:r>
        </a:p>
      </dgm:t>
    </dgm:pt>
    <dgm:pt modelId="{0A6AE52D-4E69-48F0-8F28-E54C1A7AFFA7}" type="parTrans" cxnId="{40064189-D5E7-4D83-B15D-8C76A978DF5D}">
      <dgm:prSet/>
      <dgm:spPr/>
      <dgm:t>
        <a:bodyPr/>
        <a:lstStyle/>
        <a:p>
          <a:endParaRPr lang="en-US"/>
        </a:p>
      </dgm:t>
    </dgm:pt>
    <dgm:pt modelId="{4F7B371C-ABF1-4FD9-8AB2-FEE3CC6AC003}" type="sibTrans" cxnId="{40064189-D5E7-4D83-B15D-8C76A978DF5D}">
      <dgm:prSet/>
      <dgm:spPr/>
      <dgm:t>
        <a:bodyPr/>
        <a:lstStyle/>
        <a:p>
          <a:endParaRPr lang="en-US"/>
        </a:p>
      </dgm:t>
    </dgm:pt>
    <dgm:pt modelId="{6735F834-C6EB-4BFD-AB5D-AF0D0439FCFD}">
      <dgm:prSet/>
      <dgm:spPr/>
      <dgm:t>
        <a:bodyPr/>
        <a:lstStyle/>
        <a:p>
          <a:r>
            <a:rPr lang="en-US" dirty="0"/>
            <a:t>It’s important to know the audience you are presenting to before determining how you will interpret the information</a:t>
          </a:r>
        </a:p>
      </dgm:t>
    </dgm:pt>
    <dgm:pt modelId="{D0C10FA6-E230-4E39-9ABD-82D84E2EC593}" type="parTrans" cxnId="{14CD74E0-1FA9-49A6-9F69-7D60265D8901}">
      <dgm:prSet/>
      <dgm:spPr/>
      <dgm:t>
        <a:bodyPr/>
        <a:lstStyle/>
        <a:p>
          <a:endParaRPr lang="en-US"/>
        </a:p>
      </dgm:t>
    </dgm:pt>
    <dgm:pt modelId="{67075CC7-B386-4614-AC3B-F05FF4C78568}" type="sibTrans" cxnId="{14CD74E0-1FA9-49A6-9F69-7D60265D8901}">
      <dgm:prSet/>
      <dgm:spPr/>
      <dgm:t>
        <a:bodyPr/>
        <a:lstStyle/>
        <a:p>
          <a:endParaRPr lang="en-US"/>
        </a:p>
      </dgm:t>
    </dgm:pt>
    <dgm:pt modelId="{D5DE829A-F4BF-4987-A8BD-66E0549949E5}">
      <dgm:prSet/>
      <dgm:spPr/>
      <dgm:t>
        <a:bodyPr/>
        <a:lstStyle/>
        <a:p>
          <a:r>
            <a:rPr lang="en-US" dirty="0"/>
            <a:t>Technical users will want to know more details and will require less explanation of the methods </a:t>
          </a:r>
        </a:p>
      </dgm:t>
    </dgm:pt>
    <dgm:pt modelId="{B8221968-834D-4869-ADB3-8F06CD6BA653}" type="parTrans" cxnId="{035D8EC0-BEFE-4A4F-B914-CD1B3C222F00}">
      <dgm:prSet/>
      <dgm:spPr/>
      <dgm:t>
        <a:bodyPr/>
        <a:lstStyle/>
        <a:p>
          <a:endParaRPr lang="en-US"/>
        </a:p>
      </dgm:t>
    </dgm:pt>
    <dgm:pt modelId="{10F15608-52F5-434B-85C0-66F712BDE267}" type="sibTrans" cxnId="{035D8EC0-BEFE-4A4F-B914-CD1B3C222F00}">
      <dgm:prSet/>
      <dgm:spPr/>
      <dgm:t>
        <a:bodyPr/>
        <a:lstStyle/>
        <a:p>
          <a:endParaRPr lang="en-US"/>
        </a:p>
      </dgm:t>
    </dgm:pt>
    <dgm:pt modelId="{F387A288-67EF-4D59-A68B-BC0878E7A135}">
      <dgm:prSet/>
      <dgm:spPr/>
      <dgm:t>
        <a:bodyPr/>
        <a:lstStyle/>
        <a:p>
          <a:r>
            <a:rPr lang="en-US" dirty="0"/>
            <a:t>The opposite could occur when presenting to customers or other users who do not need to know how the recommendation was reached </a:t>
          </a:r>
        </a:p>
      </dgm:t>
    </dgm:pt>
    <dgm:pt modelId="{05FF68DC-409E-42DD-ACE2-243CAB28AF3F}" type="parTrans" cxnId="{FE25B90C-BC78-4147-A1BC-832BA33D8DA4}">
      <dgm:prSet/>
      <dgm:spPr/>
      <dgm:t>
        <a:bodyPr/>
        <a:lstStyle/>
        <a:p>
          <a:endParaRPr lang="en-US"/>
        </a:p>
      </dgm:t>
    </dgm:pt>
    <dgm:pt modelId="{8DD2DEE5-54DD-4CA6-AD5E-A41C53416B00}" type="sibTrans" cxnId="{FE25B90C-BC78-4147-A1BC-832BA33D8DA4}">
      <dgm:prSet/>
      <dgm:spPr/>
      <dgm:t>
        <a:bodyPr/>
        <a:lstStyle/>
        <a:p>
          <a:endParaRPr lang="en-US"/>
        </a:p>
      </dgm:t>
    </dgm:pt>
    <dgm:pt modelId="{87A97C8B-A591-49BC-B1C7-FFB32C1ABA3D}" type="pres">
      <dgm:prSet presAssocID="{B3235616-A6E0-4CD5-9CAA-7252E2B0D4E0}" presName="linear" presStyleCnt="0">
        <dgm:presLayoutVars>
          <dgm:animLvl val="lvl"/>
          <dgm:resizeHandles val="exact"/>
        </dgm:presLayoutVars>
      </dgm:prSet>
      <dgm:spPr/>
    </dgm:pt>
    <dgm:pt modelId="{5D29A14D-3FA2-459F-B413-8C8E49761FD0}" type="pres">
      <dgm:prSet presAssocID="{334D63D8-6390-4E96-B2FA-73FFB6B70A7C}" presName="parentText" presStyleLbl="node1" presStyleIdx="0" presStyleCnt="4">
        <dgm:presLayoutVars>
          <dgm:chMax val="0"/>
          <dgm:bulletEnabled val="1"/>
        </dgm:presLayoutVars>
      </dgm:prSet>
      <dgm:spPr/>
    </dgm:pt>
    <dgm:pt modelId="{2FFEE014-2211-4EF2-8FE3-BA236583B83E}" type="pres">
      <dgm:prSet presAssocID="{4F7B371C-ABF1-4FD9-8AB2-FEE3CC6AC003}" presName="spacer" presStyleCnt="0"/>
      <dgm:spPr/>
    </dgm:pt>
    <dgm:pt modelId="{1D931379-9401-44B9-8F1E-F0EA318E79CA}" type="pres">
      <dgm:prSet presAssocID="{6735F834-C6EB-4BFD-AB5D-AF0D0439FCFD}" presName="parentText" presStyleLbl="node1" presStyleIdx="1" presStyleCnt="4">
        <dgm:presLayoutVars>
          <dgm:chMax val="0"/>
          <dgm:bulletEnabled val="1"/>
        </dgm:presLayoutVars>
      </dgm:prSet>
      <dgm:spPr/>
    </dgm:pt>
    <dgm:pt modelId="{A71A6B78-FB65-48F5-B89B-8E79477EB9F9}" type="pres">
      <dgm:prSet presAssocID="{67075CC7-B386-4614-AC3B-F05FF4C78568}" presName="spacer" presStyleCnt="0"/>
      <dgm:spPr/>
    </dgm:pt>
    <dgm:pt modelId="{5F4C4B85-86D5-433D-9E44-B925147B09EC}" type="pres">
      <dgm:prSet presAssocID="{D5DE829A-F4BF-4987-A8BD-66E0549949E5}" presName="parentText" presStyleLbl="node1" presStyleIdx="2" presStyleCnt="4">
        <dgm:presLayoutVars>
          <dgm:chMax val="0"/>
          <dgm:bulletEnabled val="1"/>
        </dgm:presLayoutVars>
      </dgm:prSet>
      <dgm:spPr/>
    </dgm:pt>
    <dgm:pt modelId="{04E10BE3-5AD5-4C6A-A876-AC9CA0038846}" type="pres">
      <dgm:prSet presAssocID="{10F15608-52F5-434B-85C0-66F712BDE267}" presName="spacer" presStyleCnt="0"/>
      <dgm:spPr/>
    </dgm:pt>
    <dgm:pt modelId="{D480C952-E521-45FB-9983-9C09471D0C1F}" type="pres">
      <dgm:prSet presAssocID="{F387A288-67EF-4D59-A68B-BC0878E7A135}" presName="parentText" presStyleLbl="node1" presStyleIdx="3" presStyleCnt="4">
        <dgm:presLayoutVars>
          <dgm:chMax val="0"/>
          <dgm:bulletEnabled val="1"/>
        </dgm:presLayoutVars>
      </dgm:prSet>
      <dgm:spPr/>
    </dgm:pt>
  </dgm:ptLst>
  <dgm:cxnLst>
    <dgm:cxn modelId="{FE25B90C-BC78-4147-A1BC-832BA33D8DA4}" srcId="{B3235616-A6E0-4CD5-9CAA-7252E2B0D4E0}" destId="{F387A288-67EF-4D59-A68B-BC0878E7A135}" srcOrd="3" destOrd="0" parTransId="{05FF68DC-409E-42DD-ACE2-243CAB28AF3F}" sibTransId="{8DD2DEE5-54DD-4CA6-AD5E-A41C53416B00}"/>
    <dgm:cxn modelId="{D20AE426-15D5-4279-B134-1FC164D5294A}" type="presOf" srcId="{B3235616-A6E0-4CD5-9CAA-7252E2B0D4E0}" destId="{87A97C8B-A591-49BC-B1C7-FFB32C1ABA3D}" srcOrd="0" destOrd="0" presId="urn:microsoft.com/office/officeart/2005/8/layout/vList2"/>
    <dgm:cxn modelId="{D209094A-5F97-4DAB-8AAE-9305073D630B}" type="presOf" srcId="{F387A288-67EF-4D59-A68B-BC0878E7A135}" destId="{D480C952-E521-45FB-9983-9C09471D0C1F}" srcOrd="0" destOrd="0" presId="urn:microsoft.com/office/officeart/2005/8/layout/vList2"/>
    <dgm:cxn modelId="{CEA7676B-EA2A-4B45-BD92-51C0A87A98AC}" type="presOf" srcId="{334D63D8-6390-4E96-B2FA-73FFB6B70A7C}" destId="{5D29A14D-3FA2-459F-B413-8C8E49761FD0}" srcOrd="0" destOrd="0" presId="urn:microsoft.com/office/officeart/2005/8/layout/vList2"/>
    <dgm:cxn modelId="{40064189-D5E7-4D83-B15D-8C76A978DF5D}" srcId="{B3235616-A6E0-4CD5-9CAA-7252E2B0D4E0}" destId="{334D63D8-6390-4E96-B2FA-73FFB6B70A7C}" srcOrd="0" destOrd="0" parTransId="{0A6AE52D-4E69-48F0-8F28-E54C1A7AFFA7}" sibTransId="{4F7B371C-ABF1-4FD9-8AB2-FEE3CC6AC003}"/>
    <dgm:cxn modelId="{035D8EC0-BEFE-4A4F-B914-CD1B3C222F00}" srcId="{B3235616-A6E0-4CD5-9CAA-7252E2B0D4E0}" destId="{D5DE829A-F4BF-4987-A8BD-66E0549949E5}" srcOrd="2" destOrd="0" parTransId="{B8221968-834D-4869-ADB3-8F06CD6BA653}" sibTransId="{10F15608-52F5-434B-85C0-66F712BDE267}"/>
    <dgm:cxn modelId="{6BA434C5-6708-4EC5-801E-EF987310B061}" type="presOf" srcId="{6735F834-C6EB-4BFD-AB5D-AF0D0439FCFD}" destId="{1D931379-9401-44B9-8F1E-F0EA318E79CA}" srcOrd="0" destOrd="0" presId="urn:microsoft.com/office/officeart/2005/8/layout/vList2"/>
    <dgm:cxn modelId="{14CD74E0-1FA9-49A6-9F69-7D60265D8901}" srcId="{B3235616-A6E0-4CD5-9CAA-7252E2B0D4E0}" destId="{6735F834-C6EB-4BFD-AB5D-AF0D0439FCFD}" srcOrd="1" destOrd="0" parTransId="{D0C10FA6-E230-4E39-9ABD-82D84E2EC593}" sibTransId="{67075CC7-B386-4614-AC3B-F05FF4C78568}"/>
    <dgm:cxn modelId="{690AAAF6-A44C-4F75-BC01-0CEADE467E2B}" type="presOf" srcId="{D5DE829A-F4BF-4987-A8BD-66E0549949E5}" destId="{5F4C4B85-86D5-433D-9E44-B925147B09EC}" srcOrd="0" destOrd="0" presId="urn:microsoft.com/office/officeart/2005/8/layout/vList2"/>
    <dgm:cxn modelId="{CFBE87AF-CE78-450F-B225-EC6299255FF5}" type="presParOf" srcId="{87A97C8B-A591-49BC-B1C7-FFB32C1ABA3D}" destId="{5D29A14D-3FA2-459F-B413-8C8E49761FD0}" srcOrd="0" destOrd="0" presId="urn:microsoft.com/office/officeart/2005/8/layout/vList2"/>
    <dgm:cxn modelId="{4FFAA582-4A28-43E7-B961-FC7F67B1CB81}" type="presParOf" srcId="{87A97C8B-A591-49BC-B1C7-FFB32C1ABA3D}" destId="{2FFEE014-2211-4EF2-8FE3-BA236583B83E}" srcOrd="1" destOrd="0" presId="urn:microsoft.com/office/officeart/2005/8/layout/vList2"/>
    <dgm:cxn modelId="{15D3183E-72E7-4D12-8668-3F6C5CA91162}" type="presParOf" srcId="{87A97C8B-A591-49BC-B1C7-FFB32C1ABA3D}" destId="{1D931379-9401-44B9-8F1E-F0EA318E79CA}" srcOrd="2" destOrd="0" presId="urn:microsoft.com/office/officeart/2005/8/layout/vList2"/>
    <dgm:cxn modelId="{45C4C3B2-016E-44B4-B115-40D71A5C8169}" type="presParOf" srcId="{87A97C8B-A591-49BC-B1C7-FFB32C1ABA3D}" destId="{A71A6B78-FB65-48F5-B89B-8E79477EB9F9}" srcOrd="3" destOrd="0" presId="urn:microsoft.com/office/officeart/2005/8/layout/vList2"/>
    <dgm:cxn modelId="{136836E0-2DD4-4B0B-96FB-5C560E072098}" type="presParOf" srcId="{87A97C8B-A591-49BC-B1C7-FFB32C1ABA3D}" destId="{5F4C4B85-86D5-433D-9E44-B925147B09EC}" srcOrd="4" destOrd="0" presId="urn:microsoft.com/office/officeart/2005/8/layout/vList2"/>
    <dgm:cxn modelId="{F203D6E5-FDA9-45F0-ACA2-B0F7C103B170}" type="presParOf" srcId="{87A97C8B-A591-49BC-B1C7-FFB32C1ABA3D}" destId="{04E10BE3-5AD5-4C6A-A876-AC9CA0038846}" srcOrd="5" destOrd="0" presId="urn:microsoft.com/office/officeart/2005/8/layout/vList2"/>
    <dgm:cxn modelId="{AFB968B3-B643-448A-B539-7100E573A70C}" type="presParOf" srcId="{87A97C8B-A591-49BC-B1C7-FFB32C1ABA3D}" destId="{D480C952-E521-45FB-9983-9C09471D0C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235616-A6E0-4CD5-9CAA-7252E2B0D4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4D63D8-6390-4E96-B2FA-73FFB6B70A7C}">
      <dgm:prSet/>
      <dgm:spPr/>
      <dgm:t>
        <a:bodyPr/>
        <a:lstStyle/>
        <a:p>
          <a:r>
            <a:rPr lang="en-US" dirty="0"/>
            <a:t>Data scientists are in the unique situation where they are responsible for protecting data from being hacked, stolen, or used to commit fraud</a:t>
          </a:r>
        </a:p>
      </dgm:t>
    </dgm:pt>
    <dgm:pt modelId="{0A6AE52D-4E69-48F0-8F28-E54C1A7AFFA7}" type="parTrans" cxnId="{40064189-D5E7-4D83-B15D-8C76A978DF5D}">
      <dgm:prSet/>
      <dgm:spPr/>
      <dgm:t>
        <a:bodyPr/>
        <a:lstStyle/>
        <a:p>
          <a:endParaRPr lang="en-US"/>
        </a:p>
      </dgm:t>
    </dgm:pt>
    <dgm:pt modelId="{4F7B371C-ABF1-4FD9-8AB2-FEE3CC6AC003}" type="sibTrans" cxnId="{40064189-D5E7-4D83-B15D-8C76A978DF5D}">
      <dgm:prSet/>
      <dgm:spPr/>
      <dgm:t>
        <a:bodyPr/>
        <a:lstStyle/>
        <a:p>
          <a:endParaRPr lang="en-US"/>
        </a:p>
      </dgm:t>
    </dgm:pt>
    <dgm:pt modelId="{6735F834-C6EB-4BFD-AB5D-AF0D0439FCFD}">
      <dgm:prSet/>
      <dgm:spPr/>
      <dgm:t>
        <a:bodyPr/>
        <a:lstStyle/>
        <a:p>
          <a:r>
            <a:rPr lang="en-US" dirty="0"/>
            <a:t>This includes being responsible to not personally use the data they have access to in order to commit fraud themselves or sell to others</a:t>
          </a:r>
        </a:p>
      </dgm:t>
    </dgm:pt>
    <dgm:pt modelId="{D0C10FA6-E230-4E39-9ABD-82D84E2EC593}" type="parTrans" cxnId="{14CD74E0-1FA9-49A6-9F69-7D60265D8901}">
      <dgm:prSet/>
      <dgm:spPr/>
      <dgm:t>
        <a:bodyPr/>
        <a:lstStyle/>
        <a:p>
          <a:endParaRPr lang="en-US"/>
        </a:p>
      </dgm:t>
    </dgm:pt>
    <dgm:pt modelId="{67075CC7-B386-4614-AC3B-F05FF4C78568}" type="sibTrans" cxnId="{14CD74E0-1FA9-49A6-9F69-7D60265D8901}">
      <dgm:prSet/>
      <dgm:spPr/>
      <dgm:t>
        <a:bodyPr/>
        <a:lstStyle/>
        <a:p>
          <a:endParaRPr lang="en-US"/>
        </a:p>
      </dgm:t>
    </dgm:pt>
    <dgm:pt modelId="{D5DE829A-F4BF-4987-A8BD-66E0549949E5}">
      <dgm:prSet/>
      <dgm:spPr/>
      <dgm:t>
        <a:bodyPr/>
        <a:lstStyle/>
        <a:p>
          <a:r>
            <a:rPr lang="en-US" dirty="0"/>
            <a:t>It’s important for organizations to hire the best employees by running appropriate background checks as well as purchasing or building the best software to secure their systems</a:t>
          </a:r>
        </a:p>
      </dgm:t>
    </dgm:pt>
    <dgm:pt modelId="{B8221968-834D-4869-ADB3-8F06CD6BA653}" type="parTrans" cxnId="{035D8EC0-BEFE-4A4F-B914-CD1B3C222F00}">
      <dgm:prSet/>
      <dgm:spPr/>
      <dgm:t>
        <a:bodyPr/>
        <a:lstStyle/>
        <a:p>
          <a:endParaRPr lang="en-US"/>
        </a:p>
      </dgm:t>
    </dgm:pt>
    <dgm:pt modelId="{10F15608-52F5-434B-85C0-66F712BDE267}" type="sibTrans" cxnId="{035D8EC0-BEFE-4A4F-B914-CD1B3C222F00}">
      <dgm:prSet/>
      <dgm:spPr/>
      <dgm:t>
        <a:bodyPr/>
        <a:lstStyle/>
        <a:p>
          <a:endParaRPr lang="en-US"/>
        </a:p>
      </dgm:t>
    </dgm:pt>
    <dgm:pt modelId="{F387A288-67EF-4D59-A68B-BC0878E7A135}">
      <dgm:prSet/>
      <dgm:spPr/>
      <dgm:t>
        <a:bodyPr/>
        <a:lstStyle/>
        <a:p>
          <a:r>
            <a:rPr lang="en-US" dirty="0"/>
            <a:t>Even employees who do not have access to personal data have a responsibility to learn about how data can be hacked and to use the systems appropriately</a:t>
          </a:r>
        </a:p>
      </dgm:t>
    </dgm:pt>
    <dgm:pt modelId="{05FF68DC-409E-42DD-ACE2-243CAB28AF3F}" type="parTrans" cxnId="{FE25B90C-BC78-4147-A1BC-832BA33D8DA4}">
      <dgm:prSet/>
      <dgm:spPr/>
      <dgm:t>
        <a:bodyPr/>
        <a:lstStyle/>
        <a:p>
          <a:endParaRPr lang="en-US"/>
        </a:p>
      </dgm:t>
    </dgm:pt>
    <dgm:pt modelId="{8DD2DEE5-54DD-4CA6-AD5E-A41C53416B00}" type="sibTrans" cxnId="{FE25B90C-BC78-4147-A1BC-832BA33D8DA4}">
      <dgm:prSet/>
      <dgm:spPr/>
      <dgm:t>
        <a:bodyPr/>
        <a:lstStyle/>
        <a:p>
          <a:endParaRPr lang="en-US"/>
        </a:p>
      </dgm:t>
    </dgm:pt>
    <dgm:pt modelId="{87A97C8B-A591-49BC-B1C7-FFB32C1ABA3D}" type="pres">
      <dgm:prSet presAssocID="{B3235616-A6E0-4CD5-9CAA-7252E2B0D4E0}" presName="linear" presStyleCnt="0">
        <dgm:presLayoutVars>
          <dgm:animLvl val="lvl"/>
          <dgm:resizeHandles val="exact"/>
        </dgm:presLayoutVars>
      </dgm:prSet>
      <dgm:spPr/>
    </dgm:pt>
    <dgm:pt modelId="{5D29A14D-3FA2-459F-B413-8C8E49761FD0}" type="pres">
      <dgm:prSet presAssocID="{334D63D8-6390-4E96-B2FA-73FFB6B70A7C}" presName="parentText" presStyleLbl="node1" presStyleIdx="0" presStyleCnt="4">
        <dgm:presLayoutVars>
          <dgm:chMax val="0"/>
          <dgm:bulletEnabled val="1"/>
        </dgm:presLayoutVars>
      </dgm:prSet>
      <dgm:spPr/>
    </dgm:pt>
    <dgm:pt modelId="{2FFEE014-2211-4EF2-8FE3-BA236583B83E}" type="pres">
      <dgm:prSet presAssocID="{4F7B371C-ABF1-4FD9-8AB2-FEE3CC6AC003}" presName="spacer" presStyleCnt="0"/>
      <dgm:spPr/>
    </dgm:pt>
    <dgm:pt modelId="{1D931379-9401-44B9-8F1E-F0EA318E79CA}" type="pres">
      <dgm:prSet presAssocID="{6735F834-C6EB-4BFD-AB5D-AF0D0439FCFD}" presName="parentText" presStyleLbl="node1" presStyleIdx="1" presStyleCnt="4">
        <dgm:presLayoutVars>
          <dgm:chMax val="0"/>
          <dgm:bulletEnabled val="1"/>
        </dgm:presLayoutVars>
      </dgm:prSet>
      <dgm:spPr/>
    </dgm:pt>
    <dgm:pt modelId="{A71A6B78-FB65-48F5-B89B-8E79477EB9F9}" type="pres">
      <dgm:prSet presAssocID="{67075CC7-B386-4614-AC3B-F05FF4C78568}" presName="spacer" presStyleCnt="0"/>
      <dgm:spPr/>
    </dgm:pt>
    <dgm:pt modelId="{5F4C4B85-86D5-433D-9E44-B925147B09EC}" type="pres">
      <dgm:prSet presAssocID="{D5DE829A-F4BF-4987-A8BD-66E0549949E5}" presName="parentText" presStyleLbl="node1" presStyleIdx="2" presStyleCnt="4">
        <dgm:presLayoutVars>
          <dgm:chMax val="0"/>
          <dgm:bulletEnabled val="1"/>
        </dgm:presLayoutVars>
      </dgm:prSet>
      <dgm:spPr/>
    </dgm:pt>
    <dgm:pt modelId="{04E10BE3-5AD5-4C6A-A876-AC9CA0038846}" type="pres">
      <dgm:prSet presAssocID="{10F15608-52F5-434B-85C0-66F712BDE267}" presName="spacer" presStyleCnt="0"/>
      <dgm:spPr/>
    </dgm:pt>
    <dgm:pt modelId="{D480C952-E521-45FB-9983-9C09471D0C1F}" type="pres">
      <dgm:prSet presAssocID="{F387A288-67EF-4D59-A68B-BC0878E7A135}" presName="parentText" presStyleLbl="node1" presStyleIdx="3" presStyleCnt="4">
        <dgm:presLayoutVars>
          <dgm:chMax val="0"/>
          <dgm:bulletEnabled val="1"/>
        </dgm:presLayoutVars>
      </dgm:prSet>
      <dgm:spPr/>
    </dgm:pt>
  </dgm:ptLst>
  <dgm:cxnLst>
    <dgm:cxn modelId="{FE25B90C-BC78-4147-A1BC-832BA33D8DA4}" srcId="{B3235616-A6E0-4CD5-9CAA-7252E2B0D4E0}" destId="{F387A288-67EF-4D59-A68B-BC0878E7A135}" srcOrd="3" destOrd="0" parTransId="{05FF68DC-409E-42DD-ACE2-243CAB28AF3F}" sibTransId="{8DD2DEE5-54DD-4CA6-AD5E-A41C53416B00}"/>
    <dgm:cxn modelId="{D20AE426-15D5-4279-B134-1FC164D5294A}" type="presOf" srcId="{B3235616-A6E0-4CD5-9CAA-7252E2B0D4E0}" destId="{87A97C8B-A591-49BC-B1C7-FFB32C1ABA3D}" srcOrd="0" destOrd="0" presId="urn:microsoft.com/office/officeart/2005/8/layout/vList2"/>
    <dgm:cxn modelId="{D209094A-5F97-4DAB-8AAE-9305073D630B}" type="presOf" srcId="{F387A288-67EF-4D59-A68B-BC0878E7A135}" destId="{D480C952-E521-45FB-9983-9C09471D0C1F}" srcOrd="0" destOrd="0" presId="urn:microsoft.com/office/officeart/2005/8/layout/vList2"/>
    <dgm:cxn modelId="{CEA7676B-EA2A-4B45-BD92-51C0A87A98AC}" type="presOf" srcId="{334D63D8-6390-4E96-B2FA-73FFB6B70A7C}" destId="{5D29A14D-3FA2-459F-B413-8C8E49761FD0}" srcOrd="0" destOrd="0" presId="urn:microsoft.com/office/officeart/2005/8/layout/vList2"/>
    <dgm:cxn modelId="{40064189-D5E7-4D83-B15D-8C76A978DF5D}" srcId="{B3235616-A6E0-4CD5-9CAA-7252E2B0D4E0}" destId="{334D63D8-6390-4E96-B2FA-73FFB6B70A7C}" srcOrd="0" destOrd="0" parTransId="{0A6AE52D-4E69-48F0-8F28-E54C1A7AFFA7}" sibTransId="{4F7B371C-ABF1-4FD9-8AB2-FEE3CC6AC003}"/>
    <dgm:cxn modelId="{035D8EC0-BEFE-4A4F-B914-CD1B3C222F00}" srcId="{B3235616-A6E0-4CD5-9CAA-7252E2B0D4E0}" destId="{D5DE829A-F4BF-4987-A8BD-66E0549949E5}" srcOrd="2" destOrd="0" parTransId="{B8221968-834D-4869-ADB3-8F06CD6BA653}" sibTransId="{10F15608-52F5-434B-85C0-66F712BDE267}"/>
    <dgm:cxn modelId="{6BA434C5-6708-4EC5-801E-EF987310B061}" type="presOf" srcId="{6735F834-C6EB-4BFD-AB5D-AF0D0439FCFD}" destId="{1D931379-9401-44B9-8F1E-F0EA318E79CA}" srcOrd="0" destOrd="0" presId="urn:microsoft.com/office/officeart/2005/8/layout/vList2"/>
    <dgm:cxn modelId="{14CD74E0-1FA9-49A6-9F69-7D60265D8901}" srcId="{B3235616-A6E0-4CD5-9CAA-7252E2B0D4E0}" destId="{6735F834-C6EB-4BFD-AB5D-AF0D0439FCFD}" srcOrd="1" destOrd="0" parTransId="{D0C10FA6-E230-4E39-9ABD-82D84E2EC593}" sibTransId="{67075CC7-B386-4614-AC3B-F05FF4C78568}"/>
    <dgm:cxn modelId="{690AAAF6-A44C-4F75-BC01-0CEADE467E2B}" type="presOf" srcId="{D5DE829A-F4BF-4987-A8BD-66E0549949E5}" destId="{5F4C4B85-86D5-433D-9E44-B925147B09EC}" srcOrd="0" destOrd="0" presId="urn:microsoft.com/office/officeart/2005/8/layout/vList2"/>
    <dgm:cxn modelId="{CFBE87AF-CE78-450F-B225-EC6299255FF5}" type="presParOf" srcId="{87A97C8B-A591-49BC-B1C7-FFB32C1ABA3D}" destId="{5D29A14D-3FA2-459F-B413-8C8E49761FD0}" srcOrd="0" destOrd="0" presId="urn:microsoft.com/office/officeart/2005/8/layout/vList2"/>
    <dgm:cxn modelId="{4FFAA582-4A28-43E7-B961-FC7F67B1CB81}" type="presParOf" srcId="{87A97C8B-A591-49BC-B1C7-FFB32C1ABA3D}" destId="{2FFEE014-2211-4EF2-8FE3-BA236583B83E}" srcOrd="1" destOrd="0" presId="urn:microsoft.com/office/officeart/2005/8/layout/vList2"/>
    <dgm:cxn modelId="{15D3183E-72E7-4D12-8668-3F6C5CA91162}" type="presParOf" srcId="{87A97C8B-A591-49BC-B1C7-FFB32C1ABA3D}" destId="{1D931379-9401-44B9-8F1E-F0EA318E79CA}" srcOrd="2" destOrd="0" presId="urn:microsoft.com/office/officeart/2005/8/layout/vList2"/>
    <dgm:cxn modelId="{45C4C3B2-016E-44B4-B115-40D71A5C8169}" type="presParOf" srcId="{87A97C8B-A591-49BC-B1C7-FFB32C1ABA3D}" destId="{A71A6B78-FB65-48F5-B89B-8E79477EB9F9}" srcOrd="3" destOrd="0" presId="urn:microsoft.com/office/officeart/2005/8/layout/vList2"/>
    <dgm:cxn modelId="{136836E0-2DD4-4B0B-96FB-5C560E072098}" type="presParOf" srcId="{87A97C8B-A591-49BC-B1C7-FFB32C1ABA3D}" destId="{5F4C4B85-86D5-433D-9E44-B925147B09EC}" srcOrd="4" destOrd="0" presId="urn:microsoft.com/office/officeart/2005/8/layout/vList2"/>
    <dgm:cxn modelId="{F203D6E5-FDA9-45F0-ACA2-B0F7C103B170}" type="presParOf" srcId="{87A97C8B-A591-49BC-B1C7-FFB32C1ABA3D}" destId="{04E10BE3-5AD5-4C6A-A876-AC9CA0038846}" srcOrd="5" destOrd="0" presId="urn:microsoft.com/office/officeart/2005/8/layout/vList2"/>
    <dgm:cxn modelId="{AFB968B3-B643-448A-B539-7100E573A70C}" type="presParOf" srcId="{87A97C8B-A591-49BC-B1C7-FFB32C1ABA3D}" destId="{D480C952-E521-45FB-9983-9C09471D0C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4E691-4F22-4C9E-8C1B-1B523A025FD5}">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2F8B8-B58C-489C-A77F-F05472ACB6F4}">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science has become popular in recent years and many people perceive it to be the same as data analytics, but they are not</a:t>
          </a:r>
        </a:p>
      </dsp:txBody>
      <dsp:txXfrm>
        <a:off x="1007221" y="627745"/>
        <a:ext cx="1937228" cy="1937228"/>
      </dsp:txXfrm>
    </dsp:sp>
    <dsp:sp modelId="{03D909B9-170D-477E-9BE9-61DB962D95F8}">
      <dsp:nvSpPr>
        <dsp:cNvPr id="0" name=""/>
        <dsp:cNvSpPr/>
      </dsp:nvSpPr>
      <dsp:spPr>
        <a:xfrm>
          <a:off x="3214390" y="522945"/>
          <a:ext cx="2146828" cy="214682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science is a field made of a combination of 3 areas of expertise: Computer Programming, Statistics and Business Knowledge</a:t>
          </a:r>
        </a:p>
      </dsp:txBody>
      <dsp:txXfrm>
        <a:off x="3319190" y="627745"/>
        <a:ext cx="1937228" cy="1937228"/>
      </dsp:txXfrm>
    </dsp:sp>
    <dsp:sp modelId="{5A697D6D-456D-46CD-A83B-B3D931926736}">
      <dsp:nvSpPr>
        <dsp:cNvPr id="0" name=""/>
        <dsp:cNvSpPr/>
      </dsp:nvSpPr>
      <dsp:spPr>
        <a:xfrm>
          <a:off x="902421" y="2834914"/>
          <a:ext cx="2146828" cy="214682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 popular approach to performing data analysis is </a:t>
          </a:r>
          <a:r>
            <a:rPr lang="en-US" sz="1600" kern="1200" dirty="0" err="1"/>
            <a:t>OSEMiN</a:t>
          </a:r>
          <a:r>
            <a:rPr lang="en-US" sz="1600" kern="1200" dirty="0"/>
            <a:t> (O’Neil &amp; Schutt 2013)</a:t>
          </a:r>
        </a:p>
      </dsp:txBody>
      <dsp:txXfrm>
        <a:off x="1007221" y="2939714"/>
        <a:ext cx="1937228" cy="1937228"/>
      </dsp:txXfrm>
    </dsp:sp>
    <dsp:sp modelId="{254BA671-9B8C-4872-875A-30E16CCC8C4E}">
      <dsp:nvSpPr>
        <dsp:cNvPr id="0" name=""/>
        <dsp:cNvSpPr/>
      </dsp:nvSpPr>
      <dsp:spPr>
        <a:xfrm>
          <a:off x="3214390" y="2834914"/>
          <a:ext cx="2146828" cy="21468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Many classes followed this pattern and often expanded on it by formulating a problem in the beginning and providing recommendations</a:t>
          </a:r>
        </a:p>
      </dsp:txBody>
      <dsp:txXfrm>
        <a:off x="3319190" y="2939714"/>
        <a:ext cx="1937228" cy="1937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CBC69-37B1-448B-AB98-DEC56AA78E6E}">
      <dsp:nvSpPr>
        <dsp:cNvPr id="0" name=""/>
        <dsp:cNvSpPr/>
      </dsp:nvSpPr>
      <dsp:spPr>
        <a:xfrm>
          <a:off x="0" y="739326"/>
          <a:ext cx="773430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There are 7 main objectives for the ADS Graduate Program</a:t>
          </a:r>
        </a:p>
      </dsp:txBody>
      <dsp:txXfrm>
        <a:off x="28100" y="767426"/>
        <a:ext cx="7678100" cy="519439"/>
      </dsp:txXfrm>
    </dsp:sp>
    <dsp:sp modelId="{802321A2-3E5E-4905-A95F-49E4E9929D07}">
      <dsp:nvSpPr>
        <dsp:cNvPr id="0" name=""/>
        <dsp:cNvSpPr/>
      </dsp:nvSpPr>
      <dsp:spPr>
        <a:xfrm>
          <a:off x="0" y="1314966"/>
          <a:ext cx="7734300" cy="3378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5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Describe a broad overview of the major practice areas in data science</a:t>
          </a:r>
        </a:p>
        <a:p>
          <a:pPr marL="171450" lvl="1" indent="-171450" algn="l" defTabSz="844550">
            <a:lnSpc>
              <a:spcPct val="90000"/>
            </a:lnSpc>
            <a:spcBef>
              <a:spcPct val="0"/>
            </a:spcBef>
            <a:spcAft>
              <a:spcPct val="20000"/>
            </a:spcAft>
            <a:buChar char="•"/>
          </a:pPr>
          <a:r>
            <a:rPr lang="en-US" sz="1900" kern="1200" dirty="0"/>
            <a:t>Collect and organize data</a:t>
          </a:r>
        </a:p>
        <a:p>
          <a:pPr marL="171450" lvl="1" indent="-171450" algn="l" defTabSz="844550">
            <a:lnSpc>
              <a:spcPct val="90000"/>
            </a:lnSpc>
            <a:spcBef>
              <a:spcPct val="0"/>
            </a:spcBef>
            <a:spcAft>
              <a:spcPct val="20000"/>
            </a:spcAft>
            <a:buChar char="•"/>
          </a:pPr>
          <a:r>
            <a:rPr lang="en-US" sz="1900" kern="1200" dirty="0"/>
            <a:t>Identify patterns in data via visualization, statistical analysis, and data mining</a:t>
          </a:r>
        </a:p>
        <a:p>
          <a:pPr marL="171450" lvl="1" indent="-171450" algn="l" defTabSz="844550">
            <a:lnSpc>
              <a:spcPct val="90000"/>
            </a:lnSpc>
            <a:spcBef>
              <a:spcPct val="0"/>
            </a:spcBef>
            <a:spcAft>
              <a:spcPct val="20000"/>
            </a:spcAft>
            <a:buChar char="•"/>
          </a:pPr>
          <a:r>
            <a:rPr lang="en-US" sz="1900" kern="1200" dirty="0"/>
            <a:t>Develop alternative strategies based on the data</a:t>
          </a:r>
        </a:p>
        <a:p>
          <a:pPr marL="171450" lvl="1" indent="-171450" algn="l" defTabSz="844550">
            <a:lnSpc>
              <a:spcPct val="90000"/>
            </a:lnSpc>
            <a:spcBef>
              <a:spcPct val="0"/>
            </a:spcBef>
            <a:spcAft>
              <a:spcPct val="20000"/>
            </a:spcAft>
            <a:buChar char="•"/>
          </a:pPr>
          <a:r>
            <a:rPr lang="en-US" sz="1900" kern="1200" dirty="0"/>
            <a:t>Develop a plan of action to implement the business decisions derived from the analyses</a:t>
          </a:r>
        </a:p>
        <a:p>
          <a:pPr marL="171450" lvl="1" indent="-171450" algn="l" defTabSz="844550">
            <a:lnSpc>
              <a:spcPct val="90000"/>
            </a:lnSpc>
            <a:spcBef>
              <a:spcPct val="0"/>
            </a:spcBef>
            <a:spcAft>
              <a:spcPct val="20000"/>
            </a:spcAft>
            <a:buChar char="•"/>
          </a:pPr>
          <a:r>
            <a:rPr lang="en-US" sz="1900" kern="1200" dirty="0"/>
            <a:t>Demonstrate communication skills regarding data and its analysis for managers, IT professionals, programmers’, statisticians, and other relevant professionals in their organization</a:t>
          </a:r>
        </a:p>
        <a:p>
          <a:pPr marL="171450" lvl="1" indent="-171450" algn="l" defTabSz="844550">
            <a:lnSpc>
              <a:spcPct val="90000"/>
            </a:lnSpc>
            <a:spcBef>
              <a:spcPct val="0"/>
            </a:spcBef>
            <a:spcAft>
              <a:spcPct val="20000"/>
            </a:spcAft>
            <a:buChar char="•"/>
          </a:pPr>
          <a:r>
            <a:rPr lang="en-US" sz="1900" kern="1200" dirty="0"/>
            <a:t>Synthesize the ethical dimensions of data science practice (e.g., privacy)</a:t>
          </a:r>
        </a:p>
      </dsp:txBody>
      <dsp:txXfrm>
        <a:off x="0" y="1314966"/>
        <a:ext cx="7734300" cy="3378240"/>
      </dsp:txXfrm>
    </dsp:sp>
    <dsp:sp modelId="{4D326486-A912-4C25-B8B6-0231F13139F7}">
      <dsp:nvSpPr>
        <dsp:cNvPr id="0" name=""/>
        <dsp:cNvSpPr/>
      </dsp:nvSpPr>
      <dsp:spPr>
        <a:xfrm>
          <a:off x="0" y="4693206"/>
          <a:ext cx="7734300" cy="5756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These objectives are taught throughout each class</a:t>
          </a:r>
        </a:p>
      </dsp:txBody>
      <dsp:txXfrm>
        <a:off x="28100" y="4721306"/>
        <a:ext cx="7678100" cy="519439"/>
      </dsp:txXfrm>
    </dsp:sp>
    <dsp:sp modelId="{D901F5CF-9AAB-4D78-8D0C-E6F06DCC6B12}">
      <dsp:nvSpPr>
        <dsp:cNvPr id="0" name=""/>
        <dsp:cNvSpPr/>
      </dsp:nvSpPr>
      <dsp:spPr>
        <a:xfrm>
          <a:off x="0" y="5268846"/>
          <a:ext cx="77343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564"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US" sz="1900" kern="1200" dirty="0"/>
        </a:p>
      </dsp:txBody>
      <dsp:txXfrm>
        <a:off x="0" y="5268846"/>
        <a:ext cx="7734300" cy="397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A14D-3FA2-459F-B413-8C8E49761FD0}">
      <dsp:nvSpPr>
        <dsp:cNvPr id="0" name=""/>
        <dsp:cNvSpPr/>
      </dsp:nvSpPr>
      <dsp:spPr>
        <a:xfrm>
          <a:off x="0" y="50291"/>
          <a:ext cx="5367528" cy="1264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Problem identification happens often in the workplace and in our own personal lives</a:t>
          </a:r>
        </a:p>
      </dsp:txBody>
      <dsp:txXfrm>
        <a:off x="61741" y="112032"/>
        <a:ext cx="5244046" cy="1141288"/>
      </dsp:txXfrm>
    </dsp:sp>
    <dsp:sp modelId="{1D931379-9401-44B9-8F1E-F0EA318E79CA}">
      <dsp:nvSpPr>
        <dsp:cNvPr id="0" name=""/>
        <dsp:cNvSpPr/>
      </dsp:nvSpPr>
      <dsp:spPr>
        <a:xfrm>
          <a:off x="0" y="1381301"/>
          <a:ext cx="5367528" cy="12647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happens when we notice a difference between what should be happening and what is happening</a:t>
          </a:r>
        </a:p>
      </dsp:txBody>
      <dsp:txXfrm>
        <a:off x="61741" y="1443042"/>
        <a:ext cx="5244046" cy="1141288"/>
      </dsp:txXfrm>
    </dsp:sp>
    <dsp:sp modelId="{5F4C4B85-86D5-433D-9E44-B925147B09EC}">
      <dsp:nvSpPr>
        <dsp:cNvPr id="0" name=""/>
        <dsp:cNvSpPr/>
      </dsp:nvSpPr>
      <dsp:spPr>
        <a:xfrm>
          <a:off x="0" y="2712312"/>
          <a:ext cx="5367528" cy="12647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difficult part is formulating the overall problem into a specific problem statement</a:t>
          </a:r>
        </a:p>
      </dsp:txBody>
      <dsp:txXfrm>
        <a:off x="61741" y="2774053"/>
        <a:ext cx="5244046" cy="1141288"/>
      </dsp:txXfrm>
    </dsp:sp>
    <dsp:sp modelId="{D480C952-E521-45FB-9983-9C09471D0C1F}">
      <dsp:nvSpPr>
        <dsp:cNvPr id="0" name=""/>
        <dsp:cNvSpPr/>
      </dsp:nvSpPr>
      <dsp:spPr>
        <a:xfrm>
          <a:off x="0" y="4043322"/>
          <a:ext cx="5367528" cy="12647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is the first step in applying data science</a:t>
          </a:r>
        </a:p>
      </dsp:txBody>
      <dsp:txXfrm>
        <a:off x="61741" y="4105063"/>
        <a:ext cx="5244046" cy="1141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A14D-3FA2-459F-B413-8C8E49761FD0}">
      <dsp:nvSpPr>
        <dsp:cNvPr id="0" name=""/>
        <dsp:cNvSpPr/>
      </dsp:nvSpPr>
      <dsp:spPr>
        <a:xfrm>
          <a:off x="0" y="6563"/>
          <a:ext cx="5367528" cy="12866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Collecting and Organizing data is a critical step in the data science process</a:t>
          </a:r>
        </a:p>
      </dsp:txBody>
      <dsp:txXfrm>
        <a:off x="62808" y="69371"/>
        <a:ext cx="5241912" cy="1161018"/>
      </dsp:txXfrm>
    </dsp:sp>
    <dsp:sp modelId="{1D931379-9401-44B9-8F1E-F0EA318E79CA}">
      <dsp:nvSpPr>
        <dsp:cNvPr id="0" name=""/>
        <dsp:cNvSpPr/>
      </dsp:nvSpPr>
      <dsp:spPr>
        <a:xfrm>
          <a:off x="0" y="1359437"/>
          <a:ext cx="5367528" cy="128663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How data is collected depends on every individual problem</a:t>
          </a:r>
        </a:p>
      </dsp:txBody>
      <dsp:txXfrm>
        <a:off x="62808" y="1422245"/>
        <a:ext cx="5241912" cy="1161018"/>
      </dsp:txXfrm>
    </dsp:sp>
    <dsp:sp modelId="{5F4C4B85-86D5-433D-9E44-B925147B09EC}">
      <dsp:nvSpPr>
        <dsp:cNvPr id="0" name=""/>
        <dsp:cNvSpPr/>
      </dsp:nvSpPr>
      <dsp:spPr>
        <a:xfrm>
          <a:off x="0" y="2712312"/>
          <a:ext cx="5367528" cy="128663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can be collected by hand, which requires it then be stored digitally or it could already exist digitally</a:t>
          </a:r>
        </a:p>
      </dsp:txBody>
      <dsp:txXfrm>
        <a:off x="62808" y="2775120"/>
        <a:ext cx="5241912" cy="1161018"/>
      </dsp:txXfrm>
    </dsp:sp>
    <dsp:sp modelId="{D480C952-E521-45FB-9983-9C09471D0C1F}">
      <dsp:nvSpPr>
        <dsp:cNvPr id="0" name=""/>
        <dsp:cNvSpPr/>
      </dsp:nvSpPr>
      <dsp:spPr>
        <a:xfrm>
          <a:off x="0" y="4065186"/>
          <a:ext cx="5367528" cy="128663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If it already exists digitally, it must be formatted to fit the needs of the project</a:t>
          </a:r>
        </a:p>
      </dsp:txBody>
      <dsp:txXfrm>
        <a:off x="62808" y="4127994"/>
        <a:ext cx="5241912" cy="1161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A14D-3FA2-459F-B413-8C8E49761FD0}">
      <dsp:nvSpPr>
        <dsp:cNvPr id="0" name=""/>
        <dsp:cNvSpPr/>
      </dsp:nvSpPr>
      <dsp:spPr>
        <a:xfrm>
          <a:off x="0" y="50539"/>
          <a:ext cx="5367528" cy="12754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Exploration can only occur after the data has been cleaned and prepped</a:t>
          </a:r>
        </a:p>
      </dsp:txBody>
      <dsp:txXfrm>
        <a:off x="62262" y="112801"/>
        <a:ext cx="5243004" cy="1150922"/>
      </dsp:txXfrm>
    </dsp:sp>
    <dsp:sp modelId="{1D931379-9401-44B9-8F1E-F0EA318E79CA}">
      <dsp:nvSpPr>
        <dsp:cNvPr id="0" name=""/>
        <dsp:cNvSpPr/>
      </dsp:nvSpPr>
      <dsp:spPr>
        <a:xfrm>
          <a:off x="0" y="1377825"/>
          <a:ext cx="5367528" cy="127544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stage involves creating visualizations to see how data is related and what is happening with the data </a:t>
          </a:r>
        </a:p>
      </dsp:txBody>
      <dsp:txXfrm>
        <a:off x="62262" y="1440087"/>
        <a:ext cx="5243004" cy="1150922"/>
      </dsp:txXfrm>
    </dsp:sp>
    <dsp:sp modelId="{5F4C4B85-86D5-433D-9E44-B925147B09EC}">
      <dsp:nvSpPr>
        <dsp:cNvPr id="0" name=""/>
        <dsp:cNvSpPr/>
      </dsp:nvSpPr>
      <dsp:spPr>
        <a:xfrm>
          <a:off x="0" y="2705112"/>
          <a:ext cx="5367528" cy="127544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It also involves using statistical analysis to uncover any patterns or relations between the data</a:t>
          </a:r>
        </a:p>
      </dsp:txBody>
      <dsp:txXfrm>
        <a:off x="62262" y="2767374"/>
        <a:ext cx="5243004" cy="1150922"/>
      </dsp:txXfrm>
    </dsp:sp>
    <dsp:sp modelId="{D480C952-E521-45FB-9983-9C09471D0C1F}">
      <dsp:nvSpPr>
        <dsp:cNvPr id="0" name=""/>
        <dsp:cNvSpPr/>
      </dsp:nvSpPr>
      <dsp:spPr>
        <a:xfrm>
          <a:off x="0" y="4032398"/>
          <a:ext cx="5367528" cy="127544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There are several techniques that can be applied to create visualizations and perform statistical analysis.  The ones that will be applied will vary in every situation</a:t>
          </a:r>
        </a:p>
      </dsp:txBody>
      <dsp:txXfrm>
        <a:off x="62262" y="4094660"/>
        <a:ext cx="5243004" cy="1150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A14D-3FA2-459F-B413-8C8E49761FD0}">
      <dsp:nvSpPr>
        <dsp:cNvPr id="0" name=""/>
        <dsp:cNvSpPr/>
      </dsp:nvSpPr>
      <dsp:spPr>
        <a:xfrm>
          <a:off x="0" y="6563"/>
          <a:ext cx="5367528" cy="12866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 Analysis is performed after initial exploration has been completed</a:t>
          </a:r>
        </a:p>
      </dsp:txBody>
      <dsp:txXfrm>
        <a:off x="62808" y="69371"/>
        <a:ext cx="5241912" cy="1161018"/>
      </dsp:txXfrm>
    </dsp:sp>
    <dsp:sp modelId="{1D931379-9401-44B9-8F1E-F0EA318E79CA}">
      <dsp:nvSpPr>
        <dsp:cNvPr id="0" name=""/>
        <dsp:cNvSpPr/>
      </dsp:nvSpPr>
      <dsp:spPr>
        <a:xfrm>
          <a:off x="0" y="1359437"/>
          <a:ext cx="5367528" cy="128663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3 categories of data analysis exist: Descriptive, Predictive, and Prescriptive</a:t>
          </a:r>
        </a:p>
      </dsp:txBody>
      <dsp:txXfrm>
        <a:off x="62808" y="1422245"/>
        <a:ext cx="5241912" cy="1161018"/>
      </dsp:txXfrm>
    </dsp:sp>
    <dsp:sp modelId="{5F4C4B85-86D5-433D-9E44-B925147B09EC}">
      <dsp:nvSpPr>
        <dsp:cNvPr id="0" name=""/>
        <dsp:cNvSpPr/>
      </dsp:nvSpPr>
      <dsp:spPr>
        <a:xfrm>
          <a:off x="0" y="2712312"/>
          <a:ext cx="5367528" cy="128663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These can include using one or both supervised and unsupervised machine learning techniques</a:t>
          </a:r>
        </a:p>
      </dsp:txBody>
      <dsp:txXfrm>
        <a:off x="62808" y="2775120"/>
        <a:ext cx="5241912" cy="1161018"/>
      </dsp:txXfrm>
    </dsp:sp>
    <dsp:sp modelId="{D480C952-E521-45FB-9983-9C09471D0C1F}">
      <dsp:nvSpPr>
        <dsp:cNvPr id="0" name=""/>
        <dsp:cNvSpPr/>
      </dsp:nvSpPr>
      <dsp:spPr>
        <a:xfrm>
          <a:off x="0" y="4065186"/>
          <a:ext cx="5367528" cy="128663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These are used to help the users identify solutions or trends as needed</a:t>
          </a:r>
        </a:p>
      </dsp:txBody>
      <dsp:txXfrm>
        <a:off x="62808" y="4127994"/>
        <a:ext cx="5241912" cy="1161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A14D-3FA2-459F-B413-8C8E49761FD0}">
      <dsp:nvSpPr>
        <dsp:cNvPr id="0" name=""/>
        <dsp:cNvSpPr/>
      </dsp:nvSpPr>
      <dsp:spPr>
        <a:xfrm>
          <a:off x="0" y="278892"/>
          <a:ext cx="5367528" cy="11547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Interpretation and Recommendations require communication skills to accurately pass the information on to the end users</a:t>
          </a:r>
        </a:p>
      </dsp:txBody>
      <dsp:txXfrm>
        <a:off x="56372" y="335264"/>
        <a:ext cx="5254784" cy="1042045"/>
      </dsp:txXfrm>
    </dsp:sp>
    <dsp:sp modelId="{1D931379-9401-44B9-8F1E-F0EA318E79CA}">
      <dsp:nvSpPr>
        <dsp:cNvPr id="0" name=""/>
        <dsp:cNvSpPr/>
      </dsp:nvSpPr>
      <dsp:spPr>
        <a:xfrm>
          <a:off x="0" y="1494162"/>
          <a:ext cx="5367528" cy="115478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It’s important to know the audience you are presenting to before determining how you will interpret the information</a:t>
          </a:r>
        </a:p>
      </dsp:txBody>
      <dsp:txXfrm>
        <a:off x="56372" y="1550534"/>
        <a:ext cx="5254784" cy="1042045"/>
      </dsp:txXfrm>
    </dsp:sp>
    <dsp:sp modelId="{5F4C4B85-86D5-433D-9E44-B925147B09EC}">
      <dsp:nvSpPr>
        <dsp:cNvPr id="0" name=""/>
        <dsp:cNvSpPr/>
      </dsp:nvSpPr>
      <dsp:spPr>
        <a:xfrm>
          <a:off x="0" y="2709432"/>
          <a:ext cx="5367528" cy="115478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Technical users will want to know more details and will require less explanation of the methods </a:t>
          </a:r>
        </a:p>
      </dsp:txBody>
      <dsp:txXfrm>
        <a:off x="56372" y="2765804"/>
        <a:ext cx="5254784" cy="1042045"/>
      </dsp:txXfrm>
    </dsp:sp>
    <dsp:sp modelId="{D480C952-E521-45FB-9983-9C09471D0C1F}">
      <dsp:nvSpPr>
        <dsp:cNvPr id="0" name=""/>
        <dsp:cNvSpPr/>
      </dsp:nvSpPr>
      <dsp:spPr>
        <a:xfrm>
          <a:off x="0" y="3924702"/>
          <a:ext cx="5367528" cy="11547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opposite could occur when presenting to customers or other users who do not need to know how the recommendation was reached </a:t>
          </a:r>
        </a:p>
      </dsp:txBody>
      <dsp:txXfrm>
        <a:off x="56372" y="3981074"/>
        <a:ext cx="5254784" cy="10420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9A14D-3FA2-459F-B413-8C8E49761FD0}">
      <dsp:nvSpPr>
        <dsp:cNvPr id="0" name=""/>
        <dsp:cNvSpPr/>
      </dsp:nvSpPr>
      <dsp:spPr>
        <a:xfrm>
          <a:off x="0" y="65018"/>
          <a:ext cx="5367528"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scientists are in the unique situation where they are responsible for protecting data from being hacked, stolen, or used to commit fraud</a:t>
          </a:r>
        </a:p>
      </dsp:txBody>
      <dsp:txXfrm>
        <a:off x="61909" y="126927"/>
        <a:ext cx="5243710" cy="1144388"/>
      </dsp:txXfrm>
    </dsp:sp>
    <dsp:sp modelId="{1D931379-9401-44B9-8F1E-F0EA318E79CA}">
      <dsp:nvSpPr>
        <dsp:cNvPr id="0" name=""/>
        <dsp:cNvSpPr/>
      </dsp:nvSpPr>
      <dsp:spPr>
        <a:xfrm>
          <a:off x="0" y="1385065"/>
          <a:ext cx="5367528" cy="126820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This includes being responsible to not personally use the data they have access to in order to commit fraud themselves or sell to others</a:t>
          </a:r>
        </a:p>
      </dsp:txBody>
      <dsp:txXfrm>
        <a:off x="61909" y="1446974"/>
        <a:ext cx="5243710" cy="1144388"/>
      </dsp:txXfrm>
    </dsp:sp>
    <dsp:sp modelId="{5F4C4B85-86D5-433D-9E44-B925147B09EC}">
      <dsp:nvSpPr>
        <dsp:cNvPr id="0" name=""/>
        <dsp:cNvSpPr/>
      </dsp:nvSpPr>
      <dsp:spPr>
        <a:xfrm>
          <a:off x="0" y="2705112"/>
          <a:ext cx="5367528" cy="126820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It’s important for organizations to hire the best employees by running appropriate background checks as well as purchasing or building the best software to secure their systems</a:t>
          </a:r>
        </a:p>
      </dsp:txBody>
      <dsp:txXfrm>
        <a:off x="61909" y="2767021"/>
        <a:ext cx="5243710" cy="1144388"/>
      </dsp:txXfrm>
    </dsp:sp>
    <dsp:sp modelId="{D480C952-E521-45FB-9983-9C09471D0C1F}">
      <dsp:nvSpPr>
        <dsp:cNvPr id="0" name=""/>
        <dsp:cNvSpPr/>
      </dsp:nvSpPr>
      <dsp:spPr>
        <a:xfrm>
          <a:off x="0" y="4025158"/>
          <a:ext cx="5367528" cy="126820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Even employees who do not have access to personal data have a responsibility to learn about how data can be hacked and to use the systems appropriately</a:t>
          </a:r>
        </a:p>
      </dsp:txBody>
      <dsp:txXfrm>
        <a:off x="61909" y="4087067"/>
        <a:ext cx="5243710" cy="114438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69779"/>
          </a:xfrm>
          <a:prstGeom prst="rect">
            <a:avLst/>
          </a:prstGeom>
        </p:spPr>
        <p:txBody>
          <a:bodyPr vert="horz" lIns="93935" tIns="46968" rIns="93935" bIns="46968" rtlCol="0"/>
          <a:lstStyle>
            <a:lvl1pPr algn="l">
              <a:defRPr sz="1300"/>
            </a:lvl1pPr>
          </a:lstStyle>
          <a:p>
            <a:endParaRPr lang="en-US"/>
          </a:p>
        </p:txBody>
      </p:sp>
      <p:sp>
        <p:nvSpPr>
          <p:cNvPr id="3" name="Date Placeholder 2"/>
          <p:cNvSpPr>
            <a:spLocks noGrp="1"/>
          </p:cNvSpPr>
          <p:nvPr>
            <p:ph type="dt" idx="1"/>
          </p:nvPr>
        </p:nvSpPr>
        <p:spPr>
          <a:xfrm>
            <a:off x="4008704" y="1"/>
            <a:ext cx="3066733" cy="469779"/>
          </a:xfrm>
          <a:prstGeom prst="rect">
            <a:avLst/>
          </a:prstGeom>
        </p:spPr>
        <p:txBody>
          <a:bodyPr vert="horz" lIns="93935" tIns="46968" rIns="93935" bIns="46968" rtlCol="0"/>
          <a:lstStyle>
            <a:lvl1pPr algn="r">
              <a:defRPr sz="1300"/>
            </a:lvl1pPr>
          </a:lstStyle>
          <a:p>
            <a:fld id="{30F4518B-33FD-4023-84E3-3D1453788475}" type="datetimeFigureOut">
              <a:rPr lang="en-US" smtClean="0"/>
              <a:t>3/17/2022</a:t>
            </a:fld>
            <a:endParaRPr lang="en-US"/>
          </a:p>
        </p:txBody>
      </p:sp>
      <p:sp>
        <p:nvSpPr>
          <p:cNvPr id="4" name="Slide Image Placeholder 3"/>
          <p:cNvSpPr>
            <a:spLocks noGrp="1" noRot="1" noChangeAspect="1"/>
          </p:cNvSpPr>
          <p:nvPr>
            <p:ph type="sldImg" idx="2"/>
          </p:nvPr>
        </p:nvSpPr>
        <p:spPr>
          <a:xfrm>
            <a:off x="730250" y="1169988"/>
            <a:ext cx="5616575" cy="3160712"/>
          </a:xfrm>
          <a:prstGeom prst="rect">
            <a:avLst/>
          </a:prstGeom>
          <a:noFill/>
          <a:ln w="12700">
            <a:solidFill>
              <a:prstClr val="black"/>
            </a:solidFill>
          </a:ln>
        </p:spPr>
        <p:txBody>
          <a:bodyPr vert="horz" lIns="93935" tIns="46968" rIns="93935"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5" tIns="46968" rIns="93935"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8"/>
          </a:xfrm>
          <a:prstGeom prst="rect">
            <a:avLst/>
          </a:prstGeom>
        </p:spPr>
        <p:txBody>
          <a:bodyPr vert="horz" lIns="93935" tIns="46968" rIns="93935" bIns="46968" rtlCol="0" anchor="b"/>
          <a:lstStyle>
            <a:lvl1pPr algn="l">
              <a:defRPr sz="1300"/>
            </a:lvl1pPr>
          </a:lstStyle>
          <a:p>
            <a:endParaRPr lang="en-US"/>
          </a:p>
        </p:txBody>
      </p:sp>
      <p:sp>
        <p:nvSpPr>
          <p:cNvPr id="7" name="Slide Number Placeholder 6"/>
          <p:cNvSpPr>
            <a:spLocks noGrp="1"/>
          </p:cNvSpPr>
          <p:nvPr>
            <p:ph type="sldNum" sz="quarter" idx="5"/>
          </p:nvPr>
        </p:nvSpPr>
        <p:spPr>
          <a:xfrm>
            <a:off x="4008704" y="8893297"/>
            <a:ext cx="3066733" cy="469778"/>
          </a:xfrm>
          <a:prstGeom prst="rect">
            <a:avLst/>
          </a:prstGeom>
        </p:spPr>
        <p:txBody>
          <a:bodyPr vert="horz" lIns="93935" tIns="46968" rIns="93935" bIns="46968" rtlCol="0" anchor="b"/>
          <a:lstStyle>
            <a:lvl1pPr algn="r">
              <a:defRPr sz="1300"/>
            </a:lvl1pPr>
          </a:lstStyle>
          <a:p>
            <a:fld id="{D653354A-C241-4758-8878-23AC216CB289}" type="slidenum">
              <a:rPr lang="en-US" smtClean="0"/>
              <a:t>‹#›</a:t>
            </a:fld>
            <a:endParaRPr lang="en-US"/>
          </a:p>
        </p:txBody>
      </p:sp>
    </p:spTree>
    <p:extLst>
      <p:ext uri="{BB962C8B-B14F-4D97-AF65-F5344CB8AC3E}">
        <p14:creationId xmlns:p14="http://schemas.microsoft.com/office/powerpoint/2010/main" val="1233255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is that data scientists are well versed in computer programming and machine learning whereas data analysts are not.</a:t>
            </a:r>
          </a:p>
          <a:p>
            <a:r>
              <a:rPr lang="en-US" dirty="0" err="1"/>
              <a:t>OSEMiN</a:t>
            </a:r>
            <a:r>
              <a:rPr lang="en-US" dirty="0"/>
              <a:t> stands for Obtain, Scrub, Explore, Model-</a:t>
            </a:r>
            <a:r>
              <a:rPr lang="en-US" dirty="0" err="1"/>
              <a:t>Intrepret</a:t>
            </a:r>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2</a:t>
            </a:fld>
            <a:endParaRPr lang="en-US"/>
          </a:p>
        </p:txBody>
      </p:sp>
    </p:spTree>
    <p:extLst>
      <p:ext uri="{BB962C8B-B14F-4D97-AF65-F5344CB8AC3E}">
        <p14:creationId xmlns:p14="http://schemas.microsoft.com/office/powerpoint/2010/main" val="267921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There are several approaches and techniques that can be applied. </a:t>
            </a:r>
          </a:p>
          <a:p>
            <a:r>
              <a:rPr lang="en-US" sz="1800" dirty="0">
                <a:latin typeface="Calibri" panose="020F0502020204030204" pitchFamily="34" charset="0"/>
                <a:ea typeface="Calibri" panose="020F0502020204030204" pitchFamily="34" charset="0"/>
                <a:cs typeface="Times New Roman" panose="02020603050405020304" pitchFamily="18" charset="0"/>
              </a:rPr>
              <a:t>Descriptive involves using statistical methods to summarize data which leads to an understanding of the data.  </a:t>
            </a:r>
          </a:p>
          <a:p>
            <a:r>
              <a:rPr lang="en-US" sz="1800" dirty="0">
                <a:latin typeface="Calibri" panose="020F0502020204030204" pitchFamily="34" charset="0"/>
                <a:ea typeface="Calibri" panose="020F0502020204030204" pitchFamily="34" charset="0"/>
                <a:cs typeface="Times New Roman" panose="02020603050405020304" pitchFamily="18" charset="0"/>
              </a:rPr>
              <a:t>Predictive involves using past data to predict future outcomes used methods such as regression, modeling, and forecasting.  </a:t>
            </a:r>
          </a:p>
          <a:p>
            <a:r>
              <a:rPr lang="en-US" sz="1800" dirty="0">
                <a:latin typeface="Calibri" panose="020F0502020204030204" pitchFamily="34" charset="0"/>
                <a:ea typeface="Calibri" panose="020F0502020204030204" pitchFamily="34" charset="0"/>
                <a:cs typeface="Times New Roman" panose="02020603050405020304" pitchFamily="18" charset="0"/>
              </a:rPr>
              <a:t>Prescriptive involves optimization and forming solutions. </a:t>
            </a:r>
          </a:p>
          <a:p>
            <a:r>
              <a:rPr lang="en-US" sz="1800" dirty="0">
                <a:latin typeface="Calibri" panose="020F0502020204030204" pitchFamily="34" charset="0"/>
                <a:ea typeface="Calibri" panose="020F0502020204030204" pitchFamily="34" charset="0"/>
                <a:cs typeface="Times New Roman" panose="02020603050405020304" pitchFamily="18" charset="0"/>
              </a:rPr>
              <a:t>Some common examples of supervised learning are linear and logistic regression and decision trees.  </a:t>
            </a:r>
          </a:p>
          <a:p>
            <a:r>
              <a:rPr lang="en-US" sz="1800" dirty="0">
                <a:latin typeface="Calibri" panose="020F0502020204030204" pitchFamily="34" charset="0"/>
                <a:ea typeface="Calibri" panose="020F0502020204030204" pitchFamily="34" charset="0"/>
                <a:cs typeface="Times New Roman" panose="02020603050405020304" pitchFamily="18" charset="0"/>
              </a:rPr>
              <a:t>Examples of unsupervised learning are clustering and association rule mining.  </a:t>
            </a:r>
          </a:p>
          <a:p>
            <a:r>
              <a:rPr lang="en-US" sz="1800" dirty="0">
                <a:latin typeface="Calibri" panose="020F0502020204030204" pitchFamily="34" charset="0"/>
                <a:ea typeface="Calibri" panose="020F0502020204030204" pitchFamily="34" charset="0"/>
                <a:cs typeface="Times New Roman" panose="02020603050405020304" pitchFamily="18" charset="0"/>
              </a:rPr>
              <a:t>Neural networks can fall under both categories. </a:t>
            </a:r>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11</a:t>
            </a:fld>
            <a:endParaRPr lang="en-US"/>
          </a:p>
        </p:txBody>
      </p:sp>
    </p:spTree>
    <p:extLst>
      <p:ext uri="{BB962C8B-B14F-4D97-AF65-F5344CB8AC3E}">
        <p14:creationId xmlns:p14="http://schemas.microsoft.com/office/powerpoint/2010/main" val="368265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54">
              <a:defRPr/>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300" dirty="0"/>
              <a:t>A cluster plot was generated based on a simple K-Means for 7 centers. When optimizing the best route, clusters were utilized for designating products to be shipped together for maximum efficiency. Association rule mining was used to determine if relevant associations existed between various products. The Apriori algorithm was helpful to show us that there were never orders with more than 4 products</a:t>
            </a:r>
          </a:p>
          <a:p>
            <a:pPr indent="-234838">
              <a:lnSpc>
                <a:spcPct val="90000"/>
              </a:lnSpc>
              <a:spcAft>
                <a:spcPts val="616"/>
              </a:spcAft>
              <a:buFont typeface="Arial" panose="020B0604020202020204" pitchFamily="34" charset="0"/>
              <a:buChar char="•"/>
            </a:pPr>
            <a:r>
              <a:rPr lang="en-US" sz="1300" dirty="0"/>
              <a:t>Section 2 contained both linear and logistic regression models as well as Bayes Factor.</a:t>
            </a:r>
          </a:p>
          <a:p>
            <a:pPr defTabSz="939354">
              <a:defRPr/>
            </a:pPr>
            <a:endParaRPr lang="en-US" sz="1300" dirty="0"/>
          </a:p>
          <a:p>
            <a:pPr defTabSz="939354">
              <a:defRPr/>
            </a:pPr>
            <a:endParaRPr lang="en-US" sz="1300" dirty="0"/>
          </a:p>
          <a:p>
            <a:pPr defTabSz="939354">
              <a:defRPr/>
            </a:pPr>
            <a:endParaRPr lang="en-US" sz="1300" dirty="0"/>
          </a:p>
          <a:p>
            <a:pPr defTabSz="939354">
              <a:defRPr/>
            </a:pPr>
            <a:endParaRPr lang="en-US" sz="1300" dirty="0"/>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12</a:t>
            </a:fld>
            <a:endParaRPr lang="en-US"/>
          </a:p>
        </p:txBody>
      </p:sp>
    </p:spTree>
    <p:extLst>
      <p:ext uri="{BB962C8B-B14F-4D97-AF65-F5344CB8AC3E}">
        <p14:creationId xmlns:p14="http://schemas.microsoft.com/office/powerpoint/2010/main" val="371628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13</a:t>
            </a:fld>
            <a:endParaRPr lang="en-US"/>
          </a:p>
        </p:txBody>
      </p:sp>
    </p:spTree>
    <p:extLst>
      <p:ext uri="{BB962C8B-B14F-4D97-AF65-F5344CB8AC3E}">
        <p14:creationId xmlns:p14="http://schemas.microsoft.com/office/powerpoint/2010/main" val="135188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54">
              <a:defRPr/>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300" dirty="0"/>
              <a:t>Due to the technical analysis, graphs and specific details on the analysis were provided</a:t>
            </a:r>
          </a:p>
          <a:p>
            <a:pPr defTabSz="939354">
              <a:defRPr/>
            </a:pPr>
            <a:r>
              <a:rPr lang="en-US" sz="1300" dirty="0"/>
              <a:t>The storyboard was great to show the entire project process in one visual while the PowerPoint allowed an in-depth view on each specific part of the analysis</a:t>
            </a:r>
          </a:p>
          <a:p>
            <a:pPr indent="-234838">
              <a:lnSpc>
                <a:spcPct val="90000"/>
              </a:lnSpc>
              <a:spcAft>
                <a:spcPts val="616"/>
              </a:spcAft>
              <a:buFont typeface="Arial" panose="020B0604020202020204" pitchFamily="34" charset="0"/>
              <a:buChar char="•"/>
            </a:pPr>
            <a:r>
              <a:rPr lang="en-US" sz="1300" dirty="0"/>
              <a:t>The report and recommendation supplied in IST 772 was technical and would need to be revised if it was going to be supplied to someone without technical knowledge</a:t>
            </a:r>
          </a:p>
          <a:p>
            <a:pPr indent="-234838">
              <a:lnSpc>
                <a:spcPct val="90000"/>
              </a:lnSpc>
              <a:spcAft>
                <a:spcPts val="616"/>
              </a:spcAft>
              <a:buFont typeface="Arial" panose="020B0604020202020204" pitchFamily="34" charset="0"/>
              <a:buChar char="•"/>
            </a:pPr>
            <a:r>
              <a:rPr lang="en-US" sz="1300" dirty="0"/>
              <a:t>The storyboard in MBC 638 is a great visual and way to showcase a project, but in some situations, it may need to be supplemented with a written report that contains all the technical information</a:t>
            </a:r>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14</a:t>
            </a:fld>
            <a:endParaRPr lang="en-US"/>
          </a:p>
        </p:txBody>
      </p:sp>
    </p:spTree>
    <p:extLst>
      <p:ext uri="{BB962C8B-B14F-4D97-AF65-F5344CB8AC3E}">
        <p14:creationId xmlns:p14="http://schemas.microsoft.com/office/powerpoint/2010/main" val="2861602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15</a:t>
            </a:fld>
            <a:endParaRPr lang="en-US"/>
          </a:p>
        </p:txBody>
      </p:sp>
    </p:spTree>
    <p:extLst>
      <p:ext uri="{BB962C8B-B14F-4D97-AF65-F5344CB8AC3E}">
        <p14:creationId xmlns:p14="http://schemas.microsoft.com/office/powerpoint/2010/main" val="1883791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54">
              <a:defRPr/>
            </a:pPr>
            <a:r>
              <a:rPr lang="en-US" sz="1800" dirty="0">
                <a:latin typeface="Calibri" panose="020F0502020204030204" pitchFamily="34" charset="0"/>
                <a:ea typeface="Calibri" panose="020F0502020204030204" pitchFamily="34" charset="0"/>
                <a:cs typeface="Times New Roman" panose="02020603050405020304" pitchFamily="18" charset="0"/>
              </a:rPr>
              <a:t>An account takeover occurs when the fraudster has enough personal information on the customer to gain access to their accounts.  </a:t>
            </a:r>
          </a:p>
        </p:txBody>
      </p:sp>
      <p:sp>
        <p:nvSpPr>
          <p:cNvPr id="4" name="Slide Number Placeholder 3"/>
          <p:cNvSpPr>
            <a:spLocks noGrp="1"/>
          </p:cNvSpPr>
          <p:nvPr>
            <p:ph type="sldNum" sz="quarter" idx="5"/>
          </p:nvPr>
        </p:nvSpPr>
        <p:spPr/>
        <p:txBody>
          <a:bodyPr/>
          <a:lstStyle/>
          <a:p>
            <a:fld id="{D653354A-C241-4758-8878-23AC216CB289}" type="slidenum">
              <a:rPr lang="en-US" smtClean="0"/>
              <a:t>16</a:t>
            </a:fld>
            <a:endParaRPr lang="en-US"/>
          </a:p>
        </p:txBody>
      </p:sp>
    </p:spTree>
    <p:extLst>
      <p:ext uri="{BB962C8B-B14F-4D97-AF65-F5344CB8AC3E}">
        <p14:creationId xmlns:p14="http://schemas.microsoft.com/office/powerpoint/2010/main" val="708567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17</a:t>
            </a:fld>
            <a:endParaRPr lang="en-US"/>
          </a:p>
        </p:txBody>
      </p:sp>
    </p:spTree>
    <p:extLst>
      <p:ext uri="{BB962C8B-B14F-4D97-AF65-F5344CB8AC3E}">
        <p14:creationId xmlns:p14="http://schemas.microsoft.com/office/powerpoint/2010/main" val="69717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18</a:t>
            </a:fld>
            <a:endParaRPr lang="en-US"/>
          </a:p>
        </p:txBody>
      </p:sp>
    </p:spTree>
    <p:extLst>
      <p:ext uri="{BB962C8B-B14F-4D97-AF65-F5344CB8AC3E}">
        <p14:creationId xmlns:p14="http://schemas.microsoft.com/office/powerpoint/2010/main" val="2226785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D653354A-C241-4758-8878-23AC216CB289}" type="slidenum">
              <a:rPr lang="en-US" smtClean="0"/>
              <a:t>19</a:t>
            </a:fld>
            <a:endParaRPr lang="en-US"/>
          </a:p>
        </p:txBody>
      </p:sp>
    </p:spTree>
    <p:extLst>
      <p:ext uri="{BB962C8B-B14F-4D97-AF65-F5344CB8AC3E}">
        <p14:creationId xmlns:p14="http://schemas.microsoft.com/office/powerpoint/2010/main" val="3747972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D653354A-C241-4758-8878-23AC216CB289}" type="slidenum">
              <a:rPr lang="en-US" smtClean="0"/>
              <a:t>20</a:t>
            </a:fld>
            <a:endParaRPr lang="en-US"/>
          </a:p>
        </p:txBody>
      </p:sp>
    </p:spTree>
    <p:extLst>
      <p:ext uri="{BB962C8B-B14F-4D97-AF65-F5344CB8AC3E}">
        <p14:creationId xmlns:p14="http://schemas.microsoft.com/office/powerpoint/2010/main" val="353243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In 2019 when I enrolled in the Applied Data Science program I was working as a Fraud Strategy Analyst and had the opportunity to help our model owners with documentation and to learn about our vendor models that we use to help predict and prevent fraud.  Learning about models was very interesting to me and decided that as much as I was learning at work, I needed to learn the data science process in order to truly understand how the models were developed. So I decided to go back to school.</a:t>
            </a:r>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3</a:t>
            </a:fld>
            <a:endParaRPr lang="en-US"/>
          </a:p>
        </p:txBody>
      </p:sp>
    </p:spTree>
    <p:extLst>
      <p:ext uri="{BB962C8B-B14F-4D97-AF65-F5344CB8AC3E}">
        <p14:creationId xmlns:p14="http://schemas.microsoft.com/office/powerpoint/2010/main" val="17279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database was built to store information related to swimming for special </a:t>
            </a:r>
            <a:r>
              <a:rPr lang="en-US" dirty="0" err="1"/>
              <a:t>olympics</a:t>
            </a:r>
            <a:endParaRPr lang="en-US" dirty="0"/>
          </a:p>
          <a:p>
            <a:r>
              <a:rPr lang="en-US" dirty="0"/>
              <a:t>We identified 4 questions to research and all were based on attributes of whiskey</a:t>
            </a:r>
          </a:p>
          <a:p>
            <a:pPr defTabSz="939354">
              <a:defRPr/>
            </a:pPr>
            <a:r>
              <a:rPr lang="en-US" sz="1300" dirty="0"/>
              <a:t>Our group chose to use the Google Hash Code Delivery Project </a:t>
            </a:r>
          </a:p>
          <a:p>
            <a:pPr defTabSz="939354">
              <a:defRPr/>
            </a:pPr>
            <a:r>
              <a:rPr lang="en-US" sz="1300" dirty="0"/>
              <a:t>My project focused on analyzing the problem of not exercising enough</a:t>
            </a:r>
          </a:p>
          <a:p>
            <a:pPr defTabSz="939354">
              <a:defRPr/>
            </a:pPr>
            <a:r>
              <a:rPr lang="en-US" sz="1300" dirty="0"/>
              <a:t>Data was collected on myself, and success parameters were established with a baseline</a:t>
            </a:r>
          </a:p>
          <a:p>
            <a:pPr defTabSz="939354">
              <a:defRPr/>
            </a:pPr>
            <a:endParaRPr lang="en-US" sz="1300" dirty="0"/>
          </a:p>
          <a:p>
            <a:pPr defTabSz="939354">
              <a:defRPr/>
            </a:pPr>
            <a:endParaRPr lang="en-US" sz="1300" dirty="0"/>
          </a:p>
          <a:p>
            <a:pPr defTabSz="939354">
              <a:defRPr/>
            </a:pPr>
            <a:r>
              <a:rPr lang="en-US" sz="1300" dirty="0"/>
              <a:t>The goal was to conduct the analyses and write up a technical report for a scientifically knowledgeable staff member in a state legislator’s office</a:t>
            </a:r>
          </a:p>
          <a:p>
            <a:pPr defTabSz="939354">
              <a:defRPr/>
            </a:pPr>
            <a:endParaRPr lang="en-US" sz="1300" dirty="0"/>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4</a:t>
            </a:fld>
            <a:endParaRPr lang="en-US"/>
          </a:p>
        </p:txBody>
      </p:sp>
    </p:spTree>
    <p:extLst>
      <p:ext uri="{BB962C8B-B14F-4D97-AF65-F5344CB8AC3E}">
        <p14:creationId xmlns:p14="http://schemas.microsoft.com/office/powerpoint/2010/main" val="171639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5</a:t>
            </a:fld>
            <a:endParaRPr lang="en-US"/>
          </a:p>
        </p:txBody>
      </p:sp>
    </p:spTree>
    <p:extLst>
      <p:ext uri="{BB962C8B-B14F-4D97-AF65-F5344CB8AC3E}">
        <p14:creationId xmlns:p14="http://schemas.microsoft.com/office/powerpoint/2010/main" val="380424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6</a:t>
            </a:fld>
            <a:endParaRPr lang="en-US"/>
          </a:p>
        </p:txBody>
      </p:sp>
    </p:spTree>
    <p:extLst>
      <p:ext uri="{BB962C8B-B14F-4D97-AF65-F5344CB8AC3E}">
        <p14:creationId xmlns:p14="http://schemas.microsoft.com/office/powerpoint/2010/main" val="413079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It is impossible to solve a problem if the data is not cleaned and organized appropriately. </a:t>
            </a:r>
          </a:p>
          <a:p>
            <a:r>
              <a:rPr lang="en-US" sz="1800" dirty="0">
                <a:latin typeface="Calibri" panose="020F0502020204030204" pitchFamily="34" charset="0"/>
                <a:ea typeface="Calibri" panose="020F0502020204030204" pitchFamily="34" charset="0"/>
                <a:cs typeface="Times New Roman" panose="02020603050405020304" pitchFamily="18" charset="0"/>
              </a:rPr>
              <a:t>If it already exists digitally, it must be formatted to fit the needs of the project which could require joining datasets, removing, and reformatting data, and transposing data. </a:t>
            </a:r>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7</a:t>
            </a:fld>
            <a:endParaRPr lang="en-US"/>
          </a:p>
        </p:txBody>
      </p:sp>
    </p:spTree>
    <p:extLst>
      <p:ext uri="{BB962C8B-B14F-4D97-AF65-F5344CB8AC3E}">
        <p14:creationId xmlns:p14="http://schemas.microsoft.com/office/powerpoint/2010/main" val="194879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54">
              <a:defRPr/>
            </a:pPr>
            <a:r>
              <a:rPr lang="en-US" sz="1300" dirty="0"/>
              <a:t>Significant data cleansing was required as 3 datasets were used</a:t>
            </a:r>
          </a:p>
          <a:p>
            <a:pPr defTabSz="939354">
              <a:defRPr/>
            </a:pPr>
            <a:endParaRPr lang="en-US" sz="1300" dirty="0"/>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8</a:t>
            </a:fld>
            <a:endParaRPr lang="en-US"/>
          </a:p>
        </p:txBody>
      </p:sp>
    </p:spTree>
    <p:extLst>
      <p:ext uri="{BB962C8B-B14F-4D97-AF65-F5344CB8AC3E}">
        <p14:creationId xmlns:p14="http://schemas.microsoft.com/office/powerpoint/2010/main" val="1153256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9</a:t>
            </a:fld>
            <a:endParaRPr lang="en-US"/>
          </a:p>
        </p:txBody>
      </p:sp>
    </p:spTree>
    <p:extLst>
      <p:ext uri="{BB962C8B-B14F-4D97-AF65-F5344CB8AC3E}">
        <p14:creationId xmlns:p14="http://schemas.microsoft.com/office/powerpoint/2010/main" val="210700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34838" defTabSz="939354">
              <a:lnSpc>
                <a:spcPct val="90000"/>
              </a:lnSpc>
              <a:spcAft>
                <a:spcPts val="616"/>
              </a:spcAft>
              <a:buFont typeface="Arial" panose="020B0604020202020204" pitchFamily="34" charset="0"/>
              <a:buChar char="•"/>
              <a:defRPr/>
            </a:pPr>
            <a:r>
              <a:rPr lang="en-US" sz="1300" dirty="0"/>
              <a:t>Graphs are a great way to help visually explain what the data is telling you</a:t>
            </a:r>
          </a:p>
          <a:p>
            <a:pPr indent="-234838">
              <a:lnSpc>
                <a:spcPct val="90000"/>
              </a:lnSpc>
              <a:spcAft>
                <a:spcPts val="616"/>
              </a:spcAft>
              <a:buFont typeface="Arial" panose="020B0604020202020204" pitchFamily="34" charset="0"/>
              <a:buChar char="•"/>
            </a:pPr>
            <a:endParaRPr lang="en-US" sz="1300" dirty="0"/>
          </a:p>
          <a:p>
            <a:endParaRPr lang="en-US" dirty="0"/>
          </a:p>
        </p:txBody>
      </p:sp>
      <p:sp>
        <p:nvSpPr>
          <p:cNvPr id="4" name="Slide Number Placeholder 3"/>
          <p:cNvSpPr>
            <a:spLocks noGrp="1"/>
          </p:cNvSpPr>
          <p:nvPr>
            <p:ph type="sldNum" sz="quarter" idx="5"/>
          </p:nvPr>
        </p:nvSpPr>
        <p:spPr/>
        <p:txBody>
          <a:bodyPr/>
          <a:lstStyle/>
          <a:p>
            <a:fld id="{D653354A-C241-4758-8878-23AC216CB289}" type="slidenum">
              <a:rPr lang="en-US" smtClean="0"/>
              <a:t>10</a:t>
            </a:fld>
            <a:endParaRPr lang="en-US"/>
          </a:p>
        </p:txBody>
      </p:sp>
    </p:spTree>
    <p:extLst>
      <p:ext uri="{BB962C8B-B14F-4D97-AF65-F5344CB8AC3E}">
        <p14:creationId xmlns:p14="http://schemas.microsoft.com/office/powerpoint/2010/main" val="234351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F0FF-007B-431C-B14E-F463CEC2D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C6C9B-0A79-4FF4-8822-A03ECE736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B3DAE-3989-429C-A95E-00368ED30C0C}"/>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5" name="Footer Placeholder 4">
            <a:extLst>
              <a:ext uri="{FF2B5EF4-FFF2-40B4-BE49-F238E27FC236}">
                <a16:creationId xmlns:a16="http://schemas.microsoft.com/office/drawing/2014/main" id="{15D26B63-EA82-4729-BF5A-9D89C5913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72AA4-B346-410D-ACBB-37145F00D144}"/>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385738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5617-D273-4595-938C-74DCF14DF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A950D-2D12-47DC-AFA1-D00F19574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089B8-FB7A-45FB-8A56-587CE691C172}"/>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5" name="Footer Placeholder 4">
            <a:extLst>
              <a:ext uri="{FF2B5EF4-FFF2-40B4-BE49-F238E27FC236}">
                <a16:creationId xmlns:a16="http://schemas.microsoft.com/office/drawing/2014/main" id="{AEE29A39-0DA7-4D3F-A246-BD01E46D1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3044-A227-4C88-9240-A3FCC2BF5540}"/>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16082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EE6A4-6AB3-4AA0-B6EF-CF418CC6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8C25FC-88B0-4C3A-AC7D-65AE1ABD89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FADAD-9759-4900-A682-04CA85CD9E14}"/>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5" name="Footer Placeholder 4">
            <a:extLst>
              <a:ext uri="{FF2B5EF4-FFF2-40B4-BE49-F238E27FC236}">
                <a16:creationId xmlns:a16="http://schemas.microsoft.com/office/drawing/2014/main" id="{3F98CC2D-F5A4-46C9-9A92-347D6CD06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97BEC-2FD8-4339-B7D0-BC75A8BA50CE}"/>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47991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3F31-ED55-4E19-888E-8C55A4F27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43C1B-2997-4AB0-93CA-9DD0AF765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656F8-B9D6-40CF-B146-353F06A63A72}"/>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5" name="Footer Placeholder 4">
            <a:extLst>
              <a:ext uri="{FF2B5EF4-FFF2-40B4-BE49-F238E27FC236}">
                <a16:creationId xmlns:a16="http://schemas.microsoft.com/office/drawing/2014/main" id="{737C09B7-8A8A-4557-B5A3-5C4829A25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2E3D9-C16D-4A3F-84A2-18A65BCBFC8C}"/>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174519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36CA-BCFC-4105-9674-0FCFCBB40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56364-64FA-44A5-B7C5-4398E40F4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0BBBFB-0CF8-4135-838F-3A0A3193E3ED}"/>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5" name="Footer Placeholder 4">
            <a:extLst>
              <a:ext uri="{FF2B5EF4-FFF2-40B4-BE49-F238E27FC236}">
                <a16:creationId xmlns:a16="http://schemas.microsoft.com/office/drawing/2014/main" id="{02C3636A-B0E5-4B22-871E-4670BBD75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34155-FFC8-44D8-9E99-0E83FD6E339B}"/>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58251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A8F4-B430-48F4-94A4-809835206B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676F85-6241-4D77-A6F4-7480C9C7F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21949-DF01-4392-B8B7-8EC438BA6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0C1A3-2FFB-45B5-BD24-3B1101223A13}"/>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6" name="Footer Placeholder 5">
            <a:extLst>
              <a:ext uri="{FF2B5EF4-FFF2-40B4-BE49-F238E27FC236}">
                <a16:creationId xmlns:a16="http://schemas.microsoft.com/office/drawing/2014/main" id="{F5F5DEF1-F48D-4DFA-AE2D-C8B47F677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6FE4E-04C9-4ABF-B514-D11D0680CA5E}"/>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407409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FA51-DC8B-4F99-B81A-03A807A47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A9962F-A284-4F53-86CF-BA8DB7364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EA604-EC6E-45E1-A481-6F0DD180B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C18369-DF13-467E-ABC7-125406336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81E037-A126-4FF0-901B-B7E95705BA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30FE22-C629-4749-A784-BA49F0AF217A}"/>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8" name="Footer Placeholder 7">
            <a:extLst>
              <a:ext uri="{FF2B5EF4-FFF2-40B4-BE49-F238E27FC236}">
                <a16:creationId xmlns:a16="http://schemas.microsoft.com/office/drawing/2014/main" id="{11AC6510-DBFC-4B80-8FB8-C59E9D473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A271C3-94E2-4380-9635-B29E58EA64CC}"/>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234755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FD11-6284-4BF5-9400-5BE9DEE1FD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562C8B-691E-4810-BCB1-439BE6967F30}"/>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4" name="Footer Placeholder 3">
            <a:extLst>
              <a:ext uri="{FF2B5EF4-FFF2-40B4-BE49-F238E27FC236}">
                <a16:creationId xmlns:a16="http://schemas.microsoft.com/office/drawing/2014/main" id="{BB1DFC2C-E3C4-4C48-A251-93D3F16E1D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06DAAB-AD48-42F8-ACA1-185DECF172E6}"/>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76421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3FAF-5356-461D-8199-9A047BA5EAD9}"/>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3" name="Footer Placeholder 2">
            <a:extLst>
              <a:ext uri="{FF2B5EF4-FFF2-40B4-BE49-F238E27FC236}">
                <a16:creationId xmlns:a16="http://schemas.microsoft.com/office/drawing/2014/main" id="{A294D420-12A4-43B5-BDF7-38A1D86859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68FEE-A58C-4F82-80E6-7AB32F4F7DFA}"/>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194377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1F30-B64E-482C-8C54-EE7949CA5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A23E48-F135-408D-953C-588CDC736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2892F8-3F73-4C32-8C4C-BCDEAFE22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7B527-8A4A-4A31-A65C-C0C614FAE499}"/>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6" name="Footer Placeholder 5">
            <a:extLst>
              <a:ext uri="{FF2B5EF4-FFF2-40B4-BE49-F238E27FC236}">
                <a16:creationId xmlns:a16="http://schemas.microsoft.com/office/drawing/2014/main" id="{4606F081-5F22-465D-9027-03DE755ED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779BC-B8B3-4A70-B1A6-3C9931E4B162}"/>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207681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5B0-5FEC-44A0-847F-D9689FAD1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89375E-5B43-43D6-B25C-579875C8B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67A7B5-3265-4AEE-8E3F-F06021443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5F858-1E5C-4C33-BABA-E0B7A698B4C1}"/>
              </a:ext>
            </a:extLst>
          </p:cNvPr>
          <p:cNvSpPr>
            <a:spLocks noGrp="1"/>
          </p:cNvSpPr>
          <p:nvPr>
            <p:ph type="dt" sz="half" idx="10"/>
          </p:nvPr>
        </p:nvSpPr>
        <p:spPr/>
        <p:txBody>
          <a:bodyPr/>
          <a:lstStyle/>
          <a:p>
            <a:fld id="{2FE9B93E-75DD-48EA-84A4-A31936FE6BFE}" type="datetimeFigureOut">
              <a:rPr lang="en-US" smtClean="0"/>
              <a:t>3/17/2022</a:t>
            </a:fld>
            <a:endParaRPr lang="en-US"/>
          </a:p>
        </p:txBody>
      </p:sp>
      <p:sp>
        <p:nvSpPr>
          <p:cNvPr id="6" name="Footer Placeholder 5">
            <a:extLst>
              <a:ext uri="{FF2B5EF4-FFF2-40B4-BE49-F238E27FC236}">
                <a16:creationId xmlns:a16="http://schemas.microsoft.com/office/drawing/2014/main" id="{6D98C480-D5D6-42E9-B4DF-5974A7D2F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317F1-47F9-4EDA-B0D2-CD4EEE28CF25}"/>
              </a:ext>
            </a:extLst>
          </p:cNvPr>
          <p:cNvSpPr>
            <a:spLocks noGrp="1"/>
          </p:cNvSpPr>
          <p:nvPr>
            <p:ph type="sldNum" sz="quarter" idx="12"/>
          </p:nvPr>
        </p:nvSpPr>
        <p:spPr/>
        <p:txBody>
          <a:bodyPr/>
          <a:lstStyle/>
          <a:p>
            <a:fld id="{31C5BC85-9189-425B-93CA-75A5D8B3692D}" type="slidenum">
              <a:rPr lang="en-US" smtClean="0"/>
              <a:t>‹#›</a:t>
            </a:fld>
            <a:endParaRPr lang="en-US"/>
          </a:p>
        </p:txBody>
      </p:sp>
    </p:spTree>
    <p:extLst>
      <p:ext uri="{BB962C8B-B14F-4D97-AF65-F5344CB8AC3E}">
        <p14:creationId xmlns:p14="http://schemas.microsoft.com/office/powerpoint/2010/main" val="426046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2731C-6D77-4850-A01B-5862F5026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6F8994-CF13-47B5-BC63-65EC32E5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57926-EFAE-4E62-B341-EEB0D9AA8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9B93E-75DD-48EA-84A4-A31936FE6BFE}" type="datetimeFigureOut">
              <a:rPr lang="en-US" smtClean="0"/>
              <a:t>3/17/2022</a:t>
            </a:fld>
            <a:endParaRPr lang="en-US"/>
          </a:p>
        </p:txBody>
      </p:sp>
      <p:sp>
        <p:nvSpPr>
          <p:cNvPr id="5" name="Footer Placeholder 4">
            <a:extLst>
              <a:ext uri="{FF2B5EF4-FFF2-40B4-BE49-F238E27FC236}">
                <a16:creationId xmlns:a16="http://schemas.microsoft.com/office/drawing/2014/main" id="{8BBD9980-9343-4DE9-B5AF-7B9AC8D81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D7CAB-A03A-4463-8E25-671E4EEE9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5BC85-9189-425B-93CA-75A5D8B3692D}" type="slidenum">
              <a:rPr lang="en-US" smtClean="0"/>
              <a:t>‹#›</a:t>
            </a:fld>
            <a:endParaRPr lang="en-US"/>
          </a:p>
        </p:txBody>
      </p:sp>
    </p:spTree>
    <p:extLst>
      <p:ext uri="{BB962C8B-B14F-4D97-AF65-F5344CB8AC3E}">
        <p14:creationId xmlns:p14="http://schemas.microsoft.com/office/powerpoint/2010/main" val="380932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BF0158935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elsajohnson/Syracuse-Applied-Data-Science-Portfoli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55B2-E2F3-4AEF-A80C-BD10BCFF5FB2}"/>
              </a:ext>
            </a:extLst>
          </p:cNvPr>
          <p:cNvSpPr>
            <a:spLocks noGrp="1"/>
          </p:cNvSpPr>
          <p:nvPr>
            <p:ph type="ctrTitle"/>
          </p:nvPr>
        </p:nvSpPr>
        <p:spPr>
          <a:xfrm>
            <a:off x="1113810" y="2960716"/>
            <a:ext cx="4036334" cy="2387600"/>
          </a:xfrm>
        </p:spPr>
        <p:txBody>
          <a:bodyPr anchor="t">
            <a:normAutofit/>
          </a:bodyPr>
          <a:lstStyle/>
          <a:p>
            <a:pPr algn="l"/>
            <a:r>
              <a:rPr lang="en-US" sz="5400" dirty="0"/>
              <a:t>Portfolio Milestone Presentation</a:t>
            </a:r>
          </a:p>
        </p:txBody>
      </p:sp>
      <p:sp>
        <p:nvSpPr>
          <p:cNvPr id="3" name="Subtitle 2">
            <a:extLst>
              <a:ext uri="{FF2B5EF4-FFF2-40B4-BE49-F238E27FC236}">
                <a16:creationId xmlns:a16="http://schemas.microsoft.com/office/drawing/2014/main" id="{EC4A765D-CD03-4E04-AE3F-B9A875FCE351}"/>
              </a:ext>
            </a:extLst>
          </p:cNvPr>
          <p:cNvSpPr>
            <a:spLocks noGrp="1"/>
          </p:cNvSpPr>
          <p:nvPr>
            <p:ph type="subTitle" idx="1"/>
          </p:nvPr>
        </p:nvSpPr>
        <p:spPr>
          <a:xfrm>
            <a:off x="1113809" y="953037"/>
            <a:ext cx="4036333" cy="1709849"/>
          </a:xfrm>
        </p:spPr>
        <p:txBody>
          <a:bodyPr anchor="b">
            <a:normAutofit/>
          </a:bodyPr>
          <a:lstStyle/>
          <a:p>
            <a:pPr algn="l"/>
            <a:r>
              <a:rPr lang="en-US" sz="2000" dirty="0"/>
              <a:t>SUID: 768295784</a:t>
            </a:r>
          </a:p>
          <a:p>
            <a:pPr algn="l"/>
            <a:r>
              <a:rPr lang="en-US" sz="2000" dirty="0"/>
              <a:t>Kelsey Johnson</a:t>
            </a:r>
          </a:p>
          <a:p>
            <a:pPr algn="l"/>
            <a:r>
              <a:rPr lang="en-US" sz="2000" dirty="0"/>
              <a:t>03/18/2022</a:t>
            </a:r>
          </a:p>
        </p:txBody>
      </p:sp>
      <p:grpSp>
        <p:nvGrpSpPr>
          <p:cNvPr id="58" name="Group 5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9" name="Rectangle 5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58B20B5-12A9-4E7E-ADA5-16B1F889A3C4}"/>
              </a:ext>
            </a:extLst>
          </p:cNvPr>
          <p:cNvPicPr>
            <a:picLocks noChangeAspect="1"/>
          </p:cNvPicPr>
          <p:nvPr/>
        </p:nvPicPr>
        <p:blipFill>
          <a:blip r:embed="rId2"/>
          <a:stretch>
            <a:fillRect/>
          </a:stretch>
        </p:blipFill>
        <p:spPr>
          <a:xfrm>
            <a:off x="5922492" y="1978815"/>
            <a:ext cx="5536001" cy="2841617"/>
          </a:xfrm>
          <a:prstGeom prst="rect">
            <a:avLst/>
          </a:prstGeom>
        </p:spPr>
      </p:pic>
    </p:spTree>
    <p:extLst>
      <p:ext uri="{BB962C8B-B14F-4D97-AF65-F5344CB8AC3E}">
        <p14:creationId xmlns:p14="http://schemas.microsoft.com/office/powerpoint/2010/main" val="47189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77">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9761A-408A-4BE5-963C-B7806388A46E}"/>
              </a:ext>
            </a:extLst>
          </p:cNvPr>
          <p:cNvSpPr>
            <a:spLocks noGrp="1"/>
          </p:cNvSpPr>
          <p:nvPr>
            <p:ph type="title"/>
          </p:nvPr>
        </p:nvSpPr>
        <p:spPr>
          <a:xfrm>
            <a:off x="7989258" y="238590"/>
            <a:ext cx="3507415" cy="1346693"/>
          </a:xfrm>
        </p:spPr>
        <p:txBody>
          <a:bodyPr vert="horz" lIns="91440" tIns="45720" rIns="91440" bIns="45720" rtlCol="0" anchor="ctr">
            <a:normAutofit/>
          </a:bodyPr>
          <a:lstStyle/>
          <a:p>
            <a:r>
              <a:rPr lang="en-US" sz="3600" dirty="0"/>
              <a:t>Objective 3 </a:t>
            </a:r>
          </a:p>
        </p:txBody>
      </p:sp>
      <p:sp>
        <p:nvSpPr>
          <p:cNvPr id="88" name="Rectangle 79">
            <a:extLst>
              <a:ext uri="{FF2B5EF4-FFF2-40B4-BE49-F238E27FC236}">
                <a16:creationId xmlns:a16="http://schemas.microsoft.com/office/drawing/2014/main" id="{2FBF0AC7-1F73-4A5E-882F-8C2A41F1A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p&#10;&#10;Description automatically generated">
            <a:extLst>
              <a:ext uri="{FF2B5EF4-FFF2-40B4-BE49-F238E27FC236}">
                <a16:creationId xmlns:a16="http://schemas.microsoft.com/office/drawing/2014/main" id="{43BC6451-4D53-4497-9A8F-1082269CF54A}"/>
              </a:ext>
            </a:extLst>
          </p:cNvPr>
          <p:cNvPicPr>
            <a:picLocks noChangeAspect="1"/>
          </p:cNvPicPr>
          <p:nvPr/>
        </p:nvPicPr>
        <p:blipFill>
          <a:blip r:embed="rId3"/>
          <a:stretch>
            <a:fillRect/>
          </a:stretch>
        </p:blipFill>
        <p:spPr>
          <a:xfrm>
            <a:off x="1044110" y="1814958"/>
            <a:ext cx="2966332" cy="3224274"/>
          </a:xfrm>
          <a:prstGeom prst="rect">
            <a:avLst/>
          </a:prstGeom>
          <a:effectLst>
            <a:outerShdw blurRad="406400" dist="317500" dir="5400000" sx="89000" sy="89000" rotWithShape="0">
              <a:prstClr val="black">
                <a:alpha val="15000"/>
              </a:prstClr>
            </a:outerShdw>
          </a:effectLst>
        </p:spPr>
      </p:pic>
      <p:pic>
        <p:nvPicPr>
          <p:cNvPr id="13" name="Picture 12" descr="A picture containing table&#10;&#10;Description automatically generated">
            <a:extLst>
              <a:ext uri="{FF2B5EF4-FFF2-40B4-BE49-F238E27FC236}">
                <a16:creationId xmlns:a16="http://schemas.microsoft.com/office/drawing/2014/main" id="{42B8C740-FCE9-47B2-96D1-98AF0D52678A}"/>
              </a:ext>
            </a:extLst>
          </p:cNvPr>
          <p:cNvPicPr>
            <a:picLocks noChangeAspect="1"/>
          </p:cNvPicPr>
          <p:nvPr/>
        </p:nvPicPr>
        <p:blipFill>
          <a:blip r:embed="rId4"/>
          <a:stretch>
            <a:fillRect/>
          </a:stretch>
        </p:blipFill>
        <p:spPr>
          <a:xfrm>
            <a:off x="4625573" y="891540"/>
            <a:ext cx="2374689" cy="2374689"/>
          </a:xfrm>
          <a:prstGeom prst="rect">
            <a:avLst/>
          </a:prstGeom>
          <a:effectLst>
            <a:outerShdw blurRad="406400" dist="317500" dir="5400000" sx="89000" sy="89000" rotWithShape="0">
              <a:prstClr val="black">
                <a:alpha val="15000"/>
              </a:prstClr>
            </a:outerShdw>
          </a:effectLst>
        </p:spPr>
      </p:pic>
      <p:pic>
        <p:nvPicPr>
          <p:cNvPr id="8" name="Picture 7" descr="Chart, scatter chart&#10;&#10;Description automatically generated">
            <a:extLst>
              <a:ext uri="{FF2B5EF4-FFF2-40B4-BE49-F238E27FC236}">
                <a16:creationId xmlns:a16="http://schemas.microsoft.com/office/drawing/2014/main" id="{CCFC2034-6D8A-402F-975D-DE5B4399F1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097" y="3587962"/>
            <a:ext cx="2964089" cy="2374688"/>
          </a:xfrm>
          <a:prstGeom prst="rect">
            <a:avLst/>
          </a:prstGeom>
          <a:effectLst>
            <a:outerShdw blurRad="406400" dist="317500" dir="5400000" sx="89000" sy="89000" rotWithShape="0">
              <a:prstClr val="black">
                <a:alpha val="15000"/>
              </a:prstClr>
            </a:outerShdw>
          </a:effectLst>
        </p:spPr>
      </p:pic>
      <p:sp>
        <p:nvSpPr>
          <p:cNvPr id="51" name="TextBox 5">
            <a:extLst>
              <a:ext uri="{FF2B5EF4-FFF2-40B4-BE49-F238E27FC236}">
                <a16:creationId xmlns:a16="http://schemas.microsoft.com/office/drawing/2014/main" id="{859A3C2A-CF84-45AF-B2BC-D29D7D8D5F7F}"/>
              </a:ext>
            </a:extLst>
          </p:cNvPr>
          <p:cNvSpPr txBox="1"/>
          <p:nvPr/>
        </p:nvSpPr>
        <p:spPr>
          <a:xfrm>
            <a:off x="7989259" y="1402080"/>
            <a:ext cx="3507415" cy="4642103"/>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dirty="0"/>
              <a:t>For IST 718, to explore the data, our group analyzed several different attribute distributions, plotted the data and conducted sentiment analysis</a:t>
            </a:r>
          </a:p>
          <a:p>
            <a:pPr indent="-228600">
              <a:lnSpc>
                <a:spcPct val="90000"/>
              </a:lnSpc>
              <a:spcAft>
                <a:spcPts val="600"/>
              </a:spcAft>
              <a:buFont typeface="Arial" panose="020B0604020202020204" pitchFamily="34" charset="0"/>
              <a:buChar char="•"/>
            </a:pPr>
            <a:r>
              <a:rPr lang="en-US" dirty="0"/>
              <a:t>For IST 707, to explore the data, our group first had to plot the data and then we could analyze products and orders</a:t>
            </a:r>
          </a:p>
          <a:p>
            <a:pPr indent="-228600">
              <a:lnSpc>
                <a:spcPct val="90000"/>
              </a:lnSpc>
              <a:spcAft>
                <a:spcPts val="600"/>
              </a:spcAft>
              <a:buFont typeface="Arial" panose="020B0604020202020204" pitchFamily="34" charset="0"/>
              <a:buChar char="•"/>
            </a:pPr>
            <a:r>
              <a:rPr lang="en-US" dirty="0"/>
              <a:t>These projects show that exploration is always dependent on the data you are using</a:t>
            </a:r>
          </a:p>
          <a:p>
            <a:pPr indent="-228600">
              <a:lnSpc>
                <a:spcPct val="90000"/>
              </a:lnSpc>
              <a:spcAft>
                <a:spcPts val="600"/>
              </a:spcAft>
              <a:buFont typeface="Arial" panose="020B0604020202020204" pitchFamily="34" charset="0"/>
              <a:buChar char="•"/>
            </a:pPr>
            <a:r>
              <a:rPr lang="en-US" dirty="0"/>
              <a:t>The first project included descriptive statistics and sentiment analysis</a:t>
            </a:r>
          </a:p>
          <a:p>
            <a:pPr indent="-228600">
              <a:lnSpc>
                <a:spcPct val="90000"/>
              </a:lnSpc>
              <a:spcAft>
                <a:spcPts val="600"/>
              </a:spcAft>
              <a:buFont typeface="Arial" panose="020B0604020202020204" pitchFamily="34" charset="0"/>
              <a:buChar char="•"/>
            </a:pPr>
            <a:r>
              <a:rPr lang="en-US" dirty="0"/>
              <a:t>The second project analyzed products by weights as well as drone and warehouse coordinates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82255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73C2A-B55A-46CA-BC8C-0D202B14D671}"/>
              </a:ext>
            </a:extLst>
          </p:cNvPr>
          <p:cNvSpPr>
            <a:spLocks noGrp="1"/>
          </p:cNvSpPr>
          <p:nvPr>
            <p:ph type="title"/>
          </p:nvPr>
        </p:nvSpPr>
        <p:spPr>
          <a:xfrm>
            <a:off x="1016805" y="1345958"/>
            <a:ext cx="4193196" cy="4166085"/>
          </a:xfrm>
        </p:spPr>
        <p:txBody>
          <a:bodyPr>
            <a:normAutofit/>
          </a:bodyPr>
          <a:lstStyle/>
          <a:p>
            <a:r>
              <a:rPr lang="en-US" dirty="0"/>
              <a:t>Data Analysis</a:t>
            </a:r>
            <a:br>
              <a:rPr lang="en-US" dirty="0"/>
            </a:br>
            <a:r>
              <a:rPr lang="en-US" dirty="0"/>
              <a:t>(Objective 4)</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0AAB72C-50ED-4922-8D7D-6771DC1EA675}"/>
              </a:ext>
            </a:extLst>
          </p:cNvPr>
          <p:cNvGraphicFramePr>
            <a:graphicFrameLocks noGrp="1"/>
          </p:cNvGraphicFramePr>
          <p:nvPr>
            <p:ph idx="1"/>
            <p:extLst>
              <p:ext uri="{D42A27DB-BD31-4B8C-83A1-F6EECF244321}">
                <p14:modId xmlns:p14="http://schemas.microsoft.com/office/powerpoint/2010/main" val="3229599372"/>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299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6" name="Freeform: Shape 125">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8" name="Freeform: Shape 127">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79761A-408A-4BE5-963C-B7806388A46E}"/>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400"/>
              <a:t>Objective 4 </a:t>
            </a:r>
          </a:p>
        </p:txBody>
      </p:sp>
      <p:sp>
        <p:nvSpPr>
          <p:cNvPr id="130" name="Rectangle 129">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
            <a:extLst>
              <a:ext uri="{FF2B5EF4-FFF2-40B4-BE49-F238E27FC236}">
                <a16:creationId xmlns:a16="http://schemas.microsoft.com/office/drawing/2014/main" id="{859A3C2A-CF84-45AF-B2BC-D29D7D8D5F7F}"/>
              </a:ext>
            </a:extLst>
          </p:cNvPr>
          <p:cNvSpPr txBox="1"/>
          <p:nvPr/>
        </p:nvSpPr>
        <p:spPr>
          <a:xfrm>
            <a:off x="438912" y="2514600"/>
            <a:ext cx="4837176" cy="366674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600" dirty="0"/>
              <a:t>For IST 707, there wasn’t numerical data to analyze, instead locations and products were analyzed</a:t>
            </a:r>
          </a:p>
          <a:p>
            <a:pPr indent="-228600">
              <a:lnSpc>
                <a:spcPct val="90000"/>
              </a:lnSpc>
              <a:spcAft>
                <a:spcPts val="600"/>
              </a:spcAft>
              <a:buFont typeface="Arial" panose="020B0604020202020204" pitchFamily="34" charset="0"/>
              <a:buChar char="•"/>
            </a:pPr>
            <a:r>
              <a:rPr lang="en-US" sz="1600" dirty="0"/>
              <a:t>For IST 772, the final was based on two separate sections: one was based on descriptive statistics and the other section was based on predictive and prescriptive analysis </a:t>
            </a:r>
          </a:p>
          <a:p>
            <a:pPr indent="-228600">
              <a:lnSpc>
                <a:spcPct val="90000"/>
              </a:lnSpc>
              <a:spcAft>
                <a:spcPts val="600"/>
              </a:spcAft>
              <a:buFont typeface="Arial" panose="020B0604020202020204" pitchFamily="34" charset="0"/>
              <a:buChar char="•"/>
            </a:pPr>
            <a:r>
              <a:rPr lang="en-US" sz="1600" dirty="0"/>
              <a:t>A main takeaway from these two projects is that every project requires different tools and types of analysis</a:t>
            </a:r>
          </a:p>
          <a:p>
            <a:pPr indent="-228600">
              <a:lnSpc>
                <a:spcPct val="90000"/>
              </a:lnSpc>
              <a:spcAft>
                <a:spcPts val="600"/>
              </a:spcAft>
              <a:buFont typeface="Arial" panose="020B0604020202020204" pitchFamily="34" charset="0"/>
              <a:buChar char="•"/>
            </a:pPr>
            <a:r>
              <a:rPr lang="en-US" sz="1600" dirty="0"/>
              <a:t>For the first project Clustering (K-Means) and Association Rule Mining (Apriori) were used to identify how the products and deliveries should be set up</a:t>
            </a:r>
          </a:p>
          <a:p>
            <a:pPr indent="-228600">
              <a:lnSpc>
                <a:spcPct val="90000"/>
              </a:lnSpc>
              <a:spcAft>
                <a:spcPts val="600"/>
              </a:spcAft>
              <a:buFont typeface="Arial" panose="020B0604020202020204" pitchFamily="34" charset="0"/>
              <a:buChar char="•"/>
            </a:pPr>
            <a:r>
              <a:rPr lang="en-US" sz="1600" dirty="0"/>
              <a:t>For the second project all 3 types of analysis were used including linear and logistic regression and Bayes Factor</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p:txBody>
      </p:sp>
      <p:pic>
        <p:nvPicPr>
          <p:cNvPr id="8" name="Picture 7" descr="Chart, scatter chart&#10;&#10;Description automatically generated">
            <a:extLst>
              <a:ext uri="{FF2B5EF4-FFF2-40B4-BE49-F238E27FC236}">
                <a16:creationId xmlns:a16="http://schemas.microsoft.com/office/drawing/2014/main" id="{69FF9CDF-F8E5-4067-874B-0E50EB64CE57}"/>
              </a:ext>
            </a:extLst>
          </p:cNvPr>
          <p:cNvPicPr>
            <a:picLocks noChangeAspect="1"/>
          </p:cNvPicPr>
          <p:nvPr/>
        </p:nvPicPr>
        <p:blipFill>
          <a:blip r:embed="rId3">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a16="http://schemas.microsoft.com/office/drawing/2014/main" xmlns:lc="http://schemas.openxmlformats.org/drawingml/2006/lockedCanvas" id="{466B9258-2918-4B05-B66D-52D29470F02D}"/>
              </a:ext>
            </a:extLst>
          </a:blip>
          <a:stretch>
            <a:fillRect/>
          </a:stretch>
        </p:blipFill>
        <p:spPr>
          <a:xfrm>
            <a:off x="6565392" y="724848"/>
            <a:ext cx="2505456" cy="1828982"/>
          </a:xfrm>
          <a:prstGeom prst="rect">
            <a:avLst/>
          </a:prstGeom>
        </p:spPr>
      </p:pic>
      <p:pic>
        <p:nvPicPr>
          <p:cNvPr id="14" name="Picture 13" descr="Text, table&#10;&#10;Description automatically generated">
            <a:extLst>
              <a:ext uri="{FF2B5EF4-FFF2-40B4-BE49-F238E27FC236}">
                <a16:creationId xmlns:a16="http://schemas.microsoft.com/office/drawing/2014/main" id="{B3A55277-61D9-4524-AE69-EA627BC90486}"/>
              </a:ext>
            </a:extLst>
          </p:cNvPr>
          <p:cNvPicPr>
            <a:picLocks noChangeAspect="1"/>
          </p:cNvPicPr>
          <p:nvPr/>
        </p:nvPicPr>
        <p:blipFill>
          <a:blip r:embed="rId4"/>
          <a:stretch>
            <a:fillRect/>
          </a:stretch>
        </p:blipFill>
        <p:spPr>
          <a:xfrm>
            <a:off x="9288744" y="821393"/>
            <a:ext cx="2505456" cy="1635892"/>
          </a:xfrm>
          <a:prstGeom prst="rect">
            <a:avLst/>
          </a:prstGeom>
        </p:spPr>
      </p:pic>
      <p:pic>
        <p:nvPicPr>
          <p:cNvPr id="9" name="Picture 8" descr="Chart, scatter chart&#10;&#10;Description automatically generated">
            <a:extLst>
              <a:ext uri="{FF2B5EF4-FFF2-40B4-BE49-F238E27FC236}">
                <a16:creationId xmlns:a16="http://schemas.microsoft.com/office/drawing/2014/main" id="{D6AB3D45-149A-41BC-866F-225FF8FB08F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50" b="2013"/>
          <a:stretch/>
        </p:blipFill>
        <p:spPr bwMode="auto">
          <a:xfrm>
            <a:off x="6565392" y="2924751"/>
            <a:ext cx="5228807" cy="322977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89192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73C2A-B55A-46CA-BC8C-0D202B14D671}"/>
              </a:ext>
            </a:extLst>
          </p:cNvPr>
          <p:cNvSpPr>
            <a:spLocks noGrp="1"/>
          </p:cNvSpPr>
          <p:nvPr>
            <p:ph type="title"/>
          </p:nvPr>
        </p:nvSpPr>
        <p:spPr>
          <a:xfrm>
            <a:off x="1016805" y="1345958"/>
            <a:ext cx="4460070" cy="4166085"/>
          </a:xfrm>
        </p:spPr>
        <p:txBody>
          <a:bodyPr>
            <a:normAutofit/>
          </a:bodyPr>
          <a:lstStyle/>
          <a:p>
            <a:r>
              <a:rPr lang="en-US" dirty="0"/>
              <a:t>Interpretation and Recommendations</a:t>
            </a:r>
            <a:br>
              <a:rPr lang="en-US" dirty="0"/>
            </a:br>
            <a:r>
              <a:rPr lang="en-US" dirty="0"/>
              <a:t>(Objectives 5 &amp; 6)</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0AAB72C-50ED-4922-8D7D-6771DC1EA675}"/>
              </a:ext>
            </a:extLst>
          </p:cNvPr>
          <p:cNvGraphicFramePr>
            <a:graphicFrameLocks noGrp="1"/>
          </p:cNvGraphicFramePr>
          <p:nvPr>
            <p:ph idx="1"/>
            <p:extLst>
              <p:ext uri="{D42A27DB-BD31-4B8C-83A1-F6EECF244321}">
                <p14:modId xmlns:p14="http://schemas.microsoft.com/office/powerpoint/2010/main" val="2096556438"/>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044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9761A-408A-4BE5-963C-B7806388A46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Objectives 5 &amp; 6</a:t>
            </a:r>
          </a:p>
        </p:txBody>
      </p:sp>
      <p:sp>
        <p:nvSpPr>
          <p:cNvPr id="10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
            <a:extLst>
              <a:ext uri="{FF2B5EF4-FFF2-40B4-BE49-F238E27FC236}">
                <a16:creationId xmlns:a16="http://schemas.microsoft.com/office/drawing/2014/main" id="{859A3C2A-CF84-45AF-B2BC-D29D7D8D5F7F}"/>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For IST 772, a technical analysis was required to be written on the information that was found and to provide a recommendation based on that information</a:t>
            </a:r>
          </a:p>
          <a:p>
            <a:pPr indent="-228600">
              <a:lnSpc>
                <a:spcPct val="90000"/>
              </a:lnSpc>
              <a:spcAft>
                <a:spcPts val="600"/>
              </a:spcAft>
              <a:buFont typeface="Arial" panose="020B0604020202020204" pitchFamily="34" charset="0"/>
              <a:buChar char="•"/>
            </a:pPr>
            <a:r>
              <a:rPr lang="en-US" dirty="0"/>
              <a:t>For MBC 638, the interpretation and recommendations were provided in the form of a storyboard and power point</a:t>
            </a:r>
          </a:p>
          <a:p>
            <a:pPr indent="-228600">
              <a:lnSpc>
                <a:spcPct val="90000"/>
              </a:lnSpc>
              <a:spcAft>
                <a:spcPts val="600"/>
              </a:spcAft>
              <a:buFont typeface="Arial" panose="020B0604020202020204" pitchFamily="34" charset="0"/>
              <a:buChar char="•"/>
            </a:pPr>
            <a:r>
              <a:rPr lang="en-US" dirty="0"/>
              <a:t>Both projects demonstrated unique and different ways to communicate the interpretation and recommendations</a:t>
            </a:r>
          </a:p>
          <a:p>
            <a:pPr indent="-228600">
              <a:lnSpc>
                <a:spcPct val="90000"/>
              </a:lnSpc>
              <a:spcAft>
                <a:spcPts val="600"/>
              </a:spcAft>
              <a:buFont typeface="Arial" panose="020B0604020202020204" pitchFamily="34" charset="0"/>
              <a:buChar char="•"/>
            </a:pPr>
            <a:r>
              <a:rPr lang="en-US" dirty="0"/>
              <a:t>A key takeaway is to know your audience</a:t>
            </a:r>
          </a:p>
          <a:p>
            <a:pPr indent="-228600">
              <a:lnSpc>
                <a:spcPct val="90000"/>
              </a:lnSpc>
              <a:spcAft>
                <a:spcPts val="600"/>
              </a:spcAft>
              <a:buFont typeface="Arial" panose="020B0604020202020204" pitchFamily="34" charset="0"/>
              <a:buChar char="•"/>
            </a:pPr>
            <a:endParaRPr lang="en-US" sz="1700" dirty="0"/>
          </a:p>
        </p:txBody>
      </p:sp>
      <p:pic>
        <p:nvPicPr>
          <p:cNvPr id="14" name="Picture 13" descr="A screenshot of a social media post&#10;&#10;Description automatically generated">
            <a:extLst>
              <a:ext uri="{FF2B5EF4-FFF2-40B4-BE49-F238E27FC236}">
                <a16:creationId xmlns:a16="http://schemas.microsoft.com/office/drawing/2014/main" id="{9DE02205-6EEC-44C5-A411-18CEF5C646BC}"/>
              </a:ext>
            </a:extLst>
          </p:cNvPr>
          <p:cNvPicPr>
            <a:picLocks noChangeAspect="1"/>
          </p:cNvPicPr>
          <p:nvPr/>
        </p:nvPicPr>
        <p:blipFill>
          <a:blip r:embed="rId3"/>
          <a:stretch>
            <a:fillRect/>
          </a:stretch>
        </p:blipFill>
        <p:spPr>
          <a:xfrm>
            <a:off x="6099048" y="1620717"/>
            <a:ext cx="5458968" cy="3616566"/>
          </a:xfrm>
          <a:prstGeom prst="rect">
            <a:avLst/>
          </a:prstGeom>
        </p:spPr>
      </p:pic>
    </p:spTree>
    <p:extLst>
      <p:ext uri="{BB962C8B-B14F-4D97-AF65-F5344CB8AC3E}">
        <p14:creationId xmlns:p14="http://schemas.microsoft.com/office/powerpoint/2010/main" val="186503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73C2A-B55A-46CA-BC8C-0D202B14D671}"/>
              </a:ext>
            </a:extLst>
          </p:cNvPr>
          <p:cNvSpPr>
            <a:spLocks noGrp="1"/>
          </p:cNvSpPr>
          <p:nvPr>
            <p:ph type="title"/>
          </p:nvPr>
        </p:nvSpPr>
        <p:spPr>
          <a:xfrm>
            <a:off x="1016805" y="1345958"/>
            <a:ext cx="4193196" cy="4166085"/>
          </a:xfrm>
        </p:spPr>
        <p:txBody>
          <a:bodyPr>
            <a:normAutofit/>
          </a:bodyPr>
          <a:lstStyle/>
          <a:p>
            <a:r>
              <a:rPr lang="en-US" dirty="0"/>
              <a:t>Ethical Dimensions of Data Science</a:t>
            </a:r>
            <a:br>
              <a:rPr lang="en-US" dirty="0"/>
            </a:br>
            <a:r>
              <a:rPr lang="en-US" dirty="0"/>
              <a:t>(Objective 7)</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0AAB72C-50ED-4922-8D7D-6771DC1EA675}"/>
              </a:ext>
            </a:extLst>
          </p:cNvPr>
          <p:cNvGraphicFramePr>
            <a:graphicFrameLocks noGrp="1"/>
          </p:cNvGraphicFramePr>
          <p:nvPr>
            <p:ph idx="1"/>
            <p:extLst>
              <p:ext uri="{D42A27DB-BD31-4B8C-83A1-F6EECF244321}">
                <p14:modId xmlns:p14="http://schemas.microsoft.com/office/powerpoint/2010/main" val="3725032296"/>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868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3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9" name="Rectangle 3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9761A-408A-4BE5-963C-B7806388A46E}"/>
              </a:ext>
            </a:extLst>
          </p:cNvPr>
          <p:cNvSpPr>
            <a:spLocks noGrp="1"/>
          </p:cNvSpPr>
          <p:nvPr>
            <p:ph type="title"/>
          </p:nvPr>
        </p:nvSpPr>
        <p:spPr>
          <a:xfrm>
            <a:off x="1289303" y="248084"/>
            <a:ext cx="9849751" cy="942542"/>
          </a:xfrm>
        </p:spPr>
        <p:txBody>
          <a:bodyPr vert="horz" lIns="91440" tIns="45720" rIns="91440" bIns="45720" rtlCol="0" anchor="b">
            <a:normAutofit/>
          </a:bodyPr>
          <a:lstStyle/>
          <a:p>
            <a:r>
              <a:rPr lang="en-US" sz="5400" kern="1200" dirty="0">
                <a:solidFill>
                  <a:schemeClr val="tx1"/>
                </a:solidFill>
                <a:latin typeface="+mj-lt"/>
                <a:ea typeface="+mj-ea"/>
                <a:cs typeface="+mj-cs"/>
              </a:rPr>
              <a:t>Objective 7</a:t>
            </a:r>
          </a:p>
        </p:txBody>
      </p:sp>
      <p:sp>
        <p:nvSpPr>
          <p:cNvPr id="51" name="TextBox 5">
            <a:extLst>
              <a:ext uri="{FF2B5EF4-FFF2-40B4-BE49-F238E27FC236}">
                <a16:creationId xmlns:a16="http://schemas.microsoft.com/office/drawing/2014/main" id="{859A3C2A-CF84-45AF-B2BC-D29D7D8D5F7F}"/>
              </a:ext>
            </a:extLst>
          </p:cNvPr>
          <p:cNvSpPr txBox="1"/>
          <p:nvPr/>
        </p:nvSpPr>
        <p:spPr>
          <a:xfrm>
            <a:off x="1210516" y="1698003"/>
            <a:ext cx="9849751" cy="303216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an area I did not personally take a class on (such as Information Security)</a:t>
            </a:r>
          </a:p>
          <a:p>
            <a:pPr indent="-228600">
              <a:lnSpc>
                <a:spcPct val="90000"/>
              </a:lnSpc>
              <a:spcAft>
                <a:spcPts val="6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Working in ID Theft Analytics, my job is to develop solutions to prevent third-party fraudsters (fraudsters who do not know the customer) from accessing information</a:t>
            </a: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cs typeface="Times New Roman" panose="02020603050405020304" pitchFamily="18" charset="0"/>
              </a:rPr>
              <a:t>This is done in two different ways - by predicting fraud applications and identifying account takeovers</a:t>
            </a:r>
          </a:p>
          <a:p>
            <a:pPr indent="-228600">
              <a:lnSpc>
                <a:spcPct val="90000"/>
              </a:lnSpc>
              <a:spcAft>
                <a:spcPts val="6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Predicting fraudulent applications involves using model scores as well as writing rules to decline or queue applications for manual review </a:t>
            </a:r>
          </a:p>
          <a:p>
            <a:pPr indent="-228600">
              <a:lnSpc>
                <a:spcPct val="90000"/>
              </a:lnSpc>
              <a:spcAft>
                <a:spcPts val="6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Identifying  account takeovers involves writing rules as well as performing additional analysis to identify how the fraudster accessed the account </a:t>
            </a:r>
            <a:endParaRPr lang="en-US" sz="2000" dirty="0"/>
          </a:p>
        </p:txBody>
      </p:sp>
    </p:spTree>
    <p:extLst>
      <p:ext uri="{BB962C8B-B14F-4D97-AF65-F5344CB8AC3E}">
        <p14:creationId xmlns:p14="http://schemas.microsoft.com/office/powerpoint/2010/main" val="267740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977C2E-B58E-4A82-AED7-5763F93326D5}"/>
              </a:ext>
            </a:extLst>
          </p:cNvPr>
          <p:cNvSpPr>
            <a:spLocks noGrp="1"/>
          </p:cNvSpPr>
          <p:nvPr>
            <p:ph type="title"/>
          </p:nvPr>
        </p:nvSpPr>
        <p:spPr>
          <a:xfrm>
            <a:off x="643467" y="321734"/>
            <a:ext cx="10905066" cy="1135737"/>
          </a:xfrm>
        </p:spPr>
        <p:txBody>
          <a:bodyPr>
            <a:normAutofit/>
          </a:bodyPr>
          <a:lstStyle/>
          <a:p>
            <a:r>
              <a:rPr lang="en-US" sz="3600" dirty="0"/>
              <a:t>What’s Next?</a:t>
            </a:r>
          </a:p>
        </p:txBody>
      </p:sp>
      <p:sp>
        <p:nvSpPr>
          <p:cNvPr id="29" name="Content Placeholder 2">
            <a:extLst>
              <a:ext uri="{FF2B5EF4-FFF2-40B4-BE49-F238E27FC236}">
                <a16:creationId xmlns:a16="http://schemas.microsoft.com/office/drawing/2014/main" id="{D14AFC74-A6E4-4136-96C9-AB67F456DB4D}"/>
              </a:ext>
            </a:extLst>
          </p:cNvPr>
          <p:cNvSpPr>
            <a:spLocks noGrp="1"/>
          </p:cNvSpPr>
          <p:nvPr>
            <p:ph idx="1"/>
          </p:nvPr>
        </p:nvSpPr>
        <p:spPr>
          <a:xfrm>
            <a:off x="643467" y="1782981"/>
            <a:ext cx="10905066" cy="4393982"/>
          </a:xfrm>
        </p:spPr>
        <p:txBody>
          <a:bodyPr>
            <a:normAutofit/>
          </a:bodyPr>
          <a:lstStyle/>
          <a:p>
            <a:r>
              <a:rPr lang="en-US" sz="2000" dirty="0"/>
              <a:t>Learning about data science won’t stop</a:t>
            </a:r>
          </a:p>
          <a:p>
            <a:r>
              <a:rPr lang="en-US" sz="2000" dirty="0"/>
              <a:t>I have opportunities every day to learn more about different types of models and algorithms</a:t>
            </a:r>
          </a:p>
          <a:p>
            <a:r>
              <a:rPr lang="en-US" sz="2000" dirty="0"/>
              <a:t>With school being done, I now have more free time to focus on combining my knowledge from school with my work</a:t>
            </a:r>
          </a:p>
          <a:p>
            <a:r>
              <a:rPr lang="en-US" sz="2000" dirty="0"/>
              <a:t>I also have more time to spend improving my SAS knowledge as well as continuing to build my skills in R, Python and other tools we have learned</a:t>
            </a:r>
          </a:p>
          <a:p>
            <a:endParaRPr lang="en-US" sz="2000" dirty="0"/>
          </a:p>
          <a:p>
            <a:endParaRPr lang="en-US" sz="2000" dirty="0"/>
          </a:p>
          <a:p>
            <a:endParaRPr lang="en-US" sz="2000" dirty="0"/>
          </a:p>
          <a:p>
            <a:endParaRPr lang="en-US" sz="2000" dirty="0"/>
          </a:p>
        </p:txBody>
      </p:sp>
      <p:sp>
        <p:nvSpPr>
          <p:cNvPr id="3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79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77C2E-B58E-4A82-AED7-5763F93326D5}"/>
              </a:ext>
            </a:extLst>
          </p:cNvPr>
          <p:cNvSpPr>
            <a:spLocks noGrp="1"/>
          </p:cNvSpPr>
          <p:nvPr>
            <p:ph type="title"/>
          </p:nvPr>
        </p:nvSpPr>
        <p:spPr>
          <a:xfrm>
            <a:off x="838200" y="365125"/>
            <a:ext cx="10515600" cy="1325563"/>
          </a:xfrm>
        </p:spPr>
        <p:txBody>
          <a:bodyPr>
            <a:normAutofit/>
          </a:bodyPr>
          <a:lstStyle/>
          <a:p>
            <a:r>
              <a:rPr lang="en-US" sz="5400"/>
              <a:t>Thank You for Your Time</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D14AFC74-A6E4-4136-96C9-AB67F456DB4D}"/>
              </a:ext>
            </a:extLst>
          </p:cNvPr>
          <p:cNvSpPr>
            <a:spLocks noGrp="1"/>
          </p:cNvSpPr>
          <p:nvPr>
            <p:ph idx="1"/>
          </p:nvPr>
        </p:nvSpPr>
        <p:spPr>
          <a:xfrm>
            <a:off x="838200" y="1929384"/>
            <a:ext cx="10515600" cy="4251960"/>
          </a:xfrm>
        </p:spPr>
        <p:txBody>
          <a:bodyPr>
            <a:normAutofit/>
          </a:bodyPr>
          <a:lstStyle/>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419346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4708-0E9B-489E-971E-B71634EC8744}"/>
              </a:ext>
            </a:extLst>
          </p:cNvPr>
          <p:cNvSpPr>
            <a:spLocks noGrp="1"/>
          </p:cNvSpPr>
          <p:nvPr>
            <p:ph type="title"/>
          </p:nvPr>
        </p:nvSpPr>
        <p:spPr>
          <a:xfrm>
            <a:off x="1098936" y="177165"/>
            <a:ext cx="9543405" cy="1188720"/>
          </a:xfrm>
        </p:spPr>
        <p:txBody>
          <a:bodyPr>
            <a:normAutofit/>
          </a:bodyPr>
          <a:lstStyle/>
          <a:p>
            <a:r>
              <a:rPr lang="en-US" dirty="0">
                <a:solidFill>
                  <a:schemeClr val="tx1">
                    <a:lumMod val="85000"/>
                    <a:lumOff val="15000"/>
                  </a:schemeClr>
                </a:solidFill>
              </a:rPr>
              <a:t>References for Portfolio Milestone Project</a:t>
            </a:r>
          </a:p>
        </p:txBody>
      </p:sp>
      <p:sp>
        <p:nvSpPr>
          <p:cNvPr id="17"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9B8D60-7D18-416A-B37B-EE3110CA66C7}"/>
              </a:ext>
            </a:extLst>
          </p:cNvPr>
          <p:cNvSpPr txBox="1"/>
          <p:nvPr/>
        </p:nvSpPr>
        <p:spPr>
          <a:xfrm>
            <a:off x="1013489" y="1223010"/>
            <a:ext cx="9292561" cy="54314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IST 687 Intro to Data Science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Figure 1 (Only) used from Corey Jackson’s Week 8 Review slides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IST 707 References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Christofides</a:t>
            </a:r>
            <a:r>
              <a:rPr lang="en-US" sz="1800" dirty="0">
                <a:effectLst/>
                <a:latin typeface="Calibri" panose="020F0502020204030204" pitchFamily="34" charset="0"/>
                <a:ea typeface="Calibri" panose="020F0502020204030204" pitchFamily="34" charset="0"/>
                <a:cs typeface="Times New Roman" panose="02020603050405020304" pitchFamily="18" charset="0"/>
              </a:rPr>
              <a:t>, 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Mingozzi</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&amp; Toth, P. Exact algorithms for the vehicle routing problem, based on spanning tree and shortest path relaxations.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Mathematical Programming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20, </a:t>
            </a:r>
            <a:r>
              <a:rPr lang="en-US" sz="1800" dirty="0">
                <a:effectLst/>
                <a:latin typeface="Calibri" panose="020F0502020204030204" pitchFamily="34" charset="0"/>
                <a:ea typeface="Calibri" panose="020F0502020204030204" pitchFamily="34" charset="0"/>
                <a:cs typeface="Times New Roman" panose="02020603050405020304" pitchFamily="18" charset="0"/>
              </a:rPr>
              <a:t>255–282 (1981).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https://doi.org/10.1007/BF01589353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Rouse, Margaret. “What Is a Drone?”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IoT Agenda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TechTarget, 15 July 2019, internetofthingsagenda.techtarget.com/definition/drone. </a:t>
            </a:r>
          </a:p>
          <a:p>
            <a:pPr marL="457200" marR="0" indent="-45720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Tolga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Bektas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multiple traveling salesman problem: an overview of formulations and solution procedures,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Omega</a:t>
            </a:r>
            <a:r>
              <a:rPr lang="en-US" sz="1800" dirty="0">
                <a:effectLst/>
                <a:latin typeface="Calibri" panose="020F0502020204030204" pitchFamily="34" charset="0"/>
                <a:ea typeface="Calibri" panose="020F0502020204030204" pitchFamily="34" charset="0"/>
                <a:cs typeface="Times New Roman" panose="02020603050405020304" pitchFamily="18" charset="0"/>
              </a:rPr>
              <a:t>, Volume 34, Issue 3, 2006, Pages 209-219, ISSN 0305-0483, https://doi.org/10.1016/j.omega.2004.10.004.</a:t>
            </a:r>
          </a:p>
          <a:p>
            <a:pPr marL="45720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Welch, Adrienne, "A cost-benefit analysis of Amazon Prime Air" (2015). Honors Theses.</a:t>
            </a:r>
          </a:p>
          <a:p>
            <a:pPr marL="457200" marR="0" indent="-45720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Google, #Hash Code Delivery, Problem statement for Online Qualification Round, Hash Code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C7DBB"/>
              </a:solidFill>
              <a:effectLst/>
              <a:latin typeface="NexusSans"/>
            </a:endParaRPr>
          </a:p>
        </p:txBody>
      </p:sp>
    </p:spTree>
    <p:extLst>
      <p:ext uri="{BB962C8B-B14F-4D97-AF65-F5344CB8AC3E}">
        <p14:creationId xmlns:p14="http://schemas.microsoft.com/office/powerpoint/2010/main" val="157855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93D1A-AA3C-415B-B677-F1A5391ED2B4}"/>
              </a:ext>
            </a:extLst>
          </p:cNvPr>
          <p:cNvSpPr>
            <a:spLocks noGrp="1"/>
          </p:cNvSpPr>
          <p:nvPr>
            <p:ph type="title"/>
          </p:nvPr>
        </p:nvSpPr>
        <p:spPr>
          <a:xfrm>
            <a:off x="838200" y="557189"/>
            <a:ext cx="3374136" cy="5567891"/>
          </a:xfrm>
        </p:spPr>
        <p:txBody>
          <a:bodyPr>
            <a:normAutofit/>
          </a:bodyPr>
          <a:lstStyle/>
          <a:p>
            <a:r>
              <a:rPr lang="en-US" sz="5200" dirty="0"/>
              <a:t>What is Data Science</a:t>
            </a:r>
          </a:p>
        </p:txBody>
      </p:sp>
      <p:graphicFrame>
        <p:nvGraphicFramePr>
          <p:cNvPr id="7" name="Content Placeholder 2">
            <a:extLst>
              <a:ext uri="{FF2B5EF4-FFF2-40B4-BE49-F238E27FC236}">
                <a16:creationId xmlns:a16="http://schemas.microsoft.com/office/drawing/2014/main" id="{343C91E3-0D7D-492C-9515-550CB18C30DA}"/>
              </a:ext>
            </a:extLst>
          </p:cNvPr>
          <p:cNvGraphicFramePr>
            <a:graphicFrameLocks noGrp="1"/>
          </p:cNvGraphicFramePr>
          <p:nvPr>
            <p:ph idx="1"/>
            <p:extLst>
              <p:ext uri="{D42A27DB-BD31-4B8C-83A1-F6EECF244321}">
                <p14:modId xmlns:p14="http://schemas.microsoft.com/office/powerpoint/2010/main" val="42222806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130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4708-0E9B-489E-971E-B71634EC8744}"/>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References (Continued)</a:t>
            </a:r>
          </a:p>
        </p:txBody>
      </p:sp>
      <p:sp>
        <p:nvSpPr>
          <p:cNvPr id="3" name="Content Placeholder 2">
            <a:extLst>
              <a:ext uri="{FF2B5EF4-FFF2-40B4-BE49-F238E27FC236}">
                <a16:creationId xmlns:a16="http://schemas.microsoft.com/office/drawing/2014/main" id="{7049CAE4-61CC-436C-A192-F3D500C1125F}"/>
              </a:ext>
            </a:extLst>
          </p:cNvPr>
          <p:cNvSpPr>
            <a:spLocks noGrp="1"/>
          </p:cNvSpPr>
          <p:nvPr>
            <p:ph idx="1"/>
          </p:nvPr>
        </p:nvSpPr>
        <p:spPr>
          <a:xfrm>
            <a:off x="1957987" y="2431765"/>
            <a:ext cx="8276026" cy="3320031"/>
          </a:xfrm>
        </p:spPr>
        <p:txBody>
          <a:bodyPr anchor="ctr">
            <a:normAutofit fontScale="92500" lnSpcReduction="20000"/>
          </a:bodyPr>
          <a:lstStyle/>
          <a:p>
            <a:pPr marL="0" marR="0" indent="0">
              <a:lnSpc>
                <a:spcPct val="107000"/>
              </a:lnSpc>
              <a:spcBef>
                <a:spcPts val="0"/>
              </a:spcBef>
              <a:spcAft>
                <a:spcPts val="800"/>
              </a:spcAft>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IST 718 References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Scotch Whisky Dataset,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Thatdataanalyst</a:t>
            </a:r>
            <a:r>
              <a:rPr lang="en-US" sz="1600" dirty="0">
                <a:effectLst/>
                <a:latin typeface="Calibri" panose="020F0502020204030204" pitchFamily="34" charset="0"/>
                <a:ea typeface="Calibri" panose="020F0502020204030204" pitchFamily="34" charset="0"/>
                <a:cs typeface="Times New Roman" panose="02020603050405020304" pitchFamily="18" charset="0"/>
              </a:rPr>
              <a:t>. (2018, March 22).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Scotch Whiskey Dataset </a:t>
            </a:r>
            <a:r>
              <a:rPr lang="en-US" sz="1600" dirty="0">
                <a:effectLst/>
                <a:latin typeface="Calibri" panose="020F0502020204030204" pitchFamily="34" charset="0"/>
                <a:ea typeface="Calibri" panose="020F0502020204030204" pitchFamily="34" charset="0"/>
                <a:cs typeface="Times New Roman" panose="02020603050405020304" pitchFamily="18" charset="0"/>
              </a:rPr>
              <a:t>[data set]. Kaggle. </a:t>
            </a:r>
          </a:p>
          <a:p>
            <a:pPr marL="0" marR="0" indent="0">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https://www.kaggle.com/koki25ando/scotch-whisky-dataset</a:t>
            </a:r>
          </a:p>
          <a:p>
            <a:pPr marL="0" marR="0"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Meta-Critic Whisky Database,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Selfbuilt</a:t>
            </a:r>
            <a:r>
              <a:rPr lang="en-US" sz="1600" dirty="0">
                <a:effectLst/>
                <a:latin typeface="Calibri" panose="020F0502020204030204" pitchFamily="34" charset="0"/>
                <a:ea typeface="Calibri" panose="020F0502020204030204" pitchFamily="34" charset="0"/>
                <a:cs typeface="Times New Roman" panose="02020603050405020304" pitchFamily="18" charset="0"/>
              </a:rPr>
              <a:t>. (2021, August 27). Meta-Critic Whisky Database.  </a:t>
            </a:r>
          </a:p>
          <a:p>
            <a:pPr marL="0" marR="0" indent="0">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https://whiskyanalysis.com/index.php/database/</a:t>
            </a:r>
          </a:p>
          <a:p>
            <a:pPr marL="0"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2,2k+ Scotch Whisky Reviews,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Thatdataanalyst</a:t>
            </a:r>
            <a:r>
              <a:rPr lang="en-US" sz="1600" dirty="0">
                <a:effectLst/>
                <a:latin typeface="Calibri" panose="020F0502020204030204" pitchFamily="34" charset="0"/>
                <a:ea typeface="Calibri" panose="020F0502020204030204" pitchFamily="34" charset="0"/>
                <a:cs typeface="Times New Roman" panose="02020603050405020304" pitchFamily="18" charset="0"/>
              </a:rPr>
              <a:t>. (2018, June 13). 2,2k+ Scotch Whisky Reviews. </a:t>
            </a:r>
          </a:p>
          <a:p>
            <a:pPr marL="0" marR="0" indent="0">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https://www.kaggle.com/koki25ando/22000-scotch-whisky-reviews</a:t>
            </a:r>
          </a:p>
          <a:p>
            <a:pPr marL="0" indent="0">
              <a:lnSpc>
                <a:spcPct val="107000"/>
              </a:lnSpc>
              <a:spcBef>
                <a:spcPts val="0"/>
              </a:spcBef>
              <a:spcAft>
                <a:spcPts val="800"/>
              </a:spcAft>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kelsajohnson</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/Syracuse-Applied-Data-Science-Portfolio (github.com)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b="0" i="0" u="none" strike="noStrike" dirty="0">
              <a:effectLst/>
              <a:latin typeface="NexusSans"/>
            </a:endParaRPr>
          </a:p>
        </p:txBody>
      </p:sp>
      <p:sp>
        <p:nvSpPr>
          <p:cNvPr id="17"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38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4087E5-ED3D-4352-8F6F-E8F860682FCF}"/>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Why Data Science?</a:t>
            </a:r>
          </a:p>
        </p:txBody>
      </p:sp>
      <p:graphicFrame>
        <p:nvGraphicFramePr>
          <p:cNvPr id="5" name="Content Placeholder 2">
            <a:extLst>
              <a:ext uri="{FF2B5EF4-FFF2-40B4-BE49-F238E27FC236}">
                <a16:creationId xmlns:a16="http://schemas.microsoft.com/office/drawing/2014/main" id="{4F95A70F-7615-433E-8DA7-CBE17499AAF4}"/>
              </a:ext>
            </a:extLst>
          </p:cNvPr>
          <p:cNvGraphicFramePr>
            <a:graphicFrameLocks noGrp="1"/>
          </p:cNvGraphicFramePr>
          <p:nvPr>
            <p:ph idx="1"/>
            <p:extLst>
              <p:ext uri="{D42A27DB-BD31-4B8C-83A1-F6EECF244321}">
                <p14:modId xmlns:p14="http://schemas.microsoft.com/office/powerpoint/2010/main" val="336017076"/>
              </p:ext>
            </p:extLst>
          </p:nvPr>
        </p:nvGraphicFramePr>
        <p:xfrm>
          <a:off x="4305300" y="231006"/>
          <a:ext cx="7734300"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187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60A7D-53D2-4948-B098-F7EB537BD0E0}"/>
              </a:ext>
            </a:extLst>
          </p:cNvPr>
          <p:cNvSpPr>
            <a:spLocks noGrp="1"/>
          </p:cNvSpPr>
          <p:nvPr>
            <p:ph type="title"/>
          </p:nvPr>
        </p:nvSpPr>
        <p:spPr>
          <a:xfrm>
            <a:off x="838200" y="365125"/>
            <a:ext cx="10515600" cy="1325563"/>
          </a:xfrm>
        </p:spPr>
        <p:txBody>
          <a:bodyPr>
            <a:normAutofit/>
          </a:bodyPr>
          <a:lstStyle/>
          <a:p>
            <a:r>
              <a:rPr lang="en-US" sz="4200" dirty="0"/>
              <a:t>Project Background</a:t>
            </a:r>
            <a:br>
              <a:rPr lang="en-US" sz="4200" dirty="0"/>
            </a:br>
            <a:endParaRPr lang="en-US" sz="4200" dirty="0"/>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37ACB-8A54-46F0-A792-C2107818DA6C}"/>
              </a:ext>
            </a:extLst>
          </p:cNvPr>
          <p:cNvSpPr>
            <a:spLocks noGrp="1"/>
          </p:cNvSpPr>
          <p:nvPr>
            <p:ph idx="1"/>
          </p:nvPr>
        </p:nvSpPr>
        <p:spPr>
          <a:xfrm>
            <a:off x="838200" y="1929384"/>
            <a:ext cx="10515600" cy="4251960"/>
          </a:xfrm>
        </p:spPr>
        <p:txBody>
          <a:bodyPr>
            <a:normAutofit/>
          </a:bodyPr>
          <a:lstStyle/>
          <a:p>
            <a:r>
              <a:rPr lang="en-US" sz="2200" dirty="0"/>
              <a:t>5 projects will be used to demonstrate the Applied Data Science Program Objectives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In IST 659 Database Administration and Management, </a:t>
            </a:r>
            <a:r>
              <a:rPr lang="en-US" sz="2200" dirty="0">
                <a:latin typeface="Calibri" panose="020F0502020204030204" pitchFamily="34" charset="0"/>
                <a:ea typeface="Calibri" panose="020F0502020204030204" pitchFamily="34" charset="0"/>
                <a:cs typeface="Times New Roman" panose="02020603050405020304" pitchFamily="18" charset="0"/>
              </a:rPr>
              <a:t>there was an overall</a:t>
            </a:r>
            <a:r>
              <a:rPr lang="en-US" sz="2200" dirty="0">
                <a:effectLst/>
                <a:latin typeface="Calibri" panose="020F0502020204030204" pitchFamily="34" charset="0"/>
                <a:ea typeface="Calibri" panose="020F0502020204030204" pitchFamily="34" charset="0"/>
                <a:cs typeface="Times New Roman" panose="02020603050405020304" pitchFamily="18" charset="0"/>
              </a:rPr>
              <a:t> project in which students were tasked with designing and implementing a database to solve a data management problem of their choice </a:t>
            </a:r>
          </a:p>
          <a:p>
            <a:r>
              <a:rPr lang="en-US" sz="2200" dirty="0">
                <a:latin typeface="Calibri" panose="020F0502020204030204" pitchFamily="34" charset="0"/>
                <a:ea typeface="Calibri" panose="020F0502020204030204" pitchFamily="34" charset="0"/>
                <a:cs typeface="Times New Roman" panose="02020603050405020304" pitchFamily="18" charset="0"/>
              </a:rPr>
              <a:t>In IST 718 Big Data, </a:t>
            </a:r>
            <a:r>
              <a:rPr lang="en-US" sz="2200" dirty="0"/>
              <a:t>the final deliverable was a group project, and we were to  specify our own research questions and then answer them</a:t>
            </a:r>
          </a:p>
          <a:p>
            <a:r>
              <a:rPr lang="en-US" sz="2200" dirty="0"/>
              <a:t>In IST 707 Data Analytics, we had another group project which contained specific requirements</a:t>
            </a:r>
          </a:p>
          <a:p>
            <a:r>
              <a:rPr lang="en-US" sz="2200" dirty="0"/>
              <a:t>In IST 772 Quantitative Reasoning, I had a final test based on 3 provided datasets</a:t>
            </a:r>
          </a:p>
          <a:p>
            <a:r>
              <a:rPr lang="en-US" sz="2200" dirty="0"/>
              <a:t>In MBC 638, I had a final project based on any problem I wanted to solve that had accessible data and could have a solution implemented</a:t>
            </a:r>
          </a:p>
          <a:p>
            <a:endParaRPr lang="en-US" sz="2200" dirty="0"/>
          </a:p>
          <a:p>
            <a:endParaRPr lang="en-US" sz="2200" dirty="0"/>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15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73C2A-B55A-46CA-BC8C-0D202B14D671}"/>
              </a:ext>
            </a:extLst>
          </p:cNvPr>
          <p:cNvSpPr>
            <a:spLocks noGrp="1"/>
          </p:cNvSpPr>
          <p:nvPr>
            <p:ph type="title"/>
          </p:nvPr>
        </p:nvSpPr>
        <p:spPr>
          <a:xfrm>
            <a:off x="1016805" y="1345958"/>
            <a:ext cx="4193196" cy="4166085"/>
          </a:xfrm>
        </p:spPr>
        <p:txBody>
          <a:bodyPr>
            <a:normAutofit/>
          </a:bodyPr>
          <a:lstStyle/>
          <a:p>
            <a:r>
              <a:rPr lang="en-US" dirty="0"/>
              <a:t>Problem Identification (Objective 1)</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0AAB72C-50ED-4922-8D7D-6771DC1EA675}"/>
              </a:ext>
            </a:extLst>
          </p:cNvPr>
          <p:cNvGraphicFramePr>
            <a:graphicFrameLocks noGrp="1"/>
          </p:cNvGraphicFramePr>
          <p:nvPr>
            <p:ph idx="1"/>
            <p:extLst>
              <p:ext uri="{D42A27DB-BD31-4B8C-83A1-F6EECF244321}">
                <p14:modId xmlns:p14="http://schemas.microsoft.com/office/powerpoint/2010/main" val="875337708"/>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970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3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9" name="Rectangle 3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9761A-408A-4BE5-963C-B7806388A46E}"/>
              </a:ext>
            </a:extLst>
          </p:cNvPr>
          <p:cNvSpPr>
            <a:spLocks noGrp="1"/>
          </p:cNvSpPr>
          <p:nvPr>
            <p:ph type="title"/>
          </p:nvPr>
        </p:nvSpPr>
        <p:spPr>
          <a:xfrm>
            <a:off x="1289303" y="248084"/>
            <a:ext cx="9849751" cy="942542"/>
          </a:xfrm>
        </p:spPr>
        <p:txBody>
          <a:bodyPr vert="horz" lIns="91440" tIns="45720" rIns="91440" bIns="45720" rtlCol="0" anchor="b">
            <a:normAutofit/>
          </a:bodyPr>
          <a:lstStyle/>
          <a:p>
            <a:r>
              <a:rPr lang="en-US" sz="5400" kern="1200" dirty="0">
                <a:solidFill>
                  <a:schemeClr val="tx1"/>
                </a:solidFill>
                <a:latin typeface="+mj-lt"/>
                <a:ea typeface="+mj-ea"/>
                <a:cs typeface="+mj-cs"/>
              </a:rPr>
              <a:t>Objective 1 </a:t>
            </a:r>
          </a:p>
        </p:txBody>
      </p:sp>
      <p:sp>
        <p:nvSpPr>
          <p:cNvPr id="51" name="TextBox 5">
            <a:extLst>
              <a:ext uri="{FF2B5EF4-FFF2-40B4-BE49-F238E27FC236}">
                <a16:creationId xmlns:a16="http://schemas.microsoft.com/office/drawing/2014/main" id="{859A3C2A-CF84-45AF-B2BC-D29D7D8D5F7F}"/>
              </a:ext>
            </a:extLst>
          </p:cNvPr>
          <p:cNvSpPr txBox="1"/>
          <p:nvPr/>
        </p:nvSpPr>
        <p:spPr>
          <a:xfrm>
            <a:off x="1289302" y="2072516"/>
            <a:ext cx="9849751" cy="303216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000" dirty="0"/>
              <a:t>For IST 659, the project I chose was to create a database for Special Olympics of ND starting with all the information for the sport of swimming (but knowing all sports could be added)</a:t>
            </a:r>
          </a:p>
          <a:p>
            <a:pPr indent="-228600">
              <a:lnSpc>
                <a:spcPct val="90000"/>
              </a:lnSpc>
              <a:spcAft>
                <a:spcPts val="600"/>
              </a:spcAft>
              <a:buFont typeface="Arial" panose="020B0604020202020204" pitchFamily="34" charset="0"/>
              <a:buChar char="•"/>
            </a:pPr>
            <a:r>
              <a:rPr lang="en-US" sz="2000" dirty="0"/>
              <a:t>This was developed due to a lack of stored data and coaches not having access to historic data</a:t>
            </a:r>
          </a:p>
          <a:p>
            <a:pPr indent="-228600">
              <a:lnSpc>
                <a:spcPct val="90000"/>
              </a:lnSpc>
              <a:spcAft>
                <a:spcPts val="600"/>
              </a:spcAft>
              <a:buFont typeface="Arial" panose="020B0604020202020204" pitchFamily="34" charset="0"/>
              <a:buChar char="•"/>
            </a:pPr>
            <a:r>
              <a:rPr lang="en-US" sz="2000" dirty="0"/>
              <a:t>This project taught me that it is critical to work with subject matter experts (SMEs)</a:t>
            </a:r>
          </a:p>
          <a:p>
            <a:pPr indent="-228600">
              <a:lnSpc>
                <a:spcPct val="90000"/>
              </a:lnSpc>
              <a:spcAft>
                <a:spcPts val="600"/>
              </a:spcAft>
              <a:buFont typeface="Arial" panose="020B0604020202020204" pitchFamily="34" charset="0"/>
              <a:buChar char="•"/>
            </a:pPr>
            <a:r>
              <a:rPr lang="en-US" sz="2000" dirty="0"/>
              <a:t>Identification of the problem may involve more than just one business line</a:t>
            </a:r>
          </a:p>
          <a:p>
            <a:pPr indent="-228600">
              <a:lnSpc>
                <a:spcPct val="90000"/>
              </a:lnSpc>
              <a:spcAft>
                <a:spcPts val="600"/>
              </a:spcAft>
              <a:buFont typeface="Arial" panose="020B0604020202020204" pitchFamily="34" charset="0"/>
              <a:buChar char="•"/>
            </a:pPr>
            <a:r>
              <a:rPr lang="en-US" sz="2000" dirty="0"/>
              <a:t>Communication skills and being able to work as a group are necessary for success</a:t>
            </a:r>
          </a:p>
        </p:txBody>
      </p:sp>
    </p:spTree>
    <p:extLst>
      <p:ext uri="{BB962C8B-B14F-4D97-AF65-F5344CB8AC3E}">
        <p14:creationId xmlns:p14="http://schemas.microsoft.com/office/powerpoint/2010/main" val="72941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73C2A-B55A-46CA-BC8C-0D202B14D671}"/>
              </a:ext>
            </a:extLst>
          </p:cNvPr>
          <p:cNvSpPr>
            <a:spLocks noGrp="1"/>
          </p:cNvSpPr>
          <p:nvPr>
            <p:ph type="title"/>
          </p:nvPr>
        </p:nvSpPr>
        <p:spPr>
          <a:xfrm>
            <a:off x="1016805" y="1345958"/>
            <a:ext cx="4193196" cy="4166085"/>
          </a:xfrm>
        </p:spPr>
        <p:txBody>
          <a:bodyPr>
            <a:normAutofit/>
          </a:bodyPr>
          <a:lstStyle/>
          <a:p>
            <a:r>
              <a:rPr lang="en-US" dirty="0"/>
              <a:t>Collecting and Organizing</a:t>
            </a:r>
            <a:br>
              <a:rPr lang="en-US" dirty="0"/>
            </a:br>
            <a:r>
              <a:rPr lang="en-US" dirty="0"/>
              <a:t>(Objective 2)</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0AAB72C-50ED-4922-8D7D-6771DC1EA675}"/>
              </a:ext>
            </a:extLst>
          </p:cNvPr>
          <p:cNvGraphicFramePr>
            <a:graphicFrameLocks noGrp="1"/>
          </p:cNvGraphicFramePr>
          <p:nvPr>
            <p:ph idx="1"/>
            <p:extLst>
              <p:ext uri="{D42A27DB-BD31-4B8C-83A1-F6EECF244321}">
                <p14:modId xmlns:p14="http://schemas.microsoft.com/office/powerpoint/2010/main" val="2211594653"/>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088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91" name="Rectangle 9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9761A-408A-4BE5-963C-B7806388A46E}"/>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dirty="0"/>
              <a:t>Objective 2 </a:t>
            </a:r>
          </a:p>
        </p:txBody>
      </p:sp>
      <p:sp>
        <p:nvSpPr>
          <p:cNvPr id="96" name="Rectangle 9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
            <a:extLst>
              <a:ext uri="{FF2B5EF4-FFF2-40B4-BE49-F238E27FC236}">
                <a16:creationId xmlns:a16="http://schemas.microsoft.com/office/drawing/2014/main" id="{859A3C2A-CF84-45AF-B2BC-D29D7D8D5F7F}"/>
              </a:ext>
            </a:extLst>
          </p:cNvPr>
          <p:cNvSpPr txBox="1"/>
          <p:nvPr/>
        </p:nvSpPr>
        <p:spPr>
          <a:xfrm>
            <a:off x="1055715" y="2508105"/>
            <a:ext cx="5040285" cy="3632493"/>
          </a:xfrm>
          <a:prstGeom prst="rect">
            <a:avLst/>
          </a:prstGeom>
        </p:spPr>
        <p:txBody>
          <a:bodyPr vert="horz" lIns="91440" tIns="45720" rIns="91440" bIns="45720" rtlCol="0" anchor="ctr">
            <a:normAutofit fontScale="92500" lnSpcReduction="20000"/>
          </a:bodyPr>
          <a:lstStyle/>
          <a:p>
            <a:pPr indent="-228600">
              <a:lnSpc>
                <a:spcPct val="90000"/>
              </a:lnSpc>
              <a:spcAft>
                <a:spcPts val="600"/>
              </a:spcAft>
              <a:buFont typeface="Arial" panose="020B0604020202020204" pitchFamily="34" charset="0"/>
              <a:buChar char="•"/>
            </a:pPr>
            <a:r>
              <a:rPr lang="en-US" dirty="0"/>
              <a:t>For IST 659, to collect data, I met with other coaches and developed together the information to be included in the database</a:t>
            </a:r>
          </a:p>
          <a:p>
            <a:pPr indent="-228600">
              <a:lnSpc>
                <a:spcPct val="90000"/>
              </a:lnSpc>
              <a:spcAft>
                <a:spcPts val="600"/>
              </a:spcAft>
              <a:buFont typeface="Arial" panose="020B0604020202020204" pitchFamily="34" charset="0"/>
              <a:buChar char="•"/>
            </a:pPr>
            <a:r>
              <a:rPr lang="en-US" dirty="0"/>
              <a:t>For IST 718, our group developed our own research questions for the final project and collected data to help answer these, by searching the internet and sites such as Kaggle</a:t>
            </a:r>
          </a:p>
          <a:p>
            <a:pPr indent="-228600">
              <a:lnSpc>
                <a:spcPct val="90000"/>
              </a:lnSpc>
              <a:spcAft>
                <a:spcPts val="600"/>
              </a:spcAft>
              <a:buFont typeface="Arial" panose="020B0604020202020204" pitchFamily="34" charset="0"/>
              <a:buChar char="•"/>
            </a:pPr>
            <a:r>
              <a:rPr lang="en-US" dirty="0"/>
              <a:t>These projects taught me that there are multiple ways to collect data</a:t>
            </a:r>
          </a:p>
          <a:p>
            <a:pPr indent="-228600">
              <a:lnSpc>
                <a:spcPct val="90000"/>
              </a:lnSpc>
              <a:spcAft>
                <a:spcPts val="600"/>
              </a:spcAft>
              <a:buFont typeface="Arial" panose="020B0604020202020204" pitchFamily="34" charset="0"/>
              <a:buChar char="•"/>
            </a:pPr>
            <a:r>
              <a:rPr lang="en-US" dirty="0"/>
              <a:t>Collecting and organizing data is dependent upon the problem you are trying to solve and how the organization is built</a:t>
            </a:r>
          </a:p>
          <a:p>
            <a:pPr indent="-228600">
              <a:lnSpc>
                <a:spcPct val="90000"/>
              </a:lnSpc>
              <a:spcAft>
                <a:spcPts val="600"/>
              </a:spcAft>
              <a:buFont typeface="Arial" panose="020B0604020202020204" pitchFamily="34" charset="0"/>
              <a:buChar char="•"/>
            </a:pPr>
            <a:r>
              <a:rPr lang="en-US" dirty="0"/>
              <a:t>In the first project example, there was no stored information to work with, so paper copies were reviewed, and digital copies created</a:t>
            </a:r>
          </a:p>
          <a:p>
            <a:pPr indent="-228600">
              <a:lnSpc>
                <a:spcPct val="90000"/>
              </a:lnSpc>
              <a:spcAft>
                <a:spcPts val="600"/>
              </a:spcAft>
              <a:buFont typeface="Arial" panose="020B0604020202020204" pitchFamily="34" charset="0"/>
              <a:buChar char="•"/>
            </a:pPr>
            <a:r>
              <a:rPr lang="en-US" dirty="0"/>
              <a:t>In the second project example, the internet and websites were used to identify existing datasets</a:t>
            </a:r>
            <a:endParaRPr lang="en-US" sz="1100" dirty="0"/>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pic>
        <p:nvPicPr>
          <p:cNvPr id="6" name="Picture 5">
            <a:extLst>
              <a:ext uri="{FF2B5EF4-FFF2-40B4-BE49-F238E27FC236}">
                <a16:creationId xmlns:a16="http://schemas.microsoft.com/office/drawing/2014/main" id="{6D48FF4D-AEFE-4A9C-819D-59442CF680DC}"/>
              </a:ext>
            </a:extLst>
          </p:cNvPr>
          <p:cNvPicPr>
            <a:picLocks noChangeAspect="1"/>
          </p:cNvPicPr>
          <p:nvPr/>
        </p:nvPicPr>
        <p:blipFill rotWithShape="1">
          <a:blip r:embed="rId3"/>
          <a:srcRect r="2259" b="2"/>
          <a:stretch/>
        </p:blipFill>
        <p:spPr>
          <a:xfrm>
            <a:off x="7809873" y="774285"/>
            <a:ext cx="2662707" cy="2581173"/>
          </a:xfrm>
          <a:prstGeom prst="rect">
            <a:avLst/>
          </a:prstGeom>
        </p:spPr>
      </p:pic>
      <p:pic>
        <p:nvPicPr>
          <p:cNvPr id="12" name="Picture 11" descr="Graphical user interface, table&#10;&#10;Description automatically generated">
            <a:extLst>
              <a:ext uri="{FF2B5EF4-FFF2-40B4-BE49-F238E27FC236}">
                <a16:creationId xmlns:a16="http://schemas.microsoft.com/office/drawing/2014/main" id="{9AD6130E-91AC-4D2F-A5AD-676E396E5F0F}"/>
              </a:ext>
            </a:extLst>
          </p:cNvPr>
          <p:cNvPicPr>
            <a:picLocks noChangeAspect="1"/>
          </p:cNvPicPr>
          <p:nvPr/>
        </p:nvPicPr>
        <p:blipFill>
          <a:blip r:embed="rId4"/>
          <a:stretch>
            <a:fillRect/>
          </a:stretch>
        </p:blipFill>
        <p:spPr>
          <a:xfrm>
            <a:off x="6946667" y="4349939"/>
            <a:ext cx="4389120" cy="1031443"/>
          </a:xfrm>
          <a:prstGeom prst="rect">
            <a:avLst/>
          </a:prstGeom>
        </p:spPr>
      </p:pic>
    </p:spTree>
    <p:extLst>
      <p:ext uri="{BB962C8B-B14F-4D97-AF65-F5344CB8AC3E}">
        <p14:creationId xmlns:p14="http://schemas.microsoft.com/office/powerpoint/2010/main" val="137915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73C2A-B55A-46CA-BC8C-0D202B14D671}"/>
              </a:ext>
            </a:extLst>
          </p:cNvPr>
          <p:cNvSpPr>
            <a:spLocks noGrp="1"/>
          </p:cNvSpPr>
          <p:nvPr>
            <p:ph type="title"/>
          </p:nvPr>
        </p:nvSpPr>
        <p:spPr>
          <a:xfrm>
            <a:off x="1016805" y="1345958"/>
            <a:ext cx="4193196" cy="4166085"/>
          </a:xfrm>
        </p:spPr>
        <p:txBody>
          <a:bodyPr>
            <a:normAutofit/>
          </a:bodyPr>
          <a:lstStyle/>
          <a:p>
            <a:r>
              <a:rPr lang="en-US" dirty="0"/>
              <a:t>Exploring</a:t>
            </a:r>
            <a:br>
              <a:rPr lang="en-US" dirty="0"/>
            </a:br>
            <a:r>
              <a:rPr lang="en-US" dirty="0"/>
              <a:t>(Objective 3)</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C0AAB72C-50ED-4922-8D7D-6771DC1EA675}"/>
              </a:ext>
            </a:extLst>
          </p:cNvPr>
          <p:cNvGraphicFramePr>
            <a:graphicFrameLocks noGrp="1"/>
          </p:cNvGraphicFramePr>
          <p:nvPr>
            <p:ph idx="1"/>
            <p:extLst>
              <p:ext uri="{D42A27DB-BD31-4B8C-83A1-F6EECF244321}">
                <p14:modId xmlns:p14="http://schemas.microsoft.com/office/powerpoint/2010/main" val="3636384100"/>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25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7711</TotalTime>
  <Words>2392</Words>
  <Application>Microsoft Office PowerPoint</Application>
  <PresentationFormat>Widescreen</PresentationFormat>
  <Paragraphs>178</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NexusSans</vt:lpstr>
      <vt:lpstr>Office Theme</vt:lpstr>
      <vt:lpstr>Portfolio Milestone Presentation</vt:lpstr>
      <vt:lpstr>What is Data Science</vt:lpstr>
      <vt:lpstr>Why Data Science?</vt:lpstr>
      <vt:lpstr>Project Background </vt:lpstr>
      <vt:lpstr>Problem Identification (Objective 1)</vt:lpstr>
      <vt:lpstr>Objective 1 </vt:lpstr>
      <vt:lpstr>Collecting and Organizing (Objective 2)</vt:lpstr>
      <vt:lpstr>Objective 2 </vt:lpstr>
      <vt:lpstr>Exploring (Objective 3)</vt:lpstr>
      <vt:lpstr>Objective 3 </vt:lpstr>
      <vt:lpstr>Data Analysis (Objective 4)</vt:lpstr>
      <vt:lpstr>Objective 4 </vt:lpstr>
      <vt:lpstr>Interpretation and Recommendations (Objectives 5 &amp; 6)</vt:lpstr>
      <vt:lpstr>Objectives 5 &amp; 6</vt:lpstr>
      <vt:lpstr>Ethical Dimensions of Data Science (Objective 7)</vt:lpstr>
      <vt:lpstr>Objective 7</vt:lpstr>
      <vt:lpstr>What’s Next?</vt:lpstr>
      <vt:lpstr>Thank You for Your Time</vt:lpstr>
      <vt:lpstr>References for Portfolio Milestone Project</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Viterbi Algorithm in Python</dc:title>
  <dc:creator>Jennifer Rogers</dc:creator>
  <cp:lastModifiedBy>Kelsey A Johnson</cp:lastModifiedBy>
  <cp:revision>9</cp:revision>
  <dcterms:created xsi:type="dcterms:W3CDTF">2021-09-08T23:24:31Z</dcterms:created>
  <dcterms:modified xsi:type="dcterms:W3CDTF">2022-03-18T10:18:03Z</dcterms:modified>
</cp:coreProperties>
</file>