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8_E30EC8C.xml" ContentType="application/vnd.ms-powerpoint.comments+xml"/>
  <Override PartName="/ppt/comments/modernComment_119_D19D2DB0.xml" ContentType="application/vnd.ms-powerpoint.comments+xml"/>
  <Override PartName="/ppt/comments/modernComment_104_DF901F72.xml" ContentType="application/vnd.ms-powerpoint.comments+xml"/>
  <Override PartName="/ppt/comments/modernComment_109_BB9E6FDA.xml" ContentType="application/vnd.ms-powerpoint.comments+xml"/>
  <Override PartName="/ppt/comments/modernComment_115_7A4AA63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2" r:id="rId3"/>
    <p:sldId id="257" r:id="rId4"/>
    <p:sldId id="266" r:id="rId5"/>
    <p:sldId id="267" r:id="rId6"/>
    <p:sldId id="268" r:id="rId7"/>
    <p:sldId id="282" r:id="rId8"/>
    <p:sldId id="270" r:id="rId9"/>
    <p:sldId id="272" r:id="rId10"/>
    <p:sldId id="274" r:id="rId11"/>
    <p:sldId id="275" r:id="rId12"/>
    <p:sldId id="259" r:id="rId13"/>
    <p:sldId id="273" r:id="rId14"/>
    <p:sldId id="271" r:id="rId15"/>
    <p:sldId id="280" r:id="rId16"/>
    <p:sldId id="281" r:id="rId17"/>
    <p:sldId id="260" r:id="rId18"/>
    <p:sldId id="278" r:id="rId19"/>
    <p:sldId id="264" r:id="rId20"/>
    <p:sldId id="265" r:id="rId21"/>
    <p:sldId id="276" r:id="rId22"/>
    <p:sldId id="277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FEAE32-360E-643B-F72D-54E6B43DEA4B}" name="Samantha Hochheimer" initials="SH" userId="S::shochhei@syr.edu::f48203d1-d672-414b-b8f5-30580cb73043" providerId="AD"/>
  <p188:author id="{2892DC6D-346B-89CE-9A0A-A04EE43B5BE7}" name="Brooke A McCurdy" initials="BM" userId="S::bamccurd@syr.edu::272db165-6ed8-400d-b8b2-06ef2a0f3925" providerId="AD"/>
  <p188:author id="{B956A0A7-3CD6-1516-EBB8-5F1C2B71CC64}" name="Mary Jane F Schulz" initials="MS" userId="S::mfschulz@syr.edu::c743573d-4400-46cb-806c-d504d3bf87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0D3A1-2629-4792-BBE1-5594A2E27943}" v="83" dt="2021-12-17T02:04:40.769"/>
    <p1510:client id="{3E97223B-5B12-E04E-AF51-73B4619E15FB}" v="3" dt="2021-12-16T18:10:10.971"/>
    <p1510:client id="{4B83D5D3-F1C2-73B2-ECAE-43FAAE894ACE}" v="702" dt="2021-12-17T01:58:26.299"/>
    <p1510:client id="{6496FDC5-46A0-A392-86E2-A525B8D67D78}" v="7" dt="2021-12-16T22:16:22.024"/>
    <p1510:client id="{BBA8258E-DD7D-793E-8938-74B25DAD8A62}" v="1121" dt="2021-12-16T17:13:41.713"/>
    <p1510:client id="{C8E905FA-AFEC-B8B1-932F-0FA158D23F28}" v="79" dt="2021-12-17T01:56:5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53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A Scott III" userId="S::lscott@syr.edu::6a260382-24f1-4ece-8fe6-390942bde028" providerId="AD" clId="Web-{1000D3A1-2629-4792-BBE1-5594A2E27943}"/>
    <pc:docChg chg="modSld">
      <pc:chgData name="Lee A Scott III" userId="S::lscott@syr.edu::6a260382-24f1-4ece-8fe6-390942bde028" providerId="AD" clId="Web-{1000D3A1-2629-4792-BBE1-5594A2E27943}" dt="2021-12-17T02:04:40.769" v="79" actId="14100"/>
      <pc:docMkLst>
        <pc:docMk/>
      </pc:docMkLst>
      <pc:sldChg chg="modSp">
        <pc:chgData name="Lee A Scott III" userId="S::lscott@syr.edu::6a260382-24f1-4ece-8fe6-390942bde028" providerId="AD" clId="Web-{1000D3A1-2629-4792-BBE1-5594A2E27943}" dt="2021-12-16T20:40:01.034" v="65" actId="20577"/>
        <pc:sldMkLst>
          <pc:docMk/>
          <pc:sldMk cId="3367579688" sldId="261"/>
        </pc:sldMkLst>
        <pc:spChg chg="mod">
          <ac:chgData name="Lee A Scott III" userId="S::lscott@syr.edu::6a260382-24f1-4ece-8fe6-390942bde028" providerId="AD" clId="Web-{1000D3A1-2629-4792-BBE1-5594A2E27943}" dt="2021-12-16T20:40:01.034" v="65" actId="20577"/>
          <ac:spMkLst>
            <pc:docMk/>
            <pc:sldMk cId="3367579688" sldId="261"/>
            <ac:spMk id="18" creationId="{856A5204-9064-4053-BD11-848BF6FB8FBA}"/>
          </ac:spMkLst>
        </pc:spChg>
      </pc:sldChg>
      <pc:sldChg chg="modSp">
        <pc:chgData name="Lee A Scott III" userId="S::lscott@syr.edu::6a260382-24f1-4ece-8fe6-390942bde028" providerId="AD" clId="Web-{1000D3A1-2629-4792-BBE1-5594A2E27943}" dt="2021-12-16T20:40:21.333" v="67" actId="20577"/>
        <pc:sldMkLst>
          <pc:docMk/>
          <pc:sldMk cId="1215332099" sldId="264"/>
        </pc:sldMkLst>
        <pc:spChg chg="mod">
          <ac:chgData name="Lee A Scott III" userId="S::lscott@syr.edu::6a260382-24f1-4ece-8fe6-390942bde028" providerId="AD" clId="Web-{1000D3A1-2629-4792-BBE1-5594A2E27943}" dt="2021-12-16T20:40:21.333" v="67" actId="20577"/>
          <ac:spMkLst>
            <pc:docMk/>
            <pc:sldMk cId="1215332099" sldId="264"/>
            <ac:spMk id="2" creationId="{02E404DF-59CF-9B48-8A9E-D1B626DF0FAF}"/>
          </ac:spMkLst>
        </pc:spChg>
      </pc:sldChg>
      <pc:sldChg chg="modSp">
        <pc:chgData name="Lee A Scott III" userId="S::lscott@syr.edu::6a260382-24f1-4ece-8fe6-390942bde028" providerId="AD" clId="Web-{1000D3A1-2629-4792-BBE1-5594A2E27943}" dt="2021-12-16T20:41:39.557" v="71" actId="20577"/>
        <pc:sldMkLst>
          <pc:docMk/>
          <pc:sldMk cId="3147722714" sldId="265"/>
        </pc:sldMkLst>
        <pc:spChg chg="mod">
          <ac:chgData name="Lee A Scott III" userId="S::lscott@syr.edu::6a260382-24f1-4ece-8fe6-390942bde028" providerId="AD" clId="Web-{1000D3A1-2629-4792-BBE1-5594A2E27943}" dt="2021-12-16T20:41:39.557" v="71" actId="20577"/>
          <ac:spMkLst>
            <pc:docMk/>
            <pc:sldMk cId="3147722714" sldId="265"/>
            <ac:spMk id="2" creationId="{02E404DF-59CF-9B48-8A9E-D1B626DF0FAF}"/>
          </ac:spMkLst>
        </pc:spChg>
      </pc:sldChg>
      <pc:sldChg chg="addSp delSp modSp">
        <pc:chgData name="Lee A Scott III" userId="S::lscott@syr.edu::6a260382-24f1-4ece-8fe6-390942bde028" providerId="AD" clId="Web-{1000D3A1-2629-4792-BBE1-5594A2E27943}" dt="2021-12-17T02:04:40.769" v="79" actId="14100"/>
        <pc:sldMkLst>
          <pc:docMk/>
          <pc:sldMk cId="3077129255" sldId="278"/>
        </pc:sldMkLst>
        <pc:picChg chg="add mod">
          <ac:chgData name="Lee A Scott III" userId="S::lscott@syr.edu::6a260382-24f1-4ece-8fe6-390942bde028" providerId="AD" clId="Web-{1000D3A1-2629-4792-BBE1-5594A2E27943}" dt="2021-12-17T02:04:40.769" v="79" actId="14100"/>
          <ac:picMkLst>
            <pc:docMk/>
            <pc:sldMk cId="3077129255" sldId="278"/>
            <ac:picMk id="4" creationId="{2BE1B3A7-BADA-43E9-AD03-013167E455EB}"/>
          </ac:picMkLst>
        </pc:picChg>
        <pc:picChg chg="del">
          <ac:chgData name="Lee A Scott III" userId="S::lscott@syr.edu::6a260382-24f1-4ece-8fe6-390942bde028" providerId="AD" clId="Web-{1000D3A1-2629-4792-BBE1-5594A2E27943}" dt="2021-12-17T02:04:12.268" v="72"/>
          <ac:picMkLst>
            <pc:docMk/>
            <pc:sldMk cId="3077129255" sldId="278"/>
            <ac:picMk id="9" creationId="{FD8BCF86-C8C4-40A6-86C9-F75D31B40756}"/>
          </ac:picMkLst>
        </pc:picChg>
      </pc:sldChg>
    </pc:docChg>
  </pc:docChgLst>
  <pc:docChgLst>
    <pc:chgData name="Brooke A McCurdy" userId="S::bamccurd@syr.edu::272db165-6ed8-400d-b8b2-06ef2a0f3925" providerId="AD" clId="Web-{A3F62DBA-A50A-732C-FA85-B4C81280EDA0}"/>
    <pc:docChg chg="modSld sldOrd">
      <pc:chgData name="Brooke A McCurdy" userId="S::bamccurd@syr.edu::272db165-6ed8-400d-b8b2-06ef2a0f3925" providerId="AD" clId="Web-{A3F62DBA-A50A-732C-FA85-B4C81280EDA0}" dt="2021-12-15T22:10:42.528" v="319"/>
      <pc:docMkLst>
        <pc:docMk/>
      </pc:docMkLst>
      <pc:sldChg chg="modSp">
        <pc:chgData name="Brooke A McCurdy" userId="S::bamccurd@syr.edu::272db165-6ed8-400d-b8b2-06ef2a0f3925" providerId="AD" clId="Web-{A3F62DBA-A50A-732C-FA85-B4C81280EDA0}" dt="2021-12-15T21:49:14.839" v="165" actId="20577"/>
        <pc:sldMkLst>
          <pc:docMk/>
          <pc:sldMk cId="3367579688" sldId="261"/>
        </pc:sldMkLst>
        <pc:spChg chg="mod">
          <ac:chgData name="Brooke A McCurdy" userId="S::bamccurd@syr.edu::272db165-6ed8-400d-b8b2-06ef2a0f3925" providerId="AD" clId="Web-{A3F62DBA-A50A-732C-FA85-B4C81280EDA0}" dt="2021-12-15T21:49:14.839" v="165" actId="20577"/>
          <ac:spMkLst>
            <pc:docMk/>
            <pc:sldMk cId="3367579688" sldId="261"/>
            <ac:spMk id="18" creationId="{856A5204-9064-4053-BD11-848BF6FB8FBA}"/>
          </ac:spMkLst>
        </pc:spChg>
      </pc:sldChg>
      <pc:sldChg chg="delSp modSp delCm modCm">
        <pc:chgData name="Brooke A McCurdy" userId="S::bamccurd@syr.edu::272db165-6ed8-400d-b8b2-06ef2a0f3925" providerId="AD" clId="Web-{A3F62DBA-A50A-732C-FA85-B4C81280EDA0}" dt="2021-12-15T21:48:23.760" v="148"/>
        <pc:sldMkLst>
          <pc:docMk/>
          <pc:sldMk cId="3497993879" sldId="270"/>
        </pc:sldMkLst>
        <pc:spChg chg="mod">
          <ac:chgData name="Brooke A McCurdy" userId="S::bamccurd@syr.edu::272db165-6ed8-400d-b8b2-06ef2a0f3925" providerId="AD" clId="Web-{A3F62DBA-A50A-732C-FA85-B4C81280EDA0}" dt="2021-12-15T21:29:45.184" v="31" actId="20577"/>
          <ac:spMkLst>
            <pc:docMk/>
            <pc:sldMk cId="3497993879" sldId="270"/>
            <ac:spMk id="2" creationId="{456391A0-6D05-ED4A-A024-19E0C9E09DFE}"/>
          </ac:spMkLst>
        </pc:spChg>
        <pc:spChg chg="mod">
          <ac:chgData name="Brooke A McCurdy" userId="S::bamccurd@syr.edu::272db165-6ed8-400d-b8b2-06ef2a0f3925" providerId="AD" clId="Web-{A3F62DBA-A50A-732C-FA85-B4C81280EDA0}" dt="2021-12-15T21:31:42.281" v="105" actId="14100"/>
          <ac:spMkLst>
            <pc:docMk/>
            <pc:sldMk cId="3497993879" sldId="270"/>
            <ac:spMk id="3" creationId="{5D497CD8-BD73-4CAC-8026-2E8B195A5BF0}"/>
          </ac:spMkLst>
        </pc:spChg>
        <pc:spChg chg="del mod">
          <ac:chgData name="Brooke A McCurdy" userId="S::bamccurd@syr.edu::272db165-6ed8-400d-b8b2-06ef2a0f3925" providerId="AD" clId="Web-{A3F62DBA-A50A-732C-FA85-B4C81280EDA0}" dt="2021-12-15T21:28:57.402" v="1"/>
          <ac:spMkLst>
            <pc:docMk/>
            <pc:sldMk cId="3497993879" sldId="270"/>
            <ac:spMk id="4" creationId="{0A3C7399-9B02-4287-8862-43802ED2779C}"/>
          </ac:spMkLst>
        </pc:spChg>
        <pc:spChg chg="mod">
          <ac:chgData name="Brooke A McCurdy" userId="S::bamccurd@syr.edu::272db165-6ed8-400d-b8b2-06ef2a0f3925" providerId="AD" clId="Web-{A3F62DBA-A50A-732C-FA85-B4C81280EDA0}" dt="2021-12-15T21:30:52.405" v="70" actId="20577"/>
          <ac:spMkLst>
            <pc:docMk/>
            <pc:sldMk cId="3497993879" sldId="270"/>
            <ac:spMk id="6" creationId="{BE068F31-8C45-44B1-91E1-11290783C620}"/>
          </ac:spMkLst>
        </pc:spChg>
      </pc:sldChg>
      <pc:sldChg chg="delCm">
        <pc:chgData name="Brooke A McCurdy" userId="S::bamccurd@syr.edu::272db165-6ed8-400d-b8b2-06ef2a0f3925" providerId="AD" clId="Web-{A3F62DBA-A50A-732C-FA85-B4C81280EDA0}" dt="2021-12-15T21:33:46.800" v="111"/>
        <pc:sldMkLst>
          <pc:docMk/>
          <pc:sldMk cId="4104285004" sldId="273"/>
        </pc:sldMkLst>
      </pc:sldChg>
      <pc:sldChg chg="modSp modCm">
        <pc:chgData name="Brooke A McCurdy" userId="S::bamccurd@syr.edu::272db165-6ed8-400d-b8b2-06ef2a0f3925" providerId="AD" clId="Web-{A3F62DBA-A50A-732C-FA85-B4C81280EDA0}" dt="2021-12-15T21:32:58.096" v="110" actId="1076"/>
        <pc:sldMkLst>
          <pc:docMk/>
          <pc:sldMk cId="877677910" sldId="274"/>
        </pc:sldMkLst>
        <pc:picChg chg="mod">
          <ac:chgData name="Brooke A McCurdy" userId="S::bamccurd@syr.edu::272db165-6ed8-400d-b8b2-06ef2a0f3925" providerId="AD" clId="Web-{A3F62DBA-A50A-732C-FA85-B4C81280EDA0}" dt="2021-12-15T21:32:58.096" v="110" actId="1076"/>
          <ac:picMkLst>
            <pc:docMk/>
            <pc:sldMk cId="877677910" sldId="274"/>
            <ac:picMk id="6" creationId="{39E95954-A5B6-4816-9A6A-C1E5B1D76DFA}"/>
          </ac:picMkLst>
        </pc:picChg>
      </pc:sldChg>
      <pc:sldChg chg="addSp delSp modSp ord addCm delCm modCm">
        <pc:chgData name="Brooke A McCurdy" userId="S::bamccurd@syr.edu::272db165-6ed8-400d-b8b2-06ef2a0f3925" providerId="AD" clId="Web-{A3F62DBA-A50A-732C-FA85-B4C81280EDA0}" dt="2021-12-15T22:10:42.528" v="319"/>
        <pc:sldMkLst>
          <pc:docMk/>
          <pc:sldMk cId="2961105495" sldId="275"/>
        </pc:sldMkLst>
        <pc:spChg chg="mod">
          <ac:chgData name="Brooke A McCurdy" userId="S::bamccurd@syr.edu::272db165-6ed8-400d-b8b2-06ef2a0f3925" providerId="AD" clId="Web-{A3F62DBA-A50A-732C-FA85-B4C81280EDA0}" dt="2021-12-15T22:07:17.961" v="314" actId="20577"/>
          <ac:spMkLst>
            <pc:docMk/>
            <pc:sldMk cId="2961105495" sldId="275"/>
            <ac:spMk id="2" creationId="{24B10B83-DD20-4371-A0A2-FB1924143AFD}"/>
          </ac:spMkLst>
        </pc:spChg>
        <pc:spChg chg="del">
          <ac:chgData name="Brooke A McCurdy" userId="S::bamccurd@syr.edu::272db165-6ed8-400d-b8b2-06ef2a0f3925" providerId="AD" clId="Web-{A3F62DBA-A50A-732C-FA85-B4C81280EDA0}" dt="2021-12-15T21:31:55.860" v="106"/>
          <ac:spMkLst>
            <pc:docMk/>
            <pc:sldMk cId="2961105495" sldId="275"/>
            <ac:spMk id="3" creationId="{42706BC1-9C7D-40DE-BB2F-0FAAC22467B2}"/>
          </ac:spMkLst>
        </pc:spChg>
        <pc:spChg chg="add mod">
          <ac:chgData name="Brooke A McCurdy" userId="S::bamccurd@syr.edu::272db165-6ed8-400d-b8b2-06ef2a0f3925" providerId="AD" clId="Web-{A3F62DBA-A50A-732C-FA85-B4C81280EDA0}" dt="2021-12-15T22:06:59.195" v="311" actId="1076"/>
          <ac:spMkLst>
            <pc:docMk/>
            <pc:sldMk cId="2961105495" sldId="275"/>
            <ac:spMk id="6" creationId="{C804D897-4D43-4DF4-A062-0A51161116E0}"/>
          </ac:spMkLst>
        </pc:spChg>
        <pc:spChg chg="add del">
          <ac:chgData name="Brooke A McCurdy" userId="S::bamccurd@syr.edu::272db165-6ed8-400d-b8b2-06ef2a0f3925" providerId="AD" clId="Web-{A3F62DBA-A50A-732C-FA85-B4C81280EDA0}" dt="2021-12-15T22:01:44.796" v="281"/>
          <ac:spMkLst>
            <pc:docMk/>
            <pc:sldMk cId="2961105495" sldId="275"/>
            <ac:spMk id="7" creationId="{85389160-5215-42A2-9B53-15C73A354B44}"/>
          </ac:spMkLst>
        </pc:spChg>
        <pc:spChg chg="add del">
          <ac:chgData name="Brooke A McCurdy" userId="S::bamccurd@syr.edu::272db165-6ed8-400d-b8b2-06ef2a0f3925" providerId="AD" clId="Web-{A3F62DBA-A50A-732C-FA85-B4C81280EDA0}" dt="2021-12-15T22:01:43.249" v="280"/>
          <ac:spMkLst>
            <pc:docMk/>
            <pc:sldMk cId="2961105495" sldId="275"/>
            <ac:spMk id="11" creationId="{FDD76FE7-1EC3-413A-830D-0F3BE3E32B39}"/>
          </ac:spMkLst>
        </pc:spChg>
        <pc:spChg chg="add mod">
          <ac:chgData name="Brooke A McCurdy" userId="S::bamccurd@syr.edu::272db165-6ed8-400d-b8b2-06ef2a0f3925" providerId="AD" clId="Web-{A3F62DBA-A50A-732C-FA85-B4C81280EDA0}" dt="2021-12-15T22:05:43.552" v="305" actId="20577"/>
          <ac:spMkLst>
            <pc:docMk/>
            <pc:sldMk cId="2961105495" sldId="275"/>
            <ac:spMk id="13" creationId="{EAB68BFF-1A66-432A-A162-248002416FF2}"/>
          </ac:spMkLst>
        </pc:spChg>
        <pc:spChg chg="add del mod">
          <ac:chgData name="Brooke A McCurdy" userId="S::bamccurd@syr.edu::272db165-6ed8-400d-b8b2-06ef2a0f3925" providerId="AD" clId="Web-{A3F62DBA-A50A-732C-FA85-B4C81280EDA0}" dt="2021-12-15T22:05:47.599" v="306"/>
          <ac:spMkLst>
            <pc:docMk/>
            <pc:sldMk cId="2961105495" sldId="275"/>
            <ac:spMk id="14" creationId="{52F100C4-92AF-4C57-8CF4-70D5D1CC9ED5}"/>
          </ac:spMkLst>
        </pc:spChg>
        <pc:spChg chg="add del mod">
          <ac:chgData name="Brooke A McCurdy" userId="S::bamccurd@syr.edu::272db165-6ed8-400d-b8b2-06ef2a0f3925" providerId="AD" clId="Web-{A3F62DBA-A50A-732C-FA85-B4C81280EDA0}" dt="2021-12-15T22:09:45.511" v="317"/>
          <ac:spMkLst>
            <pc:docMk/>
            <pc:sldMk cId="2961105495" sldId="275"/>
            <ac:spMk id="17" creationId="{F4E11CD8-1802-4623-B41B-C6C5F4492EC1}"/>
          </ac:spMkLst>
        </pc:spChg>
        <pc:picChg chg="del mod">
          <ac:chgData name="Brooke A McCurdy" userId="S::bamccurd@syr.edu::272db165-6ed8-400d-b8b2-06ef2a0f3925" providerId="AD" clId="Web-{A3F62DBA-A50A-732C-FA85-B4C81280EDA0}" dt="2021-12-15T22:09:36.886" v="316"/>
          <ac:picMkLst>
            <pc:docMk/>
            <pc:sldMk cId="2961105495" sldId="275"/>
            <ac:picMk id="4" creationId="{FFE5B56D-CBDE-4342-ABDF-25F6F0F2F8FD}"/>
          </ac:picMkLst>
        </pc:picChg>
        <pc:picChg chg="add mod">
          <ac:chgData name="Brooke A McCurdy" userId="S::bamccurd@syr.edu::272db165-6ed8-400d-b8b2-06ef2a0f3925" providerId="AD" clId="Web-{A3F62DBA-A50A-732C-FA85-B4C81280EDA0}" dt="2021-12-15T21:44:22.347" v="140" actId="14100"/>
          <ac:picMkLst>
            <pc:docMk/>
            <pc:sldMk cId="2961105495" sldId="275"/>
            <ac:picMk id="5" creationId="{B06B5D6B-BFC4-4C50-857F-832862EC7680}"/>
          </ac:picMkLst>
        </pc:picChg>
        <pc:picChg chg="add mod">
          <ac:chgData name="Brooke A McCurdy" userId="S::bamccurd@syr.edu::272db165-6ed8-400d-b8b2-06ef2a0f3925" providerId="AD" clId="Web-{A3F62DBA-A50A-732C-FA85-B4C81280EDA0}" dt="2021-12-15T22:09:49.605" v="318" actId="1076"/>
          <ac:picMkLst>
            <pc:docMk/>
            <pc:sldMk cId="2961105495" sldId="275"/>
            <ac:picMk id="15" creationId="{43BC6451-4D53-4497-9A8F-1082269CF54A}"/>
          </ac:picMkLst>
        </pc:picChg>
      </pc:sldChg>
    </pc:docChg>
  </pc:docChgLst>
  <pc:docChgLst>
    <pc:chgData name="Samantha Hochheimer" userId="S::shochhei@syr.edu::f48203d1-d672-414b-b8f5-30580cb73043" providerId="AD" clId="Web-{EE8B5940-A37C-4276-8FE4-8C06AB28F420}"/>
    <pc:docChg chg="mod addSld delSld modSld sldOrd addMainMaster delMainMaster">
      <pc:chgData name="Samantha Hochheimer" userId="S::shochhei@syr.edu::f48203d1-d672-414b-b8f5-30580cb73043" providerId="AD" clId="Web-{EE8B5940-A37C-4276-8FE4-8C06AB28F420}" dt="2021-12-11T17:04:02.601" v="1824" actId="1076"/>
      <pc:docMkLst>
        <pc:docMk/>
      </pc:docMkLst>
      <pc:sldChg chg="addSp modSp mod setBg modClrScheme chgLayout">
        <pc:chgData name="Samantha Hochheimer" userId="S::shochhei@syr.edu::f48203d1-d672-414b-b8f5-30580cb73043" providerId="AD" clId="Web-{EE8B5940-A37C-4276-8FE4-8C06AB28F420}" dt="2021-12-11T15:32:12.165" v="1"/>
        <pc:sldMkLst>
          <pc:docMk/>
          <pc:sldMk cId="109857222" sldId="256"/>
        </pc:sldMkLst>
        <pc:spChg chg="mod ord">
          <ac:chgData name="Samantha Hochheimer" userId="S::shochhei@syr.edu::f48203d1-d672-414b-b8f5-30580cb73043" providerId="AD" clId="Web-{EE8B5940-A37C-4276-8FE4-8C06AB28F420}" dt="2021-12-11T15:32:12.165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mantha Hochheimer" userId="S::shochhei@syr.edu::f48203d1-d672-414b-b8f5-30580cb73043" providerId="AD" clId="Web-{EE8B5940-A37C-4276-8FE4-8C06AB28F420}" dt="2021-12-11T15:32:12.165" v="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12.165" v="1"/>
          <ac:spMkLst>
            <pc:docMk/>
            <pc:sldMk cId="109857222" sldId="256"/>
            <ac:spMk id="5" creationId="{78E1DCC1-CECF-49BB-97F0-2233B406D8E6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12.165" v="1"/>
          <ac:spMkLst>
            <pc:docMk/>
            <pc:sldMk cId="109857222" sldId="256"/>
            <ac:spMk id="6" creationId="{3C7ABF58-EC6B-4932-8671-4BAEBDDF5053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12.165" v="1"/>
          <ac:spMkLst>
            <pc:docMk/>
            <pc:sldMk cId="109857222" sldId="256"/>
            <ac:spMk id="7" creationId="{EB868EAF-CD67-49A7-8A32-BBC0EA412C4C}"/>
          </ac:spMkLst>
        </pc:spChg>
      </pc:sldChg>
      <pc:sldChg chg="addSp delSp modSp mod setBg modClrScheme setClrOvrMap addCm modCm chgLayout">
        <pc:chgData name="Samantha Hochheimer" userId="S::shochhei@syr.edu::f48203d1-d672-414b-b8f5-30580cb73043" providerId="AD" clId="Web-{EE8B5940-A37C-4276-8FE4-8C06AB28F420}" dt="2021-12-11T16:59:10.189" v="1750" actId="20577"/>
        <pc:sldMkLst>
          <pc:docMk/>
          <pc:sldMk cId="2441724124" sldId="257"/>
        </pc:sldMkLst>
        <pc:spChg chg="add del mod ord">
          <ac:chgData name="Samantha Hochheimer" userId="S::shochhei@syr.edu::f48203d1-d672-414b-b8f5-30580cb73043" providerId="AD" clId="Web-{EE8B5940-A37C-4276-8FE4-8C06AB28F420}" dt="2021-12-11T15:50:58.904" v="238"/>
          <ac:spMkLst>
            <pc:docMk/>
            <pc:sldMk cId="2441724124" sldId="257"/>
            <ac:spMk id="2" creationId="{B90704EB-1AFE-0548-8D51-37C298A02AA6}"/>
          </ac:spMkLst>
        </pc:spChg>
        <pc:spChg chg="add del mod ord">
          <ac:chgData name="Samantha Hochheimer" userId="S::shochhei@syr.edu::f48203d1-d672-414b-b8f5-30580cb73043" providerId="AD" clId="Web-{EE8B5940-A37C-4276-8FE4-8C06AB28F420}" dt="2021-12-11T16:59:10.189" v="1750" actId="20577"/>
          <ac:spMkLst>
            <pc:docMk/>
            <pc:sldMk cId="2441724124" sldId="257"/>
            <ac:spMk id="3" creationId="{3B6EF541-5FF4-844B-BCE2-27448AB684A2}"/>
          </ac:spMkLst>
        </pc:spChg>
        <pc:spChg chg="add del mod">
          <ac:chgData name="Samantha Hochheimer" userId="S::shochhei@syr.edu::f48203d1-d672-414b-b8f5-30580cb73043" providerId="AD" clId="Web-{EE8B5940-A37C-4276-8FE4-8C06AB28F420}" dt="2021-12-11T16:52:50.349" v="1688" actId="20577"/>
          <ac:spMkLst>
            <pc:docMk/>
            <pc:sldMk cId="2441724124" sldId="257"/>
            <ac:spMk id="4" creationId="{7A1AA502-26D7-467B-8A11-3FD7D30102D3}"/>
          </ac:spMkLst>
        </pc:spChg>
        <pc:spChg chg="add del mod">
          <ac:chgData name="Samantha Hochheimer" userId="S::shochhei@syr.edu::f48203d1-d672-414b-b8f5-30580cb73043" providerId="AD" clId="Web-{EE8B5940-A37C-4276-8FE4-8C06AB28F420}" dt="2021-12-11T15:36:47.483" v="75"/>
          <ac:spMkLst>
            <pc:docMk/>
            <pc:sldMk cId="2441724124" sldId="257"/>
            <ac:spMk id="6" creationId="{F3BDFC3C-27A5-49C0-A16E-A2BFCA7D1AB5}"/>
          </ac:spMkLst>
        </pc:spChg>
        <pc:spChg chg="add del">
          <ac:chgData name="Samantha Hochheimer" userId="S::shochhei@syr.edu::f48203d1-d672-414b-b8f5-30580cb73043" providerId="AD" clId="Web-{EE8B5940-A37C-4276-8FE4-8C06AB28F420}" dt="2021-12-11T15:36:47.483" v="71"/>
          <ac:spMkLst>
            <pc:docMk/>
            <pc:sldMk cId="2441724124" sldId="257"/>
            <ac:spMk id="8" creationId="{98FE4190-99F9-4742-A0E8-6DCDC4924EFA}"/>
          </ac:spMkLst>
        </pc:spChg>
        <pc:spChg chg="add del">
          <ac:chgData name="Samantha Hochheimer" userId="S::shochhei@syr.edu::f48203d1-d672-414b-b8f5-30580cb73043" providerId="AD" clId="Web-{EE8B5940-A37C-4276-8FE4-8C06AB28F420}" dt="2021-12-11T15:36:47.483" v="72"/>
          <ac:spMkLst>
            <pc:docMk/>
            <pc:sldMk cId="2441724124" sldId="257"/>
            <ac:spMk id="10" creationId="{BDC9F4B3-E048-4DF2-8375-37385E2245F7}"/>
          </ac:spMkLst>
        </pc:spChg>
        <pc:spChg chg="add del mod">
          <ac:chgData name="Samantha Hochheimer" userId="S::shochhei@syr.edu::f48203d1-d672-414b-b8f5-30580cb73043" providerId="AD" clId="Web-{EE8B5940-A37C-4276-8FE4-8C06AB28F420}" dt="2021-12-11T15:36:47.483" v="74"/>
          <ac:spMkLst>
            <pc:docMk/>
            <pc:sldMk cId="2441724124" sldId="257"/>
            <ac:spMk id="11" creationId="{73E3EAE3-CA71-4043-A931-E862A62B1ABB}"/>
          </ac:spMkLst>
        </pc:spChg>
        <pc:spChg chg="add del">
          <ac:chgData name="Samantha Hochheimer" userId="S::shochhei@syr.edu::f48203d1-d672-414b-b8f5-30580cb73043" providerId="AD" clId="Web-{EE8B5940-A37C-4276-8FE4-8C06AB28F420}" dt="2021-12-11T15:36:47.483" v="73"/>
          <ac:spMkLst>
            <pc:docMk/>
            <pc:sldMk cId="2441724124" sldId="257"/>
            <ac:spMk id="12" creationId="{2A7B0992-8632-4B33-A492-ACB46559762E}"/>
          </ac:spMkLst>
        </pc:spChg>
        <pc:spChg chg="add del">
          <ac:chgData name="Samantha Hochheimer" userId="S::shochhei@syr.edu::f48203d1-d672-414b-b8f5-30580cb73043" providerId="AD" clId="Web-{EE8B5940-A37C-4276-8FE4-8C06AB28F420}" dt="2021-12-11T15:50:10.810" v="229"/>
          <ac:spMkLst>
            <pc:docMk/>
            <pc:sldMk cId="2441724124" sldId="257"/>
            <ac:spMk id="15" creationId="{E36B2276-6DA7-4F40-B579-39E8B7F099C9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5:54:21.877" v="299" actId="1076"/>
          <ac:spMkLst>
            <pc:docMk/>
            <pc:sldMk cId="2441724124" sldId="257"/>
            <ac:spMk id="16" creationId="{7C4D5142-3418-43FD-A588-15A5CC92DADA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5:51:28.405" v="273" actId="20577"/>
          <ac:spMkLst>
            <pc:docMk/>
            <pc:sldMk cId="2441724124" sldId="257"/>
            <ac:spMk id="18" creationId="{98E1D0F6-FBDC-4C1E-B6BB-9608D222BA3A}"/>
          </ac:spMkLst>
        </pc:spChg>
        <pc:picChg chg="add del mod">
          <ac:chgData name="Samantha Hochheimer" userId="S::shochhei@syr.edu::f48203d1-d672-414b-b8f5-30580cb73043" providerId="AD" clId="Web-{EE8B5940-A37C-4276-8FE4-8C06AB28F420}" dt="2021-12-11T15:50:55.732" v="237"/>
          <ac:picMkLst>
            <pc:docMk/>
            <pc:sldMk cId="2441724124" sldId="257"/>
            <ac:picMk id="13" creationId="{9FE4C851-E4CE-4740-BF81-D62BA2109D65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5:54:28.361" v="301" actId="1076"/>
          <ac:picMkLst>
            <pc:docMk/>
            <pc:sldMk cId="2441724124" sldId="257"/>
            <ac:picMk id="14" creationId="{83387CA5-AF9F-4FB9-A985-44767B2FE6CC}"/>
          </ac:picMkLst>
        </pc:picChg>
      </pc:sldChg>
      <pc:sldChg chg="addSp delSp modSp del mod setBg modClrScheme setClrOvrMap chgLayout">
        <pc:chgData name="Samantha Hochheimer" userId="S::shochhei@syr.edu::f48203d1-d672-414b-b8f5-30580cb73043" providerId="AD" clId="Web-{EE8B5940-A37C-4276-8FE4-8C06AB28F420}" dt="2021-12-11T16:39:26.579" v="1383"/>
        <pc:sldMkLst>
          <pc:docMk/>
          <pc:sldMk cId="2692047451" sldId="258"/>
        </pc:sldMkLst>
        <pc:spChg chg="add del mod ord">
          <ac:chgData name="Samantha Hochheimer" userId="S::shochhei@syr.edu::f48203d1-d672-414b-b8f5-30580cb73043" providerId="AD" clId="Web-{EE8B5940-A37C-4276-8FE4-8C06AB28F420}" dt="2021-12-11T16:34:05.368" v="1334" actId="20577"/>
          <ac:spMkLst>
            <pc:docMk/>
            <pc:sldMk cId="2692047451" sldId="258"/>
            <ac:spMk id="2" creationId="{F5BBC525-F6B6-BA4A-9D3A-3314BC507A78}"/>
          </ac:spMkLst>
        </pc:spChg>
        <pc:spChg chg="del mod ord">
          <ac:chgData name="Samantha Hochheimer" userId="S::shochhei@syr.edu::f48203d1-d672-414b-b8f5-30580cb73043" providerId="AD" clId="Web-{EE8B5940-A37C-4276-8FE4-8C06AB28F420}" dt="2021-12-11T15:41:09.503" v="127"/>
          <ac:spMkLst>
            <pc:docMk/>
            <pc:sldMk cId="2692047451" sldId="258"/>
            <ac:spMk id="3" creationId="{8BA5FF09-5A9E-4A4B-8FEA-ACA9F4A192B1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5:53:48.861" v="298" actId="20577"/>
          <ac:spMkLst>
            <pc:docMk/>
            <pc:sldMk cId="2692047451" sldId="258"/>
            <ac:spMk id="6" creationId="{63FD8DA2-83DF-4EB3-BAD6-A99C4AD6499E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56.822" v="4"/>
          <ac:spMkLst>
            <pc:docMk/>
            <pc:sldMk cId="2692047451" sldId="258"/>
            <ac:spMk id="8" creationId="{98FE4190-99F9-4742-A0E8-6DCDC4924EFA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56.822" v="4"/>
          <ac:spMkLst>
            <pc:docMk/>
            <pc:sldMk cId="2692047451" sldId="258"/>
            <ac:spMk id="10" creationId="{BDC9F4B3-E048-4DF2-8375-37385E2245F7}"/>
          </ac:spMkLst>
        </pc:spChg>
        <pc:spChg chg="add del mod ord">
          <ac:chgData name="Samantha Hochheimer" userId="S::shochhei@syr.edu::f48203d1-d672-414b-b8f5-30580cb73043" providerId="AD" clId="Web-{EE8B5940-A37C-4276-8FE4-8C06AB28F420}" dt="2021-12-11T16:23:52.257" v="933"/>
          <ac:spMkLst>
            <pc:docMk/>
            <pc:sldMk cId="2692047451" sldId="258"/>
            <ac:spMk id="11" creationId="{CD43A014-96DD-4D1A-B380-086BBBE90B8C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56.822" v="4"/>
          <ac:spMkLst>
            <pc:docMk/>
            <pc:sldMk cId="2692047451" sldId="258"/>
            <ac:spMk id="12" creationId="{2A7B0992-8632-4B33-A492-ACB46559762E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32:41.007" v="1303" actId="20577"/>
          <ac:spMkLst>
            <pc:docMk/>
            <pc:sldMk cId="2692047451" sldId="258"/>
            <ac:spMk id="14" creationId="{0F47FFBC-A802-4964-9B78-A8FDCB0AB63A}"/>
          </ac:spMkLst>
        </pc:spChg>
        <pc:picChg chg="add del mod ord">
          <ac:chgData name="Samantha Hochheimer" userId="S::shochhei@syr.edu::f48203d1-d672-414b-b8f5-30580cb73043" providerId="AD" clId="Web-{EE8B5940-A37C-4276-8FE4-8C06AB28F420}" dt="2021-12-11T16:23:55.194" v="934"/>
          <ac:picMkLst>
            <pc:docMk/>
            <pc:sldMk cId="2692047451" sldId="258"/>
            <ac:picMk id="4" creationId="{45B15102-D297-4675-B334-263DC10C6693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5:53:37.142" v="295" actId="1076"/>
          <ac:picMkLst>
            <pc:docMk/>
            <pc:sldMk cId="2692047451" sldId="258"/>
            <ac:picMk id="5" creationId="{ECC5107D-A70F-4567-9238-0847D08DFDDE}"/>
          </ac:picMkLst>
        </pc:picChg>
      </pc:sldChg>
      <pc:sldChg chg="addSp delSp modSp mod setBg modClrScheme setClrOvrMap addCm chgLayout">
        <pc:chgData name="Samantha Hochheimer" userId="S::shochhei@syr.edu::f48203d1-d672-414b-b8f5-30580cb73043" providerId="AD" clId="Web-{EE8B5940-A37C-4276-8FE4-8C06AB28F420}" dt="2021-12-11T16:23:02.225" v="929"/>
        <pc:sldMkLst>
          <pc:docMk/>
          <pc:sldMk cId="3460100323" sldId="259"/>
        </pc:sldMkLst>
        <pc:spChg chg="mod ord">
          <ac:chgData name="Samantha Hochheimer" userId="S::shochhei@syr.edu::f48203d1-d672-414b-b8f5-30580cb73043" providerId="AD" clId="Web-{EE8B5940-A37C-4276-8FE4-8C06AB28F420}" dt="2021-12-11T16:22:22.099" v="928" actId="20577"/>
          <ac:spMkLst>
            <pc:docMk/>
            <pc:sldMk cId="3460100323" sldId="259"/>
            <ac:spMk id="2" creationId="{456391A0-6D05-ED4A-A024-19E0C9E09DFE}"/>
          </ac:spMkLst>
        </pc:spChg>
        <pc:spChg chg="del mod ord">
          <ac:chgData name="Samantha Hochheimer" userId="S::shochhei@syr.edu::f48203d1-d672-414b-b8f5-30580cb73043" providerId="AD" clId="Web-{EE8B5940-A37C-4276-8FE4-8C06AB28F420}" dt="2021-12-11T15:42:54.349" v="142"/>
          <ac:spMkLst>
            <pc:docMk/>
            <pc:sldMk cId="3460100323" sldId="259"/>
            <ac:spMk id="3" creationId="{15AE515D-B79B-DC4C-80D4-C2FDB1BFF6B4}"/>
          </ac:spMkLst>
        </pc:spChg>
        <pc:spChg chg="add del mod">
          <ac:chgData name="Samantha Hochheimer" userId="S::shochhei@syr.edu::f48203d1-d672-414b-b8f5-30580cb73043" providerId="AD" clId="Web-{EE8B5940-A37C-4276-8FE4-8C06AB28F420}" dt="2021-12-11T15:43:18.365" v="145"/>
          <ac:spMkLst>
            <pc:docMk/>
            <pc:sldMk cId="3460100323" sldId="259"/>
            <ac:spMk id="6" creationId="{6F41A350-6C14-443C-8477-390EB033DD73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1.401" v="5"/>
          <ac:spMkLst>
            <pc:docMk/>
            <pc:sldMk cId="3460100323" sldId="259"/>
            <ac:spMk id="8" creationId="{98FE4190-99F9-4742-A0E8-6DCDC4924EFA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1.401" v="5"/>
          <ac:spMkLst>
            <pc:docMk/>
            <pc:sldMk cId="3460100323" sldId="259"/>
            <ac:spMk id="10" creationId="{BDC9F4B3-E048-4DF2-8375-37385E2245F7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1.401" v="5"/>
          <ac:spMkLst>
            <pc:docMk/>
            <pc:sldMk cId="3460100323" sldId="259"/>
            <ac:spMk id="12" creationId="{2A7B0992-8632-4B33-A492-ACB46559762E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19:24.189" v="853" actId="1076"/>
          <ac:spMkLst>
            <pc:docMk/>
            <pc:sldMk cId="3460100323" sldId="259"/>
            <ac:spMk id="13" creationId="{3E468400-B8A2-4DBD-A667-AEDDED8E9AE0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20:33.206" v="862" actId="14100"/>
          <ac:spMkLst>
            <pc:docMk/>
            <pc:sldMk cId="3460100323" sldId="259"/>
            <ac:spMk id="15" creationId="{D4311D31-3C94-4656-8700-2BD3684E9903}"/>
          </ac:spMkLst>
        </pc:spChg>
        <pc:picChg chg="add del mod ord">
          <ac:chgData name="Samantha Hochheimer" userId="S::shochhei@syr.edu::f48203d1-d672-414b-b8f5-30580cb73043" providerId="AD" clId="Web-{EE8B5940-A37C-4276-8FE4-8C06AB28F420}" dt="2021-12-11T15:43:03.708" v="144"/>
          <ac:picMkLst>
            <pc:docMk/>
            <pc:sldMk cId="3460100323" sldId="259"/>
            <ac:picMk id="4" creationId="{575ED9B1-568D-46F5-A18F-C9520BA6414A}"/>
          </ac:picMkLst>
        </pc:picChg>
        <pc:picChg chg="add del mod ord">
          <ac:chgData name="Samantha Hochheimer" userId="S::shochhei@syr.edu::f48203d1-d672-414b-b8f5-30580cb73043" providerId="AD" clId="Web-{EE8B5940-A37C-4276-8FE4-8C06AB28F420}" dt="2021-12-11T16:20:22.956" v="858"/>
          <ac:picMkLst>
            <pc:docMk/>
            <pc:sldMk cId="3460100323" sldId="259"/>
            <ac:picMk id="7" creationId="{A5399BF6-16A3-4358-8786-B534F8DEB65A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6:19:32.596" v="856" actId="1076"/>
          <ac:picMkLst>
            <pc:docMk/>
            <pc:sldMk cId="3460100323" sldId="259"/>
            <ac:picMk id="9" creationId="{96CE7B03-4005-4D09-9717-3F6603BF5506}"/>
          </ac:picMkLst>
        </pc:picChg>
      </pc:sldChg>
      <pc:sldChg chg="addSp delSp modSp mod setBg modClrScheme setClrOvrMap addCm modCm chgLayout">
        <pc:chgData name="Samantha Hochheimer" userId="S::shochhei@syr.edu::f48203d1-d672-414b-b8f5-30580cb73043" providerId="AD" clId="Web-{EE8B5940-A37C-4276-8FE4-8C06AB28F420}" dt="2021-12-11T16:00:15.450" v="406" actId="14100"/>
        <pc:sldMkLst>
          <pc:docMk/>
          <pc:sldMk cId="3750764402" sldId="260"/>
        </pc:sldMkLst>
        <pc:spChg chg="mod ord">
          <ac:chgData name="Samantha Hochheimer" userId="S::shochhei@syr.edu::f48203d1-d672-414b-b8f5-30580cb73043" providerId="AD" clId="Web-{EE8B5940-A37C-4276-8FE4-8C06AB28F420}" dt="2021-12-11T15:57:43.213" v="362" actId="20577"/>
          <ac:spMkLst>
            <pc:docMk/>
            <pc:sldMk cId="3750764402" sldId="260"/>
            <ac:spMk id="2" creationId="{02E404DF-59CF-9B48-8A9E-D1B626DF0FAF}"/>
          </ac:spMkLst>
        </pc:spChg>
        <pc:spChg chg="del mod ord">
          <ac:chgData name="Samantha Hochheimer" userId="S::shochhei@syr.edu::f48203d1-d672-414b-b8f5-30580cb73043" providerId="AD" clId="Web-{EE8B5940-A37C-4276-8FE4-8C06AB28F420}" dt="2021-12-11T15:44:45.726" v="162"/>
          <ac:spMkLst>
            <pc:docMk/>
            <pc:sldMk cId="3750764402" sldId="260"/>
            <ac:spMk id="3" creationId="{53A41EEF-D508-6B40-843D-59A5C8BE7AB4}"/>
          </ac:spMkLst>
        </pc:spChg>
        <pc:spChg chg="add mod ord">
          <ac:chgData name="Samantha Hochheimer" userId="S::shochhei@syr.edu::f48203d1-d672-414b-b8f5-30580cb73043" providerId="AD" clId="Web-{EE8B5940-A37C-4276-8FE4-8C06AB28F420}" dt="2021-12-11T15:56:26.758" v="332" actId="1076"/>
          <ac:spMkLst>
            <pc:docMk/>
            <pc:sldMk cId="3750764402" sldId="260"/>
            <ac:spMk id="6" creationId="{448BE38E-1358-4BCC-AC06-D1E4D8D81D37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5.447" v="6"/>
          <ac:spMkLst>
            <pc:docMk/>
            <pc:sldMk cId="3750764402" sldId="260"/>
            <ac:spMk id="8" creationId="{98FE4190-99F9-4742-A0E8-6DCDC4924EFA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5.447" v="6"/>
          <ac:spMkLst>
            <pc:docMk/>
            <pc:sldMk cId="3750764402" sldId="260"/>
            <ac:spMk id="10" creationId="{BDC9F4B3-E048-4DF2-8375-37385E2245F7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00:15.450" v="406" actId="14100"/>
          <ac:spMkLst>
            <pc:docMk/>
            <pc:sldMk cId="3750764402" sldId="260"/>
            <ac:spMk id="11" creationId="{E1FCC8F4-1DB5-4DC8-9E85-2876F0D791B0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5.447" v="6"/>
          <ac:spMkLst>
            <pc:docMk/>
            <pc:sldMk cId="3750764402" sldId="260"/>
            <ac:spMk id="12" creationId="{2A7B0992-8632-4B33-A492-ACB46559762E}"/>
          </ac:spMkLst>
        </pc:spChg>
        <pc:picChg chg="add del mod ord">
          <ac:chgData name="Samantha Hochheimer" userId="S::shochhei@syr.edu::f48203d1-d672-414b-b8f5-30580cb73043" providerId="AD" clId="Web-{EE8B5940-A37C-4276-8FE4-8C06AB28F420}" dt="2021-12-11T15:56:32.946" v="333"/>
          <ac:picMkLst>
            <pc:docMk/>
            <pc:sldMk cId="3750764402" sldId="260"/>
            <ac:picMk id="4" creationId="{9AC447B5-E726-4DFF-8A34-035E713E7831}"/>
          </ac:picMkLst>
        </pc:picChg>
        <pc:picChg chg="add del mod">
          <ac:chgData name="Samantha Hochheimer" userId="S::shochhei@syr.edu::f48203d1-d672-414b-b8f5-30580cb73043" providerId="AD" clId="Web-{EE8B5940-A37C-4276-8FE4-8C06AB28F420}" dt="2021-12-11T15:59:46.621" v="402"/>
          <ac:picMkLst>
            <pc:docMk/>
            <pc:sldMk cId="3750764402" sldId="260"/>
            <ac:picMk id="5" creationId="{5BDCA188-E02B-4EA6-9FB5-9F01906D200F}"/>
          </ac:picMkLst>
        </pc:picChg>
      </pc:sldChg>
      <pc:sldChg chg="addSp delSp modSp mod setBg modClrScheme setClrOvrMap chgLayout">
        <pc:chgData name="Samantha Hochheimer" userId="S::shochhei@syr.edu::f48203d1-d672-414b-b8f5-30580cb73043" providerId="AD" clId="Web-{EE8B5940-A37C-4276-8FE4-8C06AB28F420}" dt="2021-12-11T16:02:10.780" v="448" actId="20577"/>
        <pc:sldMkLst>
          <pc:docMk/>
          <pc:sldMk cId="3367579688" sldId="261"/>
        </pc:sldMkLst>
        <pc:spChg chg="mod ord">
          <ac:chgData name="Samantha Hochheimer" userId="S::shochhei@syr.edu::f48203d1-d672-414b-b8f5-30580cb73043" providerId="AD" clId="Web-{EE8B5940-A37C-4276-8FE4-8C06AB28F420}" dt="2021-12-11T16:02:10.780" v="448" actId="20577"/>
          <ac:spMkLst>
            <pc:docMk/>
            <pc:sldMk cId="3367579688" sldId="261"/>
            <ac:spMk id="2" creationId="{343D0C32-7794-FF4A-BE52-3A950CE9732A}"/>
          </ac:spMkLst>
        </pc:spChg>
        <pc:spChg chg="del mod ord">
          <ac:chgData name="Samantha Hochheimer" userId="S::shochhei@syr.edu::f48203d1-d672-414b-b8f5-30580cb73043" providerId="AD" clId="Web-{EE8B5940-A37C-4276-8FE4-8C06AB28F420}" dt="2021-12-11T15:45:53.274" v="171"/>
          <ac:spMkLst>
            <pc:docMk/>
            <pc:sldMk cId="3367579688" sldId="261"/>
            <ac:spMk id="3" creationId="{DD3ACAE3-2499-3443-907F-C72B2F04126E}"/>
          </ac:spMkLst>
        </pc:spChg>
        <pc:spChg chg="add del mod">
          <ac:chgData name="Samantha Hochheimer" userId="S::shochhei@syr.edu::f48203d1-d672-414b-b8f5-30580cb73043" providerId="AD" clId="Web-{EE8B5940-A37C-4276-8FE4-8C06AB28F420}" dt="2021-12-11T15:45:57.086" v="175"/>
          <ac:spMkLst>
            <pc:docMk/>
            <pc:sldMk cId="3367579688" sldId="261"/>
            <ac:spMk id="7" creationId="{21D26099-BEC7-45CF-8AC4-54174C460CAC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8.901" v="7"/>
          <ac:spMkLst>
            <pc:docMk/>
            <pc:sldMk cId="3367579688" sldId="261"/>
            <ac:spMk id="8" creationId="{98FE4190-99F9-4742-A0E8-6DCDC4924EFA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8.901" v="7"/>
          <ac:spMkLst>
            <pc:docMk/>
            <pc:sldMk cId="3367579688" sldId="261"/>
            <ac:spMk id="10" creationId="{BDC9F4B3-E048-4DF2-8375-37385E2245F7}"/>
          </ac:spMkLst>
        </pc:spChg>
        <pc:spChg chg="add del mod">
          <ac:chgData name="Samantha Hochheimer" userId="S::shochhei@syr.edu::f48203d1-d672-414b-b8f5-30580cb73043" providerId="AD" clId="Web-{EE8B5940-A37C-4276-8FE4-8C06AB28F420}" dt="2021-12-11T15:46:39.150" v="180"/>
          <ac:spMkLst>
            <pc:docMk/>
            <pc:sldMk cId="3367579688" sldId="261"/>
            <ac:spMk id="11" creationId="{8A4575B1-F77C-471B-9173-FD022352491E}"/>
          </ac:spMkLst>
        </pc:spChg>
        <pc:spChg chg="add">
          <ac:chgData name="Samantha Hochheimer" userId="S::shochhei@syr.edu::f48203d1-d672-414b-b8f5-30580cb73043" providerId="AD" clId="Web-{EE8B5940-A37C-4276-8FE4-8C06AB28F420}" dt="2021-12-11T15:33:08.901" v="7"/>
          <ac:spMkLst>
            <pc:docMk/>
            <pc:sldMk cId="3367579688" sldId="261"/>
            <ac:spMk id="12" creationId="{2A7B0992-8632-4B33-A492-ACB46559762E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01:21.810" v="424" actId="14100"/>
          <ac:spMkLst>
            <pc:docMk/>
            <pc:sldMk cId="3367579688" sldId="261"/>
            <ac:spMk id="16" creationId="{19009B0F-F930-4372-8A20-83FBF962E8F4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02:06.014" v="444" actId="14100"/>
          <ac:spMkLst>
            <pc:docMk/>
            <pc:sldMk cId="3367579688" sldId="261"/>
            <ac:spMk id="18" creationId="{856A5204-9064-4053-BD11-848BF6FB8FBA}"/>
          </ac:spMkLst>
        </pc:spChg>
        <pc:picChg chg="add del mod ord">
          <ac:chgData name="Samantha Hochheimer" userId="S::shochhei@syr.edu::f48203d1-d672-414b-b8f5-30580cb73043" providerId="AD" clId="Web-{EE8B5940-A37C-4276-8FE4-8C06AB28F420}" dt="2021-12-11T15:46:06.946" v="179"/>
          <ac:picMkLst>
            <pc:docMk/>
            <pc:sldMk cId="3367579688" sldId="261"/>
            <ac:picMk id="4" creationId="{FCF8BF1F-C6F8-4945-8AAF-2075F33D5182}"/>
          </ac:picMkLst>
        </pc:picChg>
        <pc:picChg chg="add del mod">
          <ac:chgData name="Samantha Hochheimer" userId="S::shochhei@syr.edu::f48203d1-d672-414b-b8f5-30580cb73043" providerId="AD" clId="Web-{EE8B5940-A37C-4276-8FE4-8C06AB28F420}" dt="2021-12-11T15:45:58.961" v="177"/>
          <ac:picMkLst>
            <pc:docMk/>
            <pc:sldMk cId="3367579688" sldId="261"/>
            <ac:picMk id="5" creationId="{DB8FDEA3-7004-4CCA-8028-32EABCC0BF99}"/>
          </ac:picMkLst>
        </pc:picChg>
        <pc:picChg chg="add del mod ord">
          <ac:chgData name="Samantha Hochheimer" userId="S::shochhei@syr.edu::f48203d1-d672-414b-b8f5-30580cb73043" providerId="AD" clId="Web-{EE8B5940-A37C-4276-8FE4-8C06AB28F420}" dt="2021-12-11T16:02:01.717" v="443"/>
          <ac:picMkLst>
            <pc:docMk/>
            <pc:sldMk cId="3367579688" sldId="261"/>
            <ac:picMk id="13" creationId="{A1F6A3D7-4261-45B9-B5F6-140760D52C2B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6:01:39.311" v="427" actId="1076"/>
          <ac:picMkLst>
            <pc:docMk/>
            <pc:sldMk cId="3367579688" sldId="261"/>
            <ac:picMk id="15" creationId="{2204A212-C925-43C0-9A25-DD0F10794D08}"/>
          </ac:picMkLst>
        </pc:picChg>
      </pc:sldChg>
      <pc:sldChg chg="addSp modSp mod setBg modClrScheme setClrOvrMap chgLayout">
        <pc:chgData name="Samantha Hochheimer" userId="S::shochhei@syr.edu::f48203d1-d672-414b-b8f5-30580cb73043" providerId="AD" clId="Web-{EE8B5940-A37C-4276-8FE4-8C06AB28F420}" dt="2021-12-11T16:13:33.480" v="776" actId="20577"/>
        <pc:sldMkLst>
          <pc:docMk/>
          <pc:sldMk cId="52127833" sldId="262"/>
        </pc:sldMkLst>
        <pc:spChg chg="mod ord">
          <ac:chgData name="Samantha Hochheimer" userId="S::shochhei@syr.edu::f48203d1-d672-414b-b8f5-30580cb73043" providerId="AD" clId="Web-{EE8B5940-A37C-4276-8FE4-8C06AB28F420}" dt="2021-12-11T16:11:56.322" v="757" actId="20577"/>
          <ac:spMkLst>
            <pc:docMk/>
            <pc:sldMk cId="52127833" sldId="262"/>
            <ac:spMk id="2" creationId="{1182882D-9838-6746-908E-C3E28BE7C99B}"/>
          </ac:spMkLst>
        </pc:spChg>
        <pc:spChg chg="mod ord">
          <ac:chgData name="Samantha Hochheimer" userId="S::shochhei@syr.edu::f48203d1-d672-414b-b8f5-30580cb73043" providerId="AD" clId="Web-{EE8B5940-A37C-4276-8FE4-8C06AB28F420}" dt="2021-12-11T16:13:33.480" v="776" actId="20577"/>
          <ac:spMkLst>
            <pc:docMk/>
            <pc:sldMk cId="52127833" sldId="262"/>
            <ac:spMk id="3" creationId="{B4311296-C6D8-964D-BF23-4B572318A467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27.931" v="2"/>
          <ac:spMkLst>
            <pc:docMk/>
            <pc:sldMk cId="52127833" sldId="262"/>
            <ac:spMk id="8" creationId="{98FE4190-99F9-4742-A0E8-6DCDC4924EFA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27.931" v="2"/>
          <ac:spMkLst>
            <pc:docMk/>
            <pc:sldMk cId="52127833" sldId="262"/>
            <ac:spMk id="10" creationId="{BDC9F4B3-E048-4DF2-8375-37385E2245F7}"/>
          </ac:spMkLst>
        </pc:spChg>
        <pc:spChg chg="add">
          <ac:chgData name="Samantha Hochheimer" userId="S::shochhei@syr.edu::f48203d1-d672-414b-b8f5-30580cb73043" providerId="AD" clId="Web-{EE8B5940-A37C-4276-8FE4-8C06AB28F420}" dt="2021-12-11T15:32:27.931" v="2"/>
          <ac:spMkLst>
            <pc:docMk/>
            <pc:sldMk cId="52127833" sldId="262"/>
            <ac:spMk id="12" creationId="{2A7B0992-8632-4B33-A492-ACB46559762E}"/>
          </ac:spMkLst>
        </pc:spChg>
        <pc:picChg chg="add mod">
          <ac:chgData name="Samantha Hochheimer" userId="S::shochhei@syr.edu::f48203d1-d672-414b-b8f5-30580cb73043" providerId="AD" clId="Web-{EE8B5940-A37C-4276-8FE4-8C06AB28F420}" dt="2021-12-11T16:12:26.119" v="762"/>
          <ac:picMkLst>
            <pc:docMk/>
            <pc:sldMk cId="52127833" sldId="262"/>
            <ac:picMk id="4" creationId="{EBB00DD2-3683-4345-B3AF-8A9A9A706E90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6:12:26.135" v="763"/>
          <ac:picMkLst>
            <pc:docMk/>
            <pc:sldMk cId="52127833" sldId="262"/>
            <ac:picMk id="5" creationId="{491F879B-80A6-4A1F-A55A-2F184D433DFE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6:12:26.135" v="764"/>
          <ac:picMkLst>
            <pc:docMk/>
            <pc:sldMk cId="52127833" sldId="262"/>
            <ac:picMk id="6" creationId="{D0CC17ED-A263-4B56-B6BA-ECF3613B14F9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6:13:26.230" v="775" actId="1076"/>
          <ac:picMkLst>
            <pc:docMk/>
            <pc:sldMk cId="52127833" sldId="262"/>
            <ac:picMk id="7" creationId="{451B752C-24F2-4D27-BCB8-950423D1A6AF}"/>
          </ac:picMkLst>
        </pc:picChg>
      </pc:sldChg>
      <pc:sldChg chg="addSp delSp modSp add replId">
        <pc:chgData name="Samantha Hochheimer" userId="S::shochhei@syr.edu::f48203d1-d672-414b-b8f5-30580cb73043" providerId="AD" clId="Web-{EE8B5940-A37C-4276-8FE4-8C06AB28F420}" dt="2021-12-11T16:00:25.934" v="408" actId="20577"/>
        <pc:sldMkLst>
          <pc:docMk/>
          <pc:sldMk cId="2279419579" sldId="263"/>
        </pc:sldMkLst>
        <pc:spChg chg="mod">
          <ac:chgData name="Samantha Hochheimer" userId="S::shochhei@syr.edu::f48203d1-d672-414b-b8f5-30580cb73043" providerId="AD" clId="Web-{EE8B5940-A37C-4276-8FE4-8C06AB28F420}" dt="2021-12-11T16:00:25.934" v="408" actId="20577"/>
          <ac:spMkLst>
            <pc:docMk/>
            <pc:sldMk cId="2279419579" sldId="263"/>
            <ac:spMk id="2" creationId="{02E404DF-59CF-9B48-8A9E-D1B626DF0FAF}"/>
          </ac:spMkLst>
        </pc:spChg>
        <pc:spChg chg="mod">
          <ac:chgData name="Samantha Hochheimer" userId="S::shochhei@syr.edu::f48203d1-d672-414b-b8f5-30580cb73043" providerId="AD" clId="Web-{EE8B5940-A37C-4276-8FE4-8C06AB28F420}" dt="2021-12-11T16:00:20.028" v="407" actId="14100"/>
          <ac:spMkLst>
            <pc:docMk/>
            <pc:sldMk cId="2279419579" sldId="263"/>
            <ac:spMk id="11" creationId="{E1FCC8F4-1DB5-4DC8-9E85-2876F0D791B0}"/>
          </ac:spMkLst>
        </pc:spChg>
        <pc:picChg chg="add">
          <ac:chgData name="Samantha Hochheimer" userId="S::shochhei@syr.edu::f48203d1-d672-414b-b8f5-30580cb73043" providerId="AD" clId="Web-{EE8B5940-A37C-4276-8FE4-8C06AB28F420}" dt="2021-12-11T15:59:49.480" v="403"/>
          <ac:picMkLst>
            <pc:docMk/>
            <pc:sldMk cId="2279419579" sldId="263"/>
            <ac:picMk id="3" creationId="{22241833-8CCF-476A-914B-3E8A36741E9F}"/>
          </ac:picMkLst>
        </pc:picChg>
        <pc:picChg chg="del">
          <ac:chgData name="Samantha Hochheimer" userId="S::shochhei@syr.edu::f48203d1-d672-414b-b8f5-30580cb73043" providerId="AD" clId="Web-{EE8B5940-A37C-4276-8FE4-8C06AB28F420}" dt="2021-12-11T15:59:41.949" v="400"/>
          <ac:picMkLst>
            <pc:docMk/>
            <pc:sldMk cId="2279419579" sldId="263"/>
            <ac:picMk id="5" creationId="{5BDCA188-E02B-4EA6-9FB5-9F01906D200F}"/>
          </ac:picMkLst>
        </pc:picChg>
      </pc:sldChg>
      <pc:sldChg chg="modSp add replId modCm">
        <pc:chgData name="Samantha Hochheimer" userId="S::shochhei@syr.edu::f48203d1-d672-414b-b8f5-30580cb73043" providerId="AD" clId="Web-{EE8B5940-A37C-4276-8FE4-8C06AB28F420}" dt="2021-12-11T16:17:06.687" v="817" actId="20577"/>
        <pc:sldMkLst>
          <pc:docMk/>
          <pc:sldMk cId="1215332099" sldId="264"/>
        </pc:sldMkLst>
        <pc:spChg chg="mod">
          <ac:chgData name="Samantha Hochheimer" userId="S::shochhei@syr.edu::f48203d1-d672-414b-b8f5-30580cb73043" providerId="AD" clId="Web-{EE8B5940-A37C-4276-8FE4-8C06AB28F420}" dt="2021-12-11T16:17:06.687" v="817" actId="20577"/>
          <ac:spMkLst>
            <pc:docMk/>
            <pc:sldMk cId="1215332099" sldId="264"/>
            <ac:spMk id="2" creationId="{02E404DF-59CF-9B48-8A9E-D1B626DF0FAF}"/>
          </ac:spMkLst>
        </pc:spChg>
      </pc:sldChg>
      <pc:sldChg chg="modSp add ord replId modCm">
        <pc:chgData name="Samantha Hochheimer" userId="S::shochhei@syr.edu::f48203d1-d672-414b-b8f5-30580cb73043" providerId="AD" clId="Web-{EE8B5940-A37C-4276-8FE4-8C06AB28F420}" dt="2021-12-11T16:18:56.611" v="840"/>
        <pc:sldMkLst>
          <pc:docMk/>
          <pc:sldMk cId="3147722714" sldId="265"/>
        </pc:sldMkLst>
        <pc:spChg chg="mod">
          <ac:chgData name="Samantha Hochheimer" userId="S::shochhei@syr.edu::f48203d1-d672-414b-b8f5-30580cb73043" providerId="AD" clId="Web-{EE8B5940-A37C-4276-8FE4-8C06AB28F420}" dt="2021-12-11T16:18:12.704" v="839" actId="20577"/>
          <ac:spMkLst>
            <pc:docMk/>
            <pc:sldMk cId="3147722714" sldId="265"/>
            <ac:spMk id="2" creationId="{02E404DF-59CF-9B48-8A9E-D1B626DF0FAF}"/>
          </ac:spMkLst>
        </pc:spChg>
      </pc:sldChg>
      <pc:sldChg chg="addSp delSp modSp add mod ord replId delDesignElem chgLayout">
        <pc:chgData name="Samantha Hochheimer" userId="S::shochhei@syr.edu::f48203d1-d672-414b-b8f5-30580cb73043" providerId="AD" clId="Web-{EE8B5940-A37C-4276-8FE4-8C06AB28F420}" dt="2021-12-11T16:40:00.329" v="1392" actId="1076"/>
        <pc:sldMkLst>
          <pc:docMk/>
          <pc:sldMk cId="601275494" sldId="266"/>
        </pc:sldMkLst>
        <pc:spChg chg="mod ord">
          <ac:chgData name="Samantha Hochheimer" userId="S::shochhei@syr.edu::f48203d1-d672-414b-b8f5-30580cb73043" providerId="AD" clId="Web-{EE8B5940-A37C-4276-8FE4-8C06AB28F420}" dt="2021-12-11T16:35:25.776" v="1339"/>
          <ac:spMkLst>
            <pc:docMk/>
            <pc:sldMk cId="601275494" sldId="266"/>
            <ac:spMk id="2" creationId="{F5BBC525-F6B6-BA4A-9D3A-3314BC507A78}"/>
          </ac:spMkLst>
        </pc:spChg>
        <pc:spChg chg="add del mod ord">
          <ac:chgData name="Samantha Hochheimer" userId="S::shochhei@syr.edu::f48203d1-d672-414b-b8f5-30580cb73043" providerId="AD" clId="Web-{EE8B5940-A37C-4276-8FE4-8C06AB28F420}" dt="2021-12-11T16:35:25.776" v="1339"/>
          <ac:spMkLst>
            <pc:docMk/>
            <pc:sldMk cId="601275494" sldId="266"/>
            <ac:spMk id="3" creationId="{BF8E4881-7993-4A55-A724-2AA0ED987FAA}"/>
          </ac:spMkLst>
        </pc:spChg>
        <pc:spChg chg="add del mod ord">
          <ac:chgData name="Samantha Hochheimer" userId="S::shochhei@syr.edu::f48203d1-d672-414b-b8f5-30580cb73043" providerId="AD" clId="Web-{EE8B5940-A37C-4276-8FE4-8C06AB28F420}" dt="2021-12-11T16:35:25.776" v="1339"/>
          <ac:spMkLst>
            <pc:docMk/>
            <pc:sldMk cId="601275494" sldId="266"/>
            <ac:spMk id="4" creationId="{6A051A5B-E244-4E1F-AE58-728D5599A9D4}"/>
          </ac:spMkLst>
        </pc:spChg>
        <pc:spChg chg="add del mod ord">
          <ac:chgData name="Samantha Hochheimer" userId="S::shochhei@syr.edu::f48203d1-d672-414b-b8f5-30580cb73043" providerId="AD" clId="Web-{EE8B5940-A37C-4276-8FE4-8C06AB28F420}" dt="2021-12-11T16:35:25.776" v="1339"/>
          <ac:spMkLst>
            <pc:docMk/>
            <pc:sldMk cId="601275494" sldId="266"/>
            <ac:spMk id="7" creationId="{EF757DF4-15B9-4743-89CC-AAD5ADFEF30C}"/>
          </ac:spMkLst>
        </pc:spChg>
        <pc:spChg chg="add del">
          <ac:chgData name="Samantha Hochheimer" userId="S::shochhei@syr.edu::f48203d1-d672-414b-b8f5-30580cb73043" providerId="AD" clId="Web-{EE8B5940-A37C-4276-8FE4-8C06AB28F420}" dt="2021-12-11T16:35:25.776" v="1339"/>
          <ac:spMkLst>
            <pc:docMk/>
            <pc:sldMk cId="601275494" sldId="266"/>
            <ac:spMk id="8" creationId="{98FE4190-99F9-4742-A0E8-6DCDC4924EFA}"/>
          </ac:spMkLst>
        </pc:spChg>
        <pc:spChg chg="add del">
          <ac:chgData name="Samantha Hochheimer" userId="S::shochhei@syr.edu::f48203d1-d672-414b-b8f5-30580cb73043" providerId="AD" clId="Web-{EE8B5940-A37C-4276-8FE4-8C06AB28F420}" dt="2021-12-11T16:35:25.776" v="1339"/>
          <ac:spMkLst>
            <pc:docMk/>
            <pc:sldMk cId="601275494" sldId="266"/>
            <ac:spMk id="10" creationId="{BDC9F4B3-E048-4DF2-8375-37385E2245F7}"/>
          </ac:spMkLst>
        </pc:spChg>
        <pc:spChg chg="add del">
          <ac:chgData name="Samantha Hochheimer" userId="S::shochhei@syr.edu::f48203d1-d672-414b-b8f5-30580cb73043" providerId="AD" clId="Web-{EE8B5940-A37C-4276-8FE4-8C06AB28F420}" dt="2021-12-11T16:35:25.776" v="1339"/>
          <ac:spMkLst>
            <pc:docMk/>
            <pc:sldMk cId="601275494" sldId="266"/>
            <ac:spMk id="12" creationId="{2A7B0992-8632-4B33-A492-ACB46559762E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38:26.906" v="1375" actId="20577"/>
          <ac:spMkLst>
            <pc:docMk/>
            <pc:sldMk cId="601275494" sldId="266"/>
            <ac:spMk id="13" creationId="{402C2DFE-FD7B-461C-9575-06CCEA8CDF08}"/>
          </ac:spMkLst>
        </pc:spChg>
        <pc:spChg chg="del mod ord">
          <ac:chgData name="Samantha Hochheimer" userId="S::shochhei@syr.edu::f48203d1-d672-414b-b8f5-30580cb73043" providerId="AD" clId="Web-{EE8B5940-A37C-4276-8FE4-8C06AB28F420}" dt="2021-12-11T16:35:44.401" v="1343"/>
          <ac:spMkLst>
            <pc:docMk/>
            <pc:sldMk cId="601275494" sldId="266"/>
            <ac:spMk id="14" creationId="{0F47FFBC-A802-4964-9B78-A8FDCB0AB63A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40:00.329" v="1392" actId="1076"/>
          <ac:spMkLst>
            <pc:docMk/>
            <pc:sldMk cId="601275494" sldId="266"/>
            <ac:spMk id="17" creationId="{9B3B0B10-6528-4830-A157-0BC786783C1B}"/>
          </ac:spMkLst>
        </pc:spChg>
        <pc:picChg chg="add mod ord">
          <ac:chgData name="Samantha Hochheimer" userId="S::shochhei@syr.edu::f48203d1-d672-414b-b8f5-30580cb73043" providerId="AD" clId="Web-{EE8B5940-A37C-4276-8FE4-8C06AB28F420}" dt="2021-12-11T16:39:01.219" v="1382" actId="1076"/>
          <ac:picMkLst>
            <pc:docMk/>
            <pc:sldMk cId="601275494" sldId="266"/>
            <ac:picMk id="9" creationId="{10913D59-3CAB-4A03-B103-54F670E15510}"/>
          </ac:picMkLst>
        </pc:picChg>
        <pc:picChg chg="add del mod">
          <ac:chgData name="Samantha Hochheimer" userId="S::shochhei@syr.edu::f48203d1-d672-414b-b8f5-30580cb73043" providerId="AD" clId="Web-{EE8B5940-A37C-4276-8FE4-8C06AB28F420}" dt="2021-12-11T16:37:20.090" v="1351"/>
          <ac:picMkLst>
            <pc:docMk/>
            <pc:sldMk cId="601275494" sldId="266"/>
            <ac:picMk id="11" creationId="{FB257680-9663-4381-AB34-58E565ED8FE9}"/>
          </ac:picMkLst>
        </pc:picChg>
        <pc:picChg chg="add del mod">
          <ac:chgData name="Samantha Hochheimer" userId="S::shochhei@syr.edu::f48203d1-d672-414b-b8f5-30580cb73043" providerId="AD" clId="Web-{EE8B5940-A37C-4276-8FE4-8C06AB28F420}" dt="2021-12-11T16:39:31.641" v="1386"/>
          <ac:picMkLst>
            <pc:docMk/>
            <pc:sldMk cId="601275494" sldId="266"/>
            <ac:picMk id="16" creationId="{DCC6D641-7533-43D0-93A4-09764B024971}"/>
          </ac:picMkLst>
        </pc:picChg>
      </pc:sldChg>
      <pc:sldChg chg="new del">
        <pc:chgData name="Samantha Hochheimer" userId="S::shochhei@syr.edu::f48203d1-d672-414b-b8f5-30580cb73043" providerId="AD" clId="Web-{EE8B5940-A37C-4276-8FE4-8C06AB28F420}" dt="2021-12-11T16:34:42.900" v="1336"/>
        <pc:sldMkLst>
          <pc:docMk/>
          <pc:sldMk cId="1723213221" sldId="266"/>
        </pc:sldMkLst>
      </pc:sldChg>
      <pc:sldChg chg="addSp delSp modSp add del replId">
        <pc:chgData name="Samantha Hochheimer" userId="S::shochhei@syr.edu::f48203d1-d672-414b-b8f5-30580cb73043" providerId="AD" clId="Web-{EE8B5940-A37C-4276-8FE4-8C06AB28F420}" dt="2021-12-11T16:32:25.351" v="1278"/>
        <pc:sldMkLst>
          <pc:docMk/>
          <pc:sldMk cId="1833696273" sldId="266"/>
        </pc:sldMkLst>
        <pc:spChg chg="del">
          <ac:chgData name="Samantha Hochheimer" userId="S::shochhei@syr.edu::f48203d1-d672-414b-b8f5-30580cb73043" providerId="AD" clId="Web-{EE8B5940-A37C-4276-8FE4-8C06AB28F420}" dt="2021-12-11T16:32:23.569" v="1277"/>
          <ac:spMkLst>
            <pc:docMk/>
            <pc:sldMk cId="1833696273" sldId="266"/>
            <ac:spMk id="2" creationId="{F5BBC525-F6B6-BA4A-9D3A-3314BC507A78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32:23.569" v="1277"/>
          <ac:spMkLst>
            <pc:docMk/>
            <pc:sldMk cId="1833696273" sldId="266"/>
            <ac:spMk id="4" creationId="{2EF4A66B-9058-4D31-ABF8-55A42B85031E}"/>
          </ac:spMkLst>
        </pc:spChg>
      </pc:sldChg>
      <pc:sldChg chg="add del replId">
        <pc:chgData name="Samantha Hochheimer" userId="S::shochhei@syr.edu::f48203d1-d672-414b-b8f5-30580cb73043" providerId="AD" clId="Web-{EE8B5940-A37C-4276-8FE4-8C06AB28F420}" dt="2021-12-11T16:35:38.182" v="1342"/>
        <pc:sldMkLst>
          <pc:docMk/>
          <pc:sldMk cId="639170095" sldId="267"/>
        </pc:sldMkLst>
      </pc:sldChg>
      <pc:sldChg chg="addSp modSp add ord replId">
        <pc:chgData name="Samantha Hochheimer" userId="S::shochhei@syr.edu::f48203d1-d672-414b-b8f5-30580cb73043" providerId="AD" clId="Web-{EE8B5940-A37C-4276-8FE4-8C06AB28F420}" dt="2021-12-11T16:40:25.236" v="1402" actId="20577"/>
        <pc:sldMkLst>
          <pc:docMk/>
          <pc:sldMk cId="665985838" sldId="267"/>
        </pc:sldMkLst>
        <pc:spChg chg="add">
          <ac:chgData name="Samantha Hochheimer" userId="S::shochhei@syr.edu::f48203d1-d672-414b-b8f5-30580cb73043" providerId="AD" clId="Web-{EE8B5940-A37C-4276-8FE4-8C06AB28F420}" dt="2021-12-11T16:40:17.642" v="1394"/>
          <ac:spMkLst>
            <pc:docMk/>
            <pc:sldMk cId="665985838" sldId="267"/>
            <ac:spMk id="3" creationId="{8EFD643D-DB9B-4E42-A539-7C28160CD86B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6:40:25.236" v="1402" actId="20577"/>
          <ac:spMkLst>
            <pc:docMk/>
            <pc:sldMk cId="665985838" sldId="267"/>
            <ac:spMk id="4" creationId="{3D867561-245D-4EE0-9476-EC9FED34F75E}"/>
          </ac:spMkLst>
        </pc:spChg>
        <pc:picChg chg="mod">
          <ac:chgData name="Samantha Hochheimer" userId="S::shochhei@syr.edu::f48203d1-d672-414b-b8f5-30580cb73043" providerId="AD" clId="Web-{EE8B5940-A37C-4276-8FE4-8C06AB28F420}" dt="2021-12-11T16:40:10.517" v="1393" actId="14100"/>
          <ac:picMkLst>
            <pc:docMk/>
            <pc:sldMk cId="665985838" sldId="267"/>
            <ac:picMk id="16" creationId="{DCC6D641-7533-43D0-93A4-09764B024971}"/>
          </ac:picMkLst>
        </pc:picChg>
      </pc:sldChg>
      <pc:sldChg chg="addSp delSp modSp add replId">
        <pc:chgData name="Samantha Hochheimer" userId="S::shochhei@syr.edu::f48203d1-d672-414b-b8f5-30580cb73043" providerId="AD" clId="Web-{EE8B5940-A37C-4276-8FE4-8C06AB28F420}" dt="2021-12-11T17:04:02.601" v="1824" actId="1076"/>
        <pc:sldMkLst>
          <pc:docMk/>
          <pc:sldMk cId="3514607710" sldId="268"/>
        </pc:sldMkLst>
        <pc:spChg chg="mod">
          <ac:chgData name="Samantha Hochheimer" userId="S::shochhei@syr.edu::f48203d1-d672-414b-b8f5-30580cb73043" providerId="AD" clId="Web-{EE8B5940-A37C-4276-8FE4-8C06AB28F420}" dt="2021-12-11T16:48:36.750" v="1572" actId="1076"/>
          <ac:spMkLst>
            <pc:docMk/>
            <pc:sldMk cId="3514607710" sldId="268"/>
            <ac:spMk id="2" creationId="{F5BBC525-F6B6-BA4A-9D3A-3314BC507A78}"/>
          </ac:spMkLst>
        </pc:spChg>
        <pc:spChg chg="del mod">
          <ac:chgData name="Samantha Hochheimer" userId="S::shochhei@syr.edu::f48203d1-d672-414b-b8f5-30580cb73043" providerId="AD" clId="Web-{EE8B5940-A37C-4276-8FE4-8C06AB28F420}" dt="2021-12-11T16:41:41.269" v="1426"/>
          <ac:spMkLst>
            <pc:docMk/>
            <pc:sldMk cId="3514607710" sldId="268"/>
            <ac:spMk id="3" creationId="{8EFD643D-DB9B-4E42-A539-7C28160CD86B}"/>
          </ac:spMkLst>
        </pc:spChg>
        <pc:spChg chg="del">
          <ac:chgData name="Samantha Hochheimer" userId="S::shochhei@syr.edu::f48203d1-d672-414b-b8f5-30580cb73043" providerId="AD" clId="Web-{EE8B5940-A37C-4276-8FE4-8C06AB28F420}" dt="2021-12-11T16:41:42.394" v="1427"/>
          <ac:spMkLst>
            <pc:docMk/>
            <pc:sldMk cId="3514607710" sldId="268"/>
            <ac:spMk id="4" creationId="{3D867561-245D-4EE0-9476-EC9FED34F75E}"/>
          </ac:spMkLst>
        </pc:spChg>
        <pc:spChg chg="add del mod">
          <ac:chgData name="Samantha Hochheimer" userId="S::shochhei@syr.edu::f48203d1-d672-414b-b8f5-30580cb73043" providerId="AD" clId="Web-{EE8B5940-A37C-4276-8FE4-8C06AB28F420}" dt="2021-12-11T16:47:55.250" v="1565"/>
          <ac:spMkLst>
            <pc:docMk/>
            <pc:sldMk cId="3514607710" sldId="268"/>
            <ac:spMk id="11" creationId="{D5AA5EAC-4283-4F49-A6E0-2497D3D8218D}"/>
          </ac:spMkLst>
        </pc:spChg>
        <pc:spChg chg="del">
          <ac:chgData name="Samantha Hochheimer" userId="S::shochhei@syr.edu::f48203d1-d672-414b-b8f5-30580cb73043" providerId="AD" clId="Web-{EE8B5940-A37C-4276-8FE4-8C06AB28F420}" dt="2021-12-11T16:41:47.878" v="1429"/>
          <ac:spMkLst>
            <pc:docMk/>
            <pc:sldMk cId="3514607710" sldId="268"/>
            <ac:spMk id="13" creationId="{402C2DFE-FD7B-461C-9575-06CCEA8CDF08}"/>
          </ac:spMkLst>
        </pc:spChg>
        <pc:spChg chg="add mod">
          <ac:chgData name="Samantha Hochheimer" userId="S::shochhei@syr.edu::f48203d1-d672-414b-b8f5-30580cb73043" providerId="AD" clId="Web-{EE8B5940-A37C-4276-8FE4-8C06AB28F420}" dt="2021-12-11T17:03:35.538" v="1816" actId="20577"/>
          <ac:spMkLst>
            <pc:docMk/>
            <pc:sldMk cId="3514607710" sldId="268"/>
            <ac:spMk id="17" creationId="{F09AAD12-902C-40F7-8969-716377C5D79F}"/>
          </ac:spMkLst>
        </pc:spChg>
        <pc:picChg chg="del">
          <ac:chgData name="Samantha Hochheimer" userId="S::shochhei@syr.edu::f48203d1-d672-414b-b8f5-30580cb73043" providerId="AD" clId="Web-{EE8B5940-A37C-4276-8FE4-8C06AB28F420}" dt="2021-12-11T16:41:31.878" v="1422"/>
          <ac:picMkLst>
            <pc:docMk/>
            <pc:sldMk cId="3514607710" sldId="268"/>
            <ac:picMk id="9" creationId="{10913D59-3CAB-4A03-B103-54F670E15510}"/>
          </ac:picMkLst>
        </pc:picChg>
        <pc:picChg chg="add del mod ord">
          <ac:chgData name="Samantha Hochheimer" userId="S::shochhei@syr.edu::f48203d1-d672-414b-b8f5-30580cb73043" providerId="AD" clId="Web-{EE8B5940-A37C-4276-8FE4-8C06AB28F420}" dt="2021-12-11T16:48:54.751" v="1573"/>
          <ac:picMkLst>
            <pc:docMk/>
            <pc:sldMk cId="3514607710" sldId="268"/>
            <ac:picMk id="14" creationId="{0BADAC51-ED09-4563-AC8D-50DDADA994D9}"/>
          </ac:picMkLst>
        </pc:picChg>
        <pc:picChg chg="del">
          <ac:chgData name="Samantha Hochheimer" userId="S::shochhei@syr.edu::f48203d1-d672-414b-b8f5-30580cb73043" providerId="AD" clId="Web-{EE8B5940-A37C-4276-8FE4-8C06AB28F420}" dt="2021-12-11T16:41:44.222" v="1428"/>
          <ac:picMkLst>
            <pc:docMk/>
            <pc:sldMk cId="3514607710" sldId="268"/>
            <ac:picMk id="16" creationId="{DCC6D641-7533-43D0-93A4-09764B024971}"/>
          </ac:picMkLst>
        </pc:picChg>
        <pc:picChg chg="add del mod">
          <ac:chgData name="Samantha Hochheimer" userId="S::shochhei@syr.edu::f48203d1-d672-414b-b8f5-30580cb73043" providerId="AD" clId="Web-{EE8B5940-A37C-4276-8FE4-8C06AB28F420}" dt="2021-12-11T17:00:17.534" v="1757"/>
          <ac:picMkLst>
            <pc:docMk/>
            <pc:sldMk cId="3514607710" sldId="268"/>
            <ac:picMk id="18" creationId="{5587FBB5-D085-4AB9-A176-72029C7B37A4}"/>
          </ac:picMkLst>
        </pc:picChg>
        <pc:picChg chg="add del mod">
          <ac:chgData name="Samantha Hochheimer" userId="S::shochhei@syr.edu::f48203d1-d672-414b-b8f5-30580cb73043" providerId="AD" clId="Web-{EE8B5940-A37C-4276-8FE4-8C06AB28F420}" dt="2021-12-11T17:02:15.911" v="1808"/>
          <ac:picMkLst>
            <pc:docMk/>
            <pc:sldMk cId="3514607710" sldId="268"/>
            <ac:picMk id="19" creationId="{7963E2EE-DF22-421D-B8BC-149D8827023B}"/>
          </ac:picMkLst>
        </pc:picChg>
        <pc:picChg chg="add del mod">
          <ac:chgData name="Samantha Hochheimer" userId="S::shochhei@syr.edu::f48203d1-d672-414b-b8f5-30580cb73043" providerId="AD" clId="Web-{EE8B5940-A37C-4276-8FE4-8C06AB28F420}" dt="2021-12-11T17:03:12.146" v="1809"/>
          <ac:picMkLst>
            <pc:docMk/>
            <pc:sldMk cId="3514607710" sldId="268"/>
            <ac:picMk id="20" creationId="{4E2C91FE-30A1-4797-BB28-1497D4707685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7:04:02.601" v="1824" actId="1076"/>
          <ac:picMkLst>
            <pc:docMk/>
            <pc:sldMk cId="3514607710" sldId="268"/>
            <ac:picMk id="21" creationId="{846DD74B-F85B-48C1-A1F8-4924F4760493}"/>
          </ac:picMkLst>
        </pc:picChg>
        <pc:picChg chg="add mod">
          <ac:chgData name="Samantha Hochheimer" userId="S::shochhei@syr.edu::f48203d1-d672-414b-b8f5-30580cb73043" providerId="AD" clId="Web-{EE8B5940-A37C-4276-8FE4-8C06AB28F420}" dt="2021-12-11T17:03:55.600" v="1823" actId="1076"/>
          <ac:picMkLst>
            <pc:docMk/>
            <pc:sldMk cId="3514607710" sldId="268"/>
            <ac:picMk id="22" creationId="{9D064F27-3CA2-4B70-AF9B-A669D327B07E}"/>
          </ac:picMkLst>
        </pc:picChg>
      </pc:sldChg>
      <pc:sldMasterChg chg="del delSldLayout">
        <pc:chgData name="Samantha Hochheimer" userId="S::shochhei@syr.edu::f48203d1-d672-414b-b8f5-30580cb73043" providerId="AD" clId="Web-{EE8B5940-A37C-4276-8FE4-8C06AB28F420}" dt="2021-12-11T15:32:01.743" v="0"/>
        <pc:sldMasterMkLst>
          <pc:docMk/>
          <pc:sldMasterMk cId="2460954070" sldId="2147483660"/>
        </pc:sldMasterMkLst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amantha Hochheimer" userId="S::shochhei@syr.edu::f48203d1-d672-414b-b8f5-30580cb73043" providerId="AD" clId="Web-{EE8B5940-A37C-4276-8FE4-8C06AB28F420}" dt="2021-12-11T15:32:01.743" v="0"/>
        <pc:sldMasterMkLst>
          <pc:docMk/>
          <pc:sldMasterMk cId="3043572797" sldId="2147483672"/>
        </pc:sldMasterMkLst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2113372896" sldId="2147483673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2135371443" sldId="2147483674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301282476" sldId="2147483675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1861844418" sldId="2147483676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2564428867" sldId="2147483677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3344129207" sldId="2147483678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2661782031" sldId="2147483679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4235866880" sldId="2147483680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615143261" sldId="2147483681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788350024" sldId="2147483682"/>
          </pc:sldLayoutMkLst>
        </pc:sldLayoutChg>
        <pc:sldLayoutChg chg="add mod replId">
          <pc:chgData name="Samantha Hochheimer" userId="S::shochhei@syr.edu::f48203d1-d672-414b-b8f5-30580cb73043" providerId="AD" clId="Web-{EE8B5940-A37C-4276-8FE4-8C06AB28F420}" dt="2021-12-11T15:32:01.743" v="0"/>
          <pc:sldLayoutMkLst>
            <pc:docMk/>
            <pc:sldMasterMk cId="3043572797" sldId="2147483672"/>
            <pc:sldLayoutMk cId="2360002604" sldId="2147483683"/>
          </pc:sldLayoutMkLst>
        </pc:sldLayoutChg>
      </pc:sldMasterChg>
    </pc:docChg>
  </pc:docChgLst>
  <pc:docChgLst>
    <pc:chgData name="Brooke A McCurdy" userId="272db165-6ed8-400d-b8b2-06ef2a0f3925" providerId="ADAL" clId="{3E97223B-5B12-E04E-AF51-73B4619E15FB}"/>
    <pc:docChg chg="undo custSel addSld modSld">
      <pc:chgData name="Brooke A McCurdy" userId="272db165-6ed8-400d-b8b2-06ef2a0f3925" providerId="ADAL" clId="{3E97223B-5B12-E04E-AF51-73B4619E15FB}" dt="2021-12-17T03:11:46.661" v="85"/>
      <pc:docMkLst>
        <pc:docMk/>
      </pc:docMkLst>
      <pc:sldChg chg="addSp delSp modSp mod setBg">
        <pc:chgData name="Brooke A McCurdy" userId="272db165-6ed8-400d-b8b2-06ef2a0f3925" providerId="ADAL" clId="{3E97223B-5B12-E04E-AF51-73B4619E15FB}" dt="2021-12-07T20:49:15.540" v="50" actId="26606"/>
        <pc:sldMkLst>
          <pc:docMk/>
          <pc:sldMk cId="109857222" sldId="256"/>
        </pc:sldMkLst>
        <pc:spChg chg="mod">
          <ac:chgData name="Brooke A McCurdy" userId="272db165-6ed8-400d-b8b2-06ef2a0f3925" providerId="ADAL" clId="{3E97223B-5B12-E04E-AF51-73B4619E15FB}" dt="2021-12-07T20:49:15.540" v="50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ooke A McCurdy" userId="272db165-6ed8-400d-b8b2-06ef2a0f3925" providerId="ADAL" clId="{3E97223B-5B12-E04E-AF51-73B4619E15FB}" dt="2021-12-07T20:49:15.540" v="50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rooke A McCurdy" userId="272db165-6ed8-400d-b8b2-06ef2a0f3925" providerId="ADAL" clId="{3E97223B-5B12-E04E-AF51-73B4619E15FB}" dt="2021-12-07T20:49:15.540" v="50" actId="26606"/>
          <ac:spMkLst>
            <pc:docMk/>
            <pc:sldMk cId="109857222" sldId="256"/>
            <ac:spMk id="8" creationId="{934F1179-B481-4F9E-BCA3-AFB972070F83}"/>
          </ac:spMkLst>
        </pc:spChg>
        <pc:spChg chg="add del">
          <ac:chgData name="Brooke A McCurdy" userId="272db165-6ed8-400d-b8b2-06ef2a0f3925" providerId="ADAL" clId="{3E97223B-5B12-E04E-AF51-73B4619E15FB}" dt="2021-12-07T20:49:15.540" v="50" actId="26606"/>
          <ac:spMkLst>
            <pc:docMk/>
            <pc:sldMk cId="109857222" sldId="256"/>
            <ac:spMk id="10" creationId="{827DC2C4-B485-428A-BF4A-472D2967F47F}"/>
          </ac:spMkLst>
        </pc:spChg>
        <pc:spChg chg="add del">
          <ac:chgData name="Brooke A McCurdy" userId="272db165-6ed8-400d-b8b2-06ef2a0f3925" providerId="ADAL" clId="{3E97223B-5B12-E04E-AF51-73B4619E15FB}" dt="2021-12-07T20:49:15.540" v="50" actId="26606"/>
          <ac:spMkLst>
            <pc:docMk/>
            <pc:sldMk cId="109857222" sldId="256"/>
            <ac:spMk id="12" creationId="{EE04B5EB-F158-4507-90DD-BD23620C7CC9}"/>
          </ac:spMkLst>
        </pc:spChg>
      </pc:sldChg>
      <pc:sldChg chg="modSp new mod">
        <pc:chgData name="Brooke A McCurdy" userId="272db165-6ed8-400d-b8b2-06ef2a0f3925" providerId="ADAL" clId="{3E97223B-5B12-E04E-AF51-73B4619E15FB}" dt="2021-12-07T20:47:56.845" v="6" actId="20577"/>
        <pc:sldMkLst>
          <pc:docMk/>
          <pc:sldMk cId="2441724124" sldId="257"/>
        </pc:sldMkLst>
        <pc:spChg chg="mod">
          <ac:chgData name="Brooke A McCurdy" userId="272db165-6ed8-400d-b8b2-06ef2a0f3925" providerId="ADAL" clId="{3E97223B-5B12-E04E-AF51-73B4619E15FB}" dt="2021-12-07T20:47:56.845" v="6" actId="20577"/>
          <ac:spMkLst>
            <pc:docMk/>
            <pc:sldMk cId="2441724124" sldId="257"/>
            <ac:spMk id="2" creationId="{B90704EB-1AFE-0548-8D51-37C298A02AA6}"/>
          </ac:spMkLst>
        </pc:spChg>
      </pc:sldChg>
      <pc:sldChg chg="modSp new mod">
        <pc:chgData name="Brooke A McCurdy" userId="272db165-6ed8-400d-b8b2-06ef2a0f3925" providerId="ADAL" clId="{3E97223B-5B12-E04E-AF51-73B4619E15FB}" dt="2021-12-07T20:48:02.797" v="14" actId="20577"/>
        <pc:sldMkLst>
          <pc:docMk/>
          <pc:sldMk cId="2692047451" sldId="258"/>
        </pc:sldMkLst>
        <pc:spChg chg="mod">
          <ac:chgData name="Brooke A McCurdy" userId="272db165-6ed8-400d-b8b2-06ef2a0f3925" providerId="ADAL" clId="{3E97223B-5B12-E04E-AF51-73B4619E15FB}" dt="2021-12-07T20:48:02.797" v="14" actId="20577"/>
          <ac:spMkLst>
            <pc:docMk/>
            <pc:sldMk cId="2692047451" sldId="258"/>
            <ac:spMk id="2" creationId="{F5BBC525-F6B6-BA4A-9D3A-3314BC507A78}"/>
          </ac:spMkLst>
        </pc:spChg>
      </pc:sldChg>
      <pc:sldChg chg="modSp new mod delCm">
        <pc:chgData name="Brooke A McCurdy" userId="272db165-6ed8-400d-b8b2-06ef2a0f3925" providerId="ADAL" clId="{3E97223B-5B12-E04E-AF51-73B4619E15FB}" dt="2021-12-16T18:07:39.417" v="79"/>
        <pc:sldMkLst>
          <pc:docMk/>
          <pc:sldMk cId="3460100323" sldId="259"/>
        </pc:sldMkLst>
        <pc:spChg chg="mod">
          <ac:chgData name="Brooke A McCurdy" userId="272db165-6ed8-400d-b8b2-06ef2a0f3925" providerId="ADAL" clId="{3E97223B-5B12-E04E-AF51-73B4619E15FB}" dt="2021-12-07T20:48:22.732" v="32" actId="20577"/>
          <ac:spMkLst>
            <pc:docMk/>
            <pc:sldMk cId="3460100323" sldId="259"/>
            <ac:spMk id="2" creationId="{456391A0-6D05-ED4A-A024-19E0C9E09DFE}"/>
          </ac:spMkLst>
        </pc:spChg>
      </pc:sldChg>
      <pc:sldChg chg="modSp new mod">
        <pc:chgData name="Brooke A McCurdy" userId="272db165-6ed8-400d-b8b2-06ef2a0f3925" providerId="ADAL" clId="{3E97223B-5B12-E04E-AF51-73B4619E15FB}" dt="2021-12-07T20:48:27.901" v="38" actId="20577"/>
        <pc:sldMkLst>
          <pc:docMk/>
          <pc:sldMk cId="3750764402" sldId="260"/>
        </pc:sldMkLst>
        <pc:spChg chg="mod">
          <ac:chgData name="Brooke A McCurdy" userId="272db165-6ed8-400d-b8b2-06ef2a0f3925" providerId="ADAL" clId="{3E97223B-5B12-E04E-AF51-73B4619E15FB}" dt="2021-12-07T20:48:27.901" v="38" actId="20577"/>
          <ac:spMkLst>
            <pc:docMk/>
            <pc:sldMk cId="3750764402" sldId="260"/>
            <ac:spMk id="2" creationId="{02E404DF-59CF-9B48-8A9E-D1B626DF0FAF}"/>
          </ac:spMkLst>
        </pc:spChg>
      </pc:sldChg>
      <pc:sldChg chg="modSp new mod delCm">
        <pc:chgData name="Brooke A McCurdy" userId="272db165-6ed8-400d-b8b2-06ef2a0f3925" providerId="ADAL" clId="{3E97223B-5B12-E04E-AF51-73B4619E15FB}" dt="2021-12-17T03:11:46.661" v="85"/>
        <pc:sldMkLst>
          <pc:docMk/>
          <pc:sldMk cId="3367579688" sldId="261"/>
        </pc:sldMkLst>
        <pc:spChg chg="mod">
          <ac:chgData name="Brooke A McCurdy" userId="272db165-6ed8-400d-b8b2-06ef2a0f3925" providerId="ADAL" clId="{3E97223B-5B12-E04E-AF51-73B4619E15FB}" dt="2021-12-07T20:52:41.814" v="61" actId="20577"/>
          <ac:spMkLst>
            <pc:docMk/>
            <pc:sldMk cId="3367579688" sldId="261"/>
            <ac:spMk id="2" creationId="{343D0C32-7794-FF4A-BE52-3A950CE9732A}"/>
          </ac:spMkLst>
        </pc:spChg>
      </pc:sldChg>
      <pc:sldChg chg="new">
        <pc:chgData name="Brooke A McCurdy" userId="272db165-6ed8-400d-b8b2-06ef2a0f3925" providerId="ADAL" clId="{3E97223B-5B12-E04E-AF51-73B4619E15FB}" dt="2021-12-07T21:16:18.812" v="62" actId="680"/>
        <pc:sldMkLst>
          <pc:docMk/>
          <pc:sldMk cId="52127833" sldId="262"/>
        </pc:sldMkLst>
      </pc:sldChg>
      <pc:sldChg chg="delCm">
        <pc:chgData name="Brooke A McCurdy" userId="272db165-6ed8-400d-b8b2-06ef2a0f3925" providerId="ADAL" clId="{3E97223B-5B12-E04E-AF51-73B4619E15FB}" dt="2021-12-16T18:09:31.152" v="81"/>
        <pc:sldMkLst>
          <pc:docMk/>
          <pc:sldMk cId="3497993879" sldId="270"/>
        </pc:sldMkLst>
      </pc:sldChg>
      <pc:sldChg chg="delCm">
        <pc:chgData name="Brooke A McCurdy" userId="272db165-6ed8-400d-b8b2-06ef2a0f3925" providerId="ADAL" clId="{3E97223B-5B12-E04E-AF51-73B4619E15FB}" dt="2021-12-16T19:16:16.715" v="83"/>
        <pc:sldMkLst>
          <pc:docMk/>
          <pc:sldMk cId="450923378" sldId="271"/>
        </pc:sldMkLst>
      </pc:sldChg>
      <pc:sldChg chg="delCm">
        <pc:chgData name="Brooke A McCurdy" userId="272db165-6ed8-400d-b8b2-06ef2a0f3925" providerId="ADAL" clId="{3E97223B-5B12-E04E-AF51-73B4619E15FB}" dt="2021-12-16T19:16:27.932" v="84"/>
        <pc:sldMkLst>
          <pc:docMk/>
          <pc:sldMk cId="877677910" sldId="274"/>
        </pc:sldMkLst>
      </pc:sldChg>
      <pc:sldChg chg="addSp delSp modSp mod delCm modCm">
        <pc:chgData name="Brooke A McCurdy" userId="272db165-6ed8-400d-b8b2-06ef2a0f3925" providerId="ADAL" clId="{3E97223B-5B12-E04E-AF51-73B4619E15FB}" dt="2021-12-16T18:10:10.972" v="82" actId="1076"/>
        <pc:sldMkLst>
          <pc:docMk/>
          <pc:sldMk cId="2961105495" sldId="275"/>
        </pc:sldMkLst>
        <pc:spChg chg="mod">
          <ac:chgData name="Brooke A McCurdy" userId="272db165-6ed8-400d-b8b2-06ef2a0f3925" providerId="ADAL" clId="{3E97223B-5B12-E04E-AF51-73B4619E15FB}" dt="2021-12-16T18:10:10.972" v="82" actId="1076"/>
          <ac:spMkLst>
            <pc:docMk/>
            <pc:sldMk cId="2961105495" sldId="275"/>
            <ac:spMk id="2" creationId="{24B10B83-DD20-4371-A0A2-FB1924143AFD}"/>
          </ac:spMkLst>
        </pc:spChg>
        <pc:spChg chg="add del mod">
          <ac:chgData name="Brooke A McCurdy" userId="272db165-6ed8-400d-b8b2-06ef2a0f3925" providerId="ADAL" clId="{3E97223B-5B12-E04E-AF51-73B4619E15FB}" dt="2021-12-15T22:17:53.240" v="66"/>
          <ac:spMkLst>
            <pc:docMk/>
            <pc:sldMk cId="2961105495" sldId="275"/>
            <ac:spMk id="3" creationId="{BEDC203F-83A3-374C-A7CF-BFFDB6146CA8}"/>
          </ac:spMkLst>
        </pc:spChg>
        <pc:spChg chg="add mod">
          <ac:chgData name="Brooke A McCurdy" userId="272db165-6ed8-400d-b8b2-06ef2a0f3925" providerId="ADAL" clId="{3E97223B-5B12-E04E-AF51-73B4619E15FB}" dt="2021-12-15T22:19:03.843" v="76" actId="14100"/>
          <ac:spMkLst>
            <pc:docMk/>
            <pc:sldMk cId="2961105495" sldId="275"/>
            <ac:spMk id="11" creationId="{76915328-6E53-3A49-9B27-77E127B70F54}"/>
          </ac:spMkLst>
        </pc:spChg>
      </pc:sldChg>
      <pc:sldChg chg="delCm">
        <pc:chgData name="Brooke A McCurdy" userId="272db165-6ed8-400d-b8b2-06ef2a0f3925" providerId="ADAL" clId="{3E97223B-5B12-E04E-AF51-73B4619E15FB}" dt="2021-12-16T18:08:53.375" v="80"/>
        <pc:sldMkLst>
          <pc:docMk/>
          <pc:sldMk cId="202718081" sldId="276"/>
        </pc:sldMkLst>
      </pc:sldChg>
    </pc:docChg>
  </pc:docChgLst>
  <pc:docChgLst>
    <pc:chgData name="Brooke A McCurdy" userId="S::bamccurd@syr.edu::272db165-6ed8-400d-b8b2-06ef2a0f3925" providerId="AD" clId="Web-{85D796F5-C87F-77C1-9D6B-9D56A16E7498}"/>
    <pc:docChg chg="mod addSld delSld modSld sldOrd">
      <pc:chgData name="Brooke A McCurdy" userId="S::bamccurd@syr.edu::272db165-6ed8-400d-b8b2-06ef2a0f3925" providerId="AD" clId="Web-{85D796F5-C87F-77C1-9D6B-9D56A16E7498}" dt="2021-12-12T23:09:36.098" v="258" actId="20577"/>
      <pc:docMkLst>
        <pc:docMk/>
      </pc:docMkLst>
      <pc:sldChg chg="modSp">
        <pc:chgData name="Brooke A McCurdy" userId="S::bamccurd@syr.edu::272db165-6ed8-400d-b8b2-06ef2a0f3925" providerId="AD" clId="Web-{85D796F5-C87F-77C1-9D6B-9D56A16E7498}" dt="2021-12-12T22:26:55.609" v="141" actId="20577"/>
        <pc:sldMkLst>
          <pc:docMk/>
          <pc:sldMk cId="109857222" sldId="256"/>
        </pc:sldMkLst>
        <pc:spChg chg="mod">
          <ac:chgData name="Brooke A McCurdy" userId="S::bamccurd@syr.edu::272db165-6ed8-400d-b8b2-06ef2a0f3925" providerId="AD" clId="Web-{85D796F5-C87F-77C1-9D6B-9D56A16E7498}" dt="2021-12-12T22:26:55.609" v="1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Cm">
        <pc:chgData name="Brooke A McCurdy" userId="S::bamccurd@syr.edu::272db165-6ed8-400d-b8b2-06ef2a0f3925" providerId="AD" clId="Web-{85D796F5-C87F-77C1-9D6B-9D56A16E7498}" dt="2021-12-12T23:09:12.457" v="231"/>
        <pc:sldMkLst>
          <pc:docMk/>
          <pc:sldMk cId="3460100323" sldId="259"/>
        </pc:sldMkLst>
        <pc:spChg chg="add del mod">
          <ac:chgData name="Brooke A McCurdy" userId="S::bamccurd@syr.edu::272db165-6ed8-400d-b8b2-06ef2a0f3925" providerId="AD" clId="Web-{85D796F5-C87F-77C1-9D6B-9D56A16E7498}" dt="2021-12-12T21:37:08.377" v="4"/>
          <ac:spMkLst>
            <pc:docMk/>
            <pc:sldMk cId="3460100323" sldId="259"/>
            <ac:spMk id="5" creationId="{F76DF91F-D156-44C1-B389-6DD688CE3CE2}"/>
          </ac:spMkLst>
        </pc:spChg>
        <pc:spChg chg="add del mod">
          <ac:chgData name="Brooke A McCurdy" userId="S::bamccurd@syr.edu::272db165-6ed8-400d-b8b2-06ef2a0f3925" providerId="AD" clId="Web-{85D796F5-C87F-77C1-9D6B-9D56A16E7498}" dt="2021-12-12T21:52:37.849" v="7"/>
          <ac:spMkLst>
            <pc:docMk/>
            <pc:sldMk cId="3460100323" sldId="259"/>
            <ac:spMk id="11" creationId="{05AB5F96-E2BA-4482-84C4-A1B67D6BB705}"/>
          </ac:spMkLst>
        </pc:spChg>
        <pc:spChg chg="del">
          <ac:chgData name="Brooke A McCurdy" userId="S::bamccurd@syr.edu::272db165-6ed8-400d-b8b2-06ef2a0f3925" providerId="AD" clId="Web-{85D796F5-C87F-77C1-9D6B-9D56A16E7498}" dt="2021-12-12T21:36:26.704" v="0"/>
          <ac:spMkLst>
            <pc:docMk/>
            <pc:sldMk cId="3460100323" sldId="259"/>
            <ac:spMk id="15" creationId="{D4311D31-3C94-4656-8700-2BD3684E9903}"/>
          </ac:spMkLst>
        </pc:spChg>
        <pc:spChg chg="add del mod">
          <ac:chgData name="Brooke A McCurdy" userId="S::bamccurd@syr.edu::272db165-6ed8-400d-b8b2-06ef2a0f3925" providerId="AD" clId="Web-{85D796F5-C87F-77C1-9D6B-9D56A16E7498}" dt="2021-12-12T22:00:49.640" v="21"/>
          <ac:spMkLst>
            <pc:docMk/>
            <pc:sldMk cId="3460100323" sldId="259"/>
            <ac:spMk id="16" creationId="{7B379AD0-6730-4D10-8EE5-AF755947CDD3}"/>
          </ac:spMkLst>
        </pc:spChg>
        <pc:spChg chg="add del mod">
          <ac:chgData name="Brooke A McCurdy" userId="S::bamccurd@syr.edu::272db165-6ed8-400d-b8b2-06ef2a0f3925" providerId="AD" clId="Web-{85D796F5-C87F-77C1-9D6B-9D56A16E7498}" dt="2021-12-12T21:53:09.990" v="12"/>
          <ac:spMkLst>
            <pc:docMk/>
            <pc:sldMk cId="3460100323" sldId="259"/>
            <ac:spMk id="18" creationId="{D349CF7E-9A29-43E0-B290-6F5819C1756A}"/>
          </ac:spMkLst>
        </pc:spChg>
        <pc:spChg chg="add del mod">
          <ac:chgData name="Brooke A McCurdy" userId="S::bamccurd@syr.edu::272db165-6ed8-400d-b8b2-06ef2a0f3925" providerId="AD" clId="Web-{85D796F5-C87F-77C1-9D6B-9D56A16E7498}" dt="2021-12-12T22:00:29.140" v="17"/>
          <ac:spMkLst>
            <pc:docMk/>
            <pc:sldMk cId="3460100323" sldId="259"/>
            <ac:spMk id="21" creationId="{ED5A2217-9127-4D3F-8730-E077CD60376E}"/>
          </ac:spMkLst>
        </pc:spChg>
        <pc:spChg chg="add mod">
          <ac:chgData name="Brooke A McCurdy" userId="S::bamccurd@syr.edu::272db165-6ed8-400d-b8b2-06ef2a0f3925" providerId="AD" clId="Web-{85D796F5-C87F-77C1-9D6B-9D56A16E7498}" dt="2021-12-12T22:21:58.197" v="132" actId="14100"/>
          <ac:spMkLst>
            <pc:docMk/>
            <pc:sldMk cId="3460100323" sldId="259"/>
            <ac:spMk id="23" creationId="{6EC2D6FF-EB15-4F97-9026-43B366407948}"/>
          </ac:spMkLst>
        </pc:spChg>
        <pc:picChg chg="add del mod ord">
          <ac:chgData name="Brooke A McCurdy" userId="S::bamccurd@syr.edu::272db165-6ed8-400d-b8b2-06ef2a0f3925" providerId="AD" clId="Web-{85D796F5-C87F-77C1-9D6B-9D56A16E7498}" dt="2021-12-12T21:36:40.470" v="3"/>
          <ac:picMkLst>
            <pc:docMk/>
            <pc:sldMk cId="3460100323" sldId="259"/>
            <ac:picMk id="3" creationId="{6424613F-759F-4E29-9C65-EF5EAC5D3A6E}"/>
          </ac:picMkLst>
        </pc:picChg>
        <pc:picChg chg="add del mod ord">
          <ac:chgData name="Brooke A McCurdy" userId="S::bamccurd@syr.edu::272db165-6ed8-400d-b8b2-06ef2a0f3925" providerId="AD" clId="Web-{85D796F5-C87F-77C1-9D6B-9D56A16E7498}" dt="2021-12-12T21:37:16.205" v="5"/>
          <ac:picMkLst>
            <pc:docMk/>
            <pc:sldMk cId="3460100323" sldId="259"/>
            <ac:picMk id="6" creationId="{05CAC973-0FE2-4F33-BAA6-C379815FF32E}"/>
          </ac:picMkLst>
        </pc:picChg>
        <pc:picChg chg="add del mod ord">
          <ac:chgData name="Brooke A McCurdy" userId="S::bamccurd@syr.edu::272db165-6ed8-400d-b8b2-06ef2a0f3925" providerId="AD" clId="Web-{85D796F5-C87F-77C1-9D6B-9D56A16E7498}" dt="2021-12-12T21:52:53.755" v="10"/>
          <ac:picMkLst>
            <pc:docMk/>
            <pc:sldMk cId="3460100323" sldId="259"/>
            <ac:picMk id="14" creationId="{6D05B35A-08DA-43C2-A2D6-0E673E094699}"/>
          </ac:picMkLst>
        </pc:picChg>
        <pc:picChg chg="add del mod ord">
          <ac:chgData name="Brooke A McCurdy" userId="S::bamccurd@syr.edu::272db165-6ed8-400d-b8b2-06ef2a0f3925" providerId="AD" clId="Web-{85D796F5-C87F-77C1-9D6B-9D56A16E7498}" dt="2021-12-12T21:53:36.647" v="16"/>
          <ac:picMkLst>
            <pc:docMk/>
            <pc:sldMk cId="3460100323" sldId="259"/>
            <ac:picMk id="19" creationId="{E78EB789-0C28-4F6D-A481-B0E937BC30F4}"/>
          </ac:picMkLst>
        </pc:picChg>
        <pc:picChg chg="add mod ord">
          <ac:chgData name="Brooke A McCurdy" userId="S::bamccurd@syr.edu::272db165-6ed8-400d-b8b2-06ef2a0f3925" providerId="AD" clId="Web-{85D796F5-C87F-77C1-9D6B-9D56A16E7498}" dt="2021-12-12T22:00:53.671" v="22" actId="1076"/>
          <ac:picMkLst>
            <pc:docMk/>
            <pc:sldMk cId="3460100323" sldId="259"/>
            <ac:picMk id="22" creationId="{D81EF419-B899-432D-9FCC-F053F575B2E8}"/>
          </ac:picMkLst>
        </pc:picChg>
      </pc:sldChg>
      <pc:sldChg chg="new del">
        <pc:chgData name="Brooke A McCurdy" userId="S::bamccurd@syr.edu::272db165-6ed8-400d-b8b2-06ef2a0f3925" providerId="AD" clId="Web-{85D796F5-C87F-77C1-9D6B-9D56A16E7498}" dt="2021-12-12T22:03:14.846" v="25"/>
        <pc:sldMkLst>
          <pc:docMk/>
          <pc:sldMk cId="1663990275" sldId="269"/>
        </pc:sldMkLst>
      </pc:sldChg>
      <pc:sldChg chg="addSp delSp modSp add replId addCm modCm">
        <pc:chgData name="Brooke A McCurdy" userId="S::bamccurd@syr.edu::272db165-6ed8-400d-b8b2-06ef2a0f3925" providerId="AD" clId="Web-{85D796F5-C87F-77C1-9D6B-9D56A16E7498}" dt="2021-12-12T22:55:25.721" v="203" actId="20577"/>
        <pc:sldMkLst>
          <pc:docMk/>
          <pc:sldMk cId="3497993879" sldId="270"/>
        </pc:sldMkLst>
        <pc:spChg chg="mod">
          <ac:chgData name="Brooke A McCurdy" userId="S::bamccurd@syr.edu::272db165-6ed8-400d-b8b2-06ef2a0f3925" providerId="AD" clId="Web-{85D796F5-C87F-77C1-9D6B-9D56A16E7498}" dt="2021-12-12T22:55:25.721" v="203" actId="20577"/>
          <ac:spMkLst>
            <pc:docMk/>
            <pc:sldMk cId="3497993879" sldId="270"/>
            <ac:spMk id="2" creationId="{456391A0-6D05-ED4A-A024-19E0C9E09DFE}"/>
          </ac:spMkLst>
        </pc:spChg>
        <pc:spChg chg="add del mod">
          <ac:chgData name="Brooke A McCurdy" userId="S::bamccurd@syr.edu::272db165-6ed8-400d-b8b2-06ef2a0f3925" providerId="AD" clId="Web-{85D796F5-C87F-77C1-9D6B-9D56A16E7498}" dt="2021-12-12T22:06:11.209" v="27"/>
          <ac:spMkLst>
            <pc:docMk/>
            <pc:sldMk cId="3497993879" sldId="270"/>
            <ac:spMk id="4" creationId="{8936AE3E-7547-4050-BEBF-E291AA83BE81}"/>
          </ac:spMkLst>
        </pc:spChg>
        <pc:spChg chg="add del">
          <ac:chgData name="Brooke A McCurdy" userId="S::bamccurd@syr.edu::272db165-6ed8-400d-b8b2-06ef2a0f3925" providerId="AD" clId="Web-{85D796F5-C87F-77C1-9D6B-9D56A16E7498}" dt="2021-12-12T22:22:12.900" v="133"/>
          <ac:spMkLst>
            <pc:docMk/>
            <pc:sldMk cId="3497993879" sldId="270"/>
            <ac:spMk id="11" creationId="{495ABAC6-3B5B-4622-BBE0-A60D6F9537A0}"/>
          </ac:spMkLst>
        </pc:spChg>
        <pc:spChg chg="add mod">
          <ac:chgData name="Brooke A McCurdy" userId="S::bamccurd@syr.edu::272db165-6ed8-400d-b8b2-06ef2a0f3925" providerId="AD" clId="Web-{85D796F5-C87F-77C1-9D6B-9D56A16E7498}" dt="2021-12-12T22:28:29.470" v="147" actId="1076"/>
          <ac:spMkLst>
            <pc:docMk/>
            <pc:sldMk cId="3497993879" sldId="270"/>
            <ac:spMk id="14" creationId="{69365385-0EF5-40F1-BEF9-98D744B05A09}"/>
          </ac:spMkLst>
        </pc:spChg>
        <pc:picChg chg="add mod">
          <ac:chgData name="Brooke A McCurdy" userId="S::bamccurd@syr.edu::272db165-6ed8-400d-b8b2-06ef2a0f3925" providerId="AD" clId="Web-{85D796F5-C87F-77C1-9D6B-9D56A16E7498}" dt="2021-12-12T22:28:23.454" v="145" actId="1076"/>
          <ac:picMkLst>
            <pc:docMk/>
            <pc:sldMk cId="3497993879" sldId="270"/>
            <ac:picMk id="5" creationId="{B432459E-DE82-4077-A560-3157AAD57F09}"/>
          </ac:picMkLst>
        </pc:picChg>
        <pc:picChg chg="add del mod">
          <ac:chgData name="Brooke A McCurdy" userId="S::bamccurd@syr.edu::272db165-6ed8-400d-b8b2-06ef2a0f3925" providerId="AD" clId="Web-{85D796F5-C87F-77C1-9D6B-9D56A16E7498}" dt="2021-12-12T22:14:44.829" v="36"/>
          <ac:picMkLst>
            <pc:docMk/>
            <pc:sldMk cId="3497993879" sldId="270"/>
            <ac:picMk id="6" creationId="{D2D5A0AB-E8D5-49F4-AA7A-526A1C4130B9}"/>
          </ac:picMkLst>
        </pc:picChg>
        <pc:picChg chg="add mod">
          <ac:chgData name="Brooke A McCurdy" userId="S::bamccurd@syr.edu::272db165-6ed8-400d-b8b2-06ef2a0f3925" providerId="AD" clId="Web-{85D796F5-C87F-77C1-9D6B-9D56A16E7498}" dt="2021-12-12T22:28:25.751" v="146" actId="1076"/>
          <ac:picMkLst>
            <pc:docMk/>
            <pc:sldMk cId="3497993879" sldId="270"/>
            <ac:picMk id="7" creationId="{B99E2133-1C35-4449-B82B-AFC69D61701A}"/>
          </ac:picMkLst>
        </pc:picChg>
        <pc:picChg chg="del">
          <ac:chgData name="Brooke A McCurdy" userId="S::bamccurd@syr.edu::272db165-6ed8-400d-b8b2-06ef2a0f3925" providerId="AD" clId="Web-{85D796F5-C87F-77C1-9D6B-9D56A16E7498}" dt="2021-12-12T22:03:18.330" v="26"/>
          <ac:picMkLst>
            <pc:docMk/>
            <pc:sldMk cId="3497993879" sldId="270"/>
            <ac:picMk id="22" creationId="{D81EF419-B899-432D-9FCC-F053F575B2E8}"/>
          </ac:picMkLst>
        </pc:picChg>
      </pc:sldChg>
      <pc:sldChg chg="addSp delSp modSp add replId">
        <pc:chgData name="Brooke A McCurdy" userId="S::bamccurd@syr.edu::272db165-6ed8-400d-b8b2-06ef2a0f3925" providerId="AD" clId="Web-{85D796F5-C87F-77C1-9D6B-9D56A16E7498}" dt="2021-12-12T22:54:51.408" v="189" actId="1076"/>
        <pc:sldMkLst>
          <pc:docMk/>
          <pc:sldMk cId="450923378" sldId="271"/>
        </pc:sldMkLst>
        <pc:spChg chg="mod">
          <ac:chgData name="Brooke A McCurdy" userId="S::bamccurd@syr.edu::272db165-6ed8-400d-b8b2-06ef2a0f3925" providerId="AD" clId="Web-{85D796F5-C87F-77C1-9D6B-9D56A16E7498}" dt="2021-12-12T22:52:58.547" v="179" actId="20577"/>
          <ac:spMkLst>
            <pc:docMk/>
            <pc:sldMk cId="450923378" sldId="271"/>
            <ac:spMk id="2" creationId="{456391A0-6D05-ED4A-A024-19E0C9E09DFE}"/>
          </ac:spMkLst>
        </pc:spChg>
        <pc:spChg chg="del mod">
          <ac:chgData name="Brooke A McCurdy" userId="S::bamccurd@syr.edu::272db165-6ed8-400d-b8b2-06ef2a0f3925" providerId="AD" clId="Web-{85D796F5-C87F-77C1-9D6B-9D56A16E7498}" dt="2021-12-12T22:25:10.763" v="138"/>
          <ac:spMkLst>
            <pc:docMk/>
            <pc:sldMk cId="450923378" sldId="271"/>
            <ac:spMk id="14" creationId="{69365385-0EF5-40F1-BEF9-98D744B05A09}"/>
          </ac:spMkLst>
        </pc:spChg>
        <pc:picChg chg="add mod">
          <ac:chgData name="Brooke A McCurdy" userId="S::bamccurd@syr.edu::272db165-6ed8-400d-b8b2-06ef2a0f3925" providerId="AD" clId="Web-{85D796F5-C87F-77C1-9D6B-9D56A16E7498}" dt="2021-12-12T22:54:51.408" v="189" actId="1076"/>
          <ac:picMkLst>
            <pc:docMk/>
            <pc:sldMk cId="450923378" sldId="271"/>
            <ac:picMk id="3" creationId="{CED27323-BDA9-422C-BEBC-8ABF9E3653D6}"/>
          </ac:picMkLst>
        </pc:picChg>
        <pc:picChg chg="add mod">
          <ac:chgData name="Brooke A McCurdy" userId="S::bamccurd@syr.edu::272db165-6ed8-400d-b8b2-06ef2a0f3925" providerId="AD" clId="Web-{85D796F5-C87F-77C1-9D6B-9D56A16E7498}" dt="2021-12-12T22:54:50.064" v="188" actId="1076"/>
          <ac:picMkLst>
            <pc:docMk/>
            <pc:sldMk cId="450923378" sldId="271"/>
            <ac:picMk id="4" creationId="{542DC092-B84E-48D2-86D4-C0203973852A}"/>
          </ac:picMkLst>
        </pc:picChg>
        <pc:picChg chg="del">
          <ac:chgData name="Brooke A McCurdy" userId="S::bamccurd@syr.edu::272db165-6ed8-400d-b8b2-06ef2a0f3925" providerId="AD" clId="Web-{85D796F5-C87F-77C1-9D6B-9D56A16E7498}" dt="2021-12-12T22:25:02.575" v="135"/>
          <ac:picMkLst>
            <pc:docMk/>
            <pc:sldMk cId="450923378" sldId="271"/>
            <ac:picMk id="5" creationId="{B432459E-DE82-4077-A560-3157AAD57F09}"/>
          </ac:picMkLst>
        </pc:picChg>
        <pc:picChg chg="del">
          <ac:chgData name="Brooke A McCurdy" userId="S::bamccurd@syr.edu::272db165-6ed8-400d-b8b2-06ef2a0f3925" providerId="AD" clId="Web-{85D796F5-C87F-77C1-9D6B-9D56A16E7498}" dt="2021-12-12T22:25:03.279" v="136"/>
          <ac:picMkLst>
            <pc:docMk/>
            <pc:sldMk cId="450923378" sldId="271"/>
            <ac:picMk id="7" creationId="{B99E2133-1C35-4449-B82B-AFC69D61701A}"/>
          </ac:picMkLst>
        </pc:picChg>
      </pc:sldChg>
      <pc:sldChg chg="addSp delSp modSp new mod ord setBg setClrOvrMap">
        <pc:chgData name="Brooke A McCurdy" userId="S::bamccurd@syr.edu::272db165-6ed8-400d-b8b2-06ef2a0f3925" providerId="AD" clId="Web-{85D796F5-C87F-77C1-9D6B-9D56A16E7498}" dt="2021-12-12T22:57:11.786" v="206"/>
        <pc:sldMkLst>
          <pc:docMk/>
          <pc:sldMk cId="3836835480" sldId="272"/>
        </pc:sldMkLst>
        <pc:spChg chg="mod">
          <ac:chgData name="Brooke A McCurdy" userId="S::bamccurd@syr.edu::272db165-6ed8-400d-b8b2-06ef2a0f3925" providerId="AD" clId="Web-{85D796F5-C87F-77C1-9D6B-9D56A16E7498}" dt="2021-12-12T22:55:07.987" v="200" actId="20577"/>
          <ac:spMkLst>
            <pc:docMk/>
            <pc:sldMk cId="3836835480" sldId="272"/>
            <ac:spMk id="2" creationId="{3B6D3350-F1F2-4F71-925A-C2B9EE9BD605}"/>
          </ac:spMkLst>
        </pc:spChg>
        <pc:spChg chg="del mod">
          <ac:chgData name="Brooke A McCurdy" userId="S::bamccurd@syr.edu::272db165-6ed8-400d-b8b2-06ef2a0f3925" providerId="AD" clId="Web-{85D796F5-C87F-77C1-9D6B-9D56A16E7498}" dt="2021-12-12T22:33:19.757" v="151"/>
          <ac:spMkLst>
            <pc:docMk/>
            <pc:sldMk cId="3836835480" sldId="272"/>
            <ac:spMk id="3" creationId="{83D20581-38C7-4190-A38C-5C64EEE3A276}"/>
          </ac:spMkLst>
        </pc:spChg>
        <pc:spChg chg="add">
          <ac:chgData name="Brooke A McCurdy" userId="S::bamccurd@syr.edu::272db165-6ed8-400d-b8b2-06ef2a0f3925" providerId="AD" clId="Web-{85D796F5-C87F-77C1-9D6B-9D56A16E7498}" dt="2021-12-12T22:57:11.786" v="206"/>
          <ac:spMkLst>
            <pc:docMk/>
            <pc:sldMk cId="3836835480" sldId="272"/>
            <ac:spMk id="6" creationId="{32F8539B-2048-4459-AC0C-259297AA0921}"/>
          </ac:spMkLst>
        </pc:spChg>
        <pc:spChg chg="add">
          <ac:chgData name="Brooke A McCurdy" userId="S::bamccurd@syr.edu::272db165-6ed8-400d-b8b2-06ef2a0f3925" providerId="AD" clId="Web-{85D796F5-C87F-77C1-9D6B-9D56A16E7498}" dt="2021-12-12T22:32:52.569" v="149"/>
          <ac:spMkLst>
            <pc:docMk/>
            <pc:sldMk cId="3836835480" sldId="272"/>
            <ac:spMk id="8" creationId="{98FE4190-99F9-4742-A0E8-6DCDC4924EFA}"/>
          </ac:spMkLst>
        </pc:spChg>
        <pc:spChg chg="add">
          <ac:chgData name="Brooke A McCurdy" userId="S::bamccurd@syr.edu::272db165-6ed8-400d-b8b2-06ef2a0f3925" providerId="AD" clId="Web-{85D796F5-C87F-77C1-9D6B-9D56A16E7498}" dt="2021-12-12T22:32:52.569" v="149"/>
          <ac:spMkLst>
            <pc:docMk/>
            <pc:sldMk cId="3836835480" sldId="272"/>
            <ac:spMk id="10" creationId="{BDC9F4B3-E048-4DF2-8375-37385E2245F7}"/>
          </ac:spMkLst>
        </pc:spChg>
        <pc:spChg chg="add">
          <ac:chgData name="Brooke A McCurdy" userId="S::bamccurd@syr.edu::272db165-6ed8-400d-b8b2-06ef2a0f3925" providerId="AD" clId="Web-{85D796F5-C87F-77C1-9D6B-9D56A16E7498}" dt="2021-12-12T22:32:52.569" v="149"/>
          <ac:spMkLst>
            <pc:docMk/>
            <pc:sldMk cId="3836835480" sldId="272"/>
            <ac:spMk id="12" creationId="{2A7B0992-8632-4B33-A492-ACB46559762E}"/>
          </ac:spMkLst>
        </pc:spChg>
        <pc:picChg chg="add mod ord">
          <ac:chgData name="Brooke A McCurdy" userId="S::bamccurd@syr.edu::272db165-6ed8-400d-b8b2-06ef2a0f3925" providerId="AD" clId="Web-{85D796F5-C87F-77C1-9D6B-9D56A16E7498}" dt="2021-12-12T22:33:27.148" v="154" actId="1076"/>
          <ac:picMkLst>
            <pc:docMk/>
            <pc:sldMk cId="3836835480" sldId="272"/>
            <ac:picMk id="4" creationId="{972147F4-31E8-42B5-BE49-1E824500E80C}"/>
          </ac:picMkLst>
        </pc:picChg>
        <pc:picChg chg="add">
          <ac:chgData name="Brooke A McCurdy" userId="S::bamccurd@syr.edu::272db165-6ed8-400d-b8b2-06ef2a0f3925" providerId="AD" clId="Web-{85D796F5-C87F-77C1-9D6B-9D56A16E7498}" dt="2021-12-12T22:57:11.770" v="205"/>
          <ac:picMkLst>
            <pc:docMk/>
            <pc:sldMk cId="3836835480" sldId="272"/>
            <ac:picMk id="5" creationId="{D30A7C75-C511-4DA5-AE72-505F45C8C89D}"/>
          </ac:picMkLst>
        </pc:picChg>
      </pc:sldChg>
      <pc:sldChg chg="addSp delSp modSp new mod setBg setClrOvrMap">
        <pc:chgData name="Brooke A McCurdy" userId="S::bamccurd@syr.edu::272db165-6ed8-400d-b8b2-06ef2a0f3925" providerId="AD" clId="Web-{85D796F5-C87F-77C1-9D6B-9D56A16E7498}" dt="2021-12-12T23:08:42.425" v="230" actId="1076"/>
        <pc:sldMkLst>
          <pc:docMk/>
          <pc:sldMk cId="4104285004" sldId="273"/>
        </pc:sldMkLst>
        <pc:spChg chg="mod">
          <ac:chgData name="Brooke A McCurdy" userId="S::bamccurd@syr.edu::272db165-6ed8-400d-b8b2-06ef2a0f3925" providerId="AD" clId="Web-{85D796F5-C87F-77C1-9D6B-9D56A16E7498}" dt="2021-12-12T22:52:20.765" v="175" actId="20577"/>
          <ac:spMkLst>
            <pc:docMk/>
            <pc:sldMk cId="4104285004" sldId="273"/>
            <ac:spMk id="2" creationId="{68E258C6-0B28-473B-B3D8-94299383F169}"/>
          </ac:spMkLst>
        </pc:spChg>
        <pc:spChg chg="del mod">
          <ac:chgData name="Brooke A McCurdy" userId="S::bamccurd@syr.edu::272db165-6ed8-400d-b8b2-06ef2a0f3925" providerId="AD" clId="Web-{85D796F5-C87F-77C1-9D6B-9D56A16E7498}" dt="2021-12-12T22:42:56.003" v="157"/>
          <ac:spMkLst>
            <pc:docMk/>
            <pc:sldMk cId="4104285004" sldId="273"/>
            <ac:spMk id="3" creationId="{D3A93906-58A0-4BE5-A0E7-DAEFE9CC7797}"/>
          </ac:spMkLst>
        </pc:spChg>
        <pc:spChg chg="add">
          <ac:chgData name="Brooke A McCurdy" userId="S::bamccurd@syr.edu::272db165-6ed8-400d-b8b2-06ef2a0f3925" providerId="AD" clId="Web-{85D796F5-C87F-77C1-9D6B-9D56A16E7498}" dt="2021-12-12T22:57:14.458" v="208"/>
          <ac:spMkLst>
            <pc:docMk/>
            <pc:sldMk cId="4104285004" sldId="273"/>
            <ac:spMk id="7" creationId="{E35454F0-A54E-4224-8FD0-0DDEECC45D9C}"/>
          </ac:spMkLst>
        </pc:spChg>
        <pc:spChg chg="add">
          <ac:chgData name="Brooke A McCurdy" userId="S::bamccurd@syr.edu::272db165-6ed8-400d-b8b2-06ef2a0f3925" providerId="AD" clId="Web-{85D796F5-C87F-77C1-9D6B-9D56A16E7498}" dt="2021-12-12T22:42:31.721" v="156"/>
          <ac:spMkLst>
            <pc:docMk/>
            <pc:sldMk cId="4104285004" sldId="273"/>
            <ac:spMk id="8" creationId="{98FE4190-99F9-4742-A0E8-6DCDC4924EFA}"/>
          </ac:spMkLst>
        </pc:spChg>
        <pc:spChg chg="add">
          <ac:chgData name="Brooke A McCurdy" userId="S::bamccurd@syr.edu::272db165-6ed8-400d-b8b2-06ef2a0f3925" providerId="AD" clId="Web-{85D796F5-C87F-77C1-9D6B-9D56A16E7498}" dt="2021-12-12T22:42:31.721" v="156"/>
          <ac:spMkLst>
            <pc:docMk/>
            <pc:sldMk cId="4104285004" sldId="273"/>
            <ac:spMk id="10" creationId="{BDC9F4B3-E048-4DF2-8375-37385E2245F7}"/>
          </ac:spMkLst>
        </pc:spChg>
        <pc:spChg chg="add">
          <ac:chgData name="Brooke A McCurdy" userId="S::bamccurd@syr.edu::272db165-6ed8-400d-b8b2-06ef2a0f3925" providerId="AD" clId="Web-{85D796F5-C87F-77C1-9D6B-9D56A16E7498}" dt="2021-12-12T22:42:31.721" v="156"/>
          <ac:spMkLst>
            <pc:docMk/>
            <pc:sldMk cId="4104285004" sldId="273"/>
            <ac:spMk id="12" creationId="{2A7B0992-8632-4B33-A492-ACB46559762E}"/>
          </ac:spMkLst>
        </pc:spChg>
        <pc:spChg chg="add del mod">
          <ac:chgData name="Brooke A McCurdy" userId="S::bamccurd@syr.edu::272db165-6ed8-400d-b8b2-06ef2a0f3925" providerId="AD" clId="Web-{85D796F5-C87F-77C1-9D6B-9D56A16E7498}" dt="2021-12-12T23:08:05.799" v="220"/>
          <ac:spMkLst>
            <pc:docMk/>
            <pc:sldMk cId="4104285004" sldId="273"/>
            <ac:spMk id="14" creationId="{B43BD249-9261-4780-ABD6-B9C5C7D02176}"/>
          </ac:spMkLst>
        </pc:spChg>
        <pc:picChg chg="add del mod ord">
          <ac:chgData name="Brooke A McCurdy" userId="S::bamccurd@syr.edu::272db165-6ed8-400d-b8b2-06ef2a0f3925" providerId="AD" clId="Web-{85D796F5-C87F-77C1-9D6B-9D56A16E7498}" dt="2021-12-12T23:08:00.643" v="217"/>
          <ac:picMkLst>
            <pc:docMk/>
            <pc:sldMk cId="4104285004" sldId="273"/>
            <ac:picMk id="4" creationId="{EF8C9EA4-8CFF-45C6-830B-DAA7AAF22471}"/>
          </ac:picMkLst>
        </pc:picChg>
        <pc:picChg chg="add del mod">
          <ac:chgData name="Brooke A McCurdy" userId="S::bamccurd@syr.edu::272db165-6ed8-400d-b8b2-06ef2a0f3925" providerId="AD" clId="Web-{85D796F5-C87F-77C1-9D6B-9D56A16E7498}" dt="2021-12-12T23:08:03.065" v="219"/>
          <ac:picMkLst>
            <pc:docMk/>
            <pc:sldMk cId="4104285004" sldId="273"/>
            <ac:picMk id="5" creationId="{1D5AD97E-9F0F-4DE9-8A9B-79582F11B201}"/>
          </ac:picMkLst>
        </pc:picChg>
        <pc:picChg chg="add">
          <ac:chgData name="Brooke A McCurdy" userId="S::bamccurd@syr.edu::272db165-6ed8-400d-b8b2-06ef2a0f3925" providerId="AD" clId="Web-{85D796F5-C87F-77C1-9D6B-9D56A16E7498}" dt="2021-12-12T22:57:14.458" v="207"/>
          <ac:picMkLst>
            <pc:docMk/>
            <pc:sldMk cId="4104285004" sldId="273"/>
            <ac:picMk id="6" creationId="{C35C548E-0656-4107-8237-CCB59B4BA2E9}"/>
          </ac:picMkLst>
        </pc:picChg>
        <pc:picChg chg="add mod">
          <ac:chgData name="Brooke A McCurdy" userId="S::bamccurd@syr.edu::272db165-6ed8-400d-b8b2-06ef2a0f3925" providerId="AD" clId="Web-{85D796F5-C87F-77C1-9D6B-9D56A16E7498}" dt="2021-12-12T23:08:42.425" v="230" actId="1076"/>
          <ac:picMkLst>
            <pc:docMk/>
            <pc:sldMk cId="4104285004" sldId="273"/>
            <ac:picMk id="15" creationId="{D4A69A98-214B-4DD3-A461-2F7D677B9D2F}"/>
          </ac:picMkLst>
        </pc:picChg>
        <pc:picChg chg="add mod">
          <ac:chgData name="Brooke A McCurdy" userId="S::bamccurd@syr.edu::272db165-6ed8-400d-b8b2-06ef2a0f3925" providerId="AD" clId="Web-{85D796F5-C87F-77C1-9D6B-9D56A16E7498}" dt="2021-12-12T23:08:40.769" v="229" actId="1076"/>
          <ac:picMkLst>
            <pc:docMk/>
            <pc:sldMk cId="4104285004" sldId="273"/>
            <ac:picMk id="16" creationId="{15B92F50-ED59-4DF5-81AE-6E50A7B6BA1B}"/>
          </ac:picMkLst>
        </pc:picChg>
      </pc:sldChg>
      <pc:sldChg chg="addSp modSp new mod setBg setClrOvrMap">
        <pc:chgData name="Brooke A McCurdy" userId="S::bamccurd@syr.edu::272db165-6ed8-400d-b8b2-06ef2a0f3925" providerId="AD" clId="Web-{85D796F5-C87F-77C1-9D6B-9D56A16E7498}" dt="2021-12-12T23:09:36.098" v="258" actId="20577"/>
        <pc:sldMkLst>
          <pc:docMk/>
          <pc:sldMk cId="877677910" sldId="274"/>
        </pc:sldMkLst>
        <pc:spChg chg="mod">
          <ac:chgData name="Brooke A McCurdy" userId="S::bamccurd@syr.edu::272db165-6ed8-400d-b8b2-06ef2a0f3925" providerId="AD" clId="Web-{85D796F5-C87F-77C1-9D6B-9D56A16E7498}" dt="2021-12-12T23:09:36.098" v="258" actId="20577"/>
          <ac:spMkLst>
            <pc:docMk/>
            <pc:sldMk cId="877677910" sldId="274"/>
            <ac:spMk id="2" creationId="{C04C1E50-A7A2-49D4-BC42-C978B1D98D91}"/>
          </ac:spMkLst>
        </pc:spChg>
        <pc:spChg chg="mod">
          <ac:chgData name="Brooke A McCurdy" userId="S::bamccurd@syr.edu::272db165-6ed8-400d-b8b2-06ef2a0f3925" providerId="AD" clId="Web-{85D796F5-C87F-77C1-9D6B-9D56A16E7498}" dt="2021-12-12T22:58:14.100" v="210"/>
          <ac:spMkLst>
            <pc:docMk/>
            <pc:sldMk cId="877677910" sldId="274"/>
            <ac:spMk id="3" creationId="{F53914CF-F3B5-4EF3-8FC4-4E203DF86375}"/>
          </ac:spMkLst>
        </pc:spChg>
        <pc:spChg chg="add">
          <ac:chgData name="Brooke A McCurdy" userId="S::bamccurd@syr.edu::272db165-6ed8-400d-b8b2-06ef2a0f3925" providerId="AD" clId="Web-{85D796F5-C87F-77C1-9D6B-9D56A16E7498}" dt="2021-12-12T22:58:19.006" v="212"/>
          <ac:spMkLst>
            <pc:docMk/>
            <pc:sldMk cId="877677910" sldId="274"/>
            <ac:spMk id="5" creationId="{41C84E52-2325-4548-8615-68B7D11B3637}"/>
          </ac:spMkLst>
        </pc:spChg>
        <pc:spChg chg="add">
          <ac:chgData name="Brooke A McCurdy" userId="S::bamccurd@syr.edu::272db165-6ed8-400d-b8b2-06ef2a0f3925" providerId="AD" clId="Web-{85D796F5-C87F-77C1-9D6B-9D56A16E7498}" dt="2021-12-12T22:58:14.100" v="210"/>
          <ac:spMkLst>
            <pc:docMk/>
            <pc:sldMk cId="877677910" sldId="274"/>
            <ac:spMk id="8" creationId="{98FE4190-99F9-4742-A0E8-6DCDC4924EFA}"/>
          </ac:spMkLst>
        </pc:spChg>
        <pc:spChg chg="add">
          <ac:chgData name="Brooke A McCurdy" userId="S::bamccurd@syr.edu::272db165-6ed8-400d-b8b2-06ef2a0f3925" providerId="AD" clId="Web-{85D796F5-C87F-77C1-9D6B-9D56A16E7498}" dt="2021-12-12T22:58:14.100" v="210"/>
          <ac:spMkLst>
            <pc:docMk/>
            <pc:sldMk cId="877677910" sldId="274"/>
            <ac:spMk id="10" creationId="{BDC9F4B3-E048-4DF2-8375-37385E2245F7}"/>
          </ac:spMkLst>
        </pc:spChg>
        <pc:spChg chg="add">
          <ac:chgData name="Brooke A McCurdy" userId="S::bamccurd@syr.edu::272db165-6ed8-400d-b8b2-06ef2a0f3925" providerId="AD" clId="Web-{85D796F5-C87F-77C1-9D6B-9D56A16E7498}" dt="2021-12-12T22:58:14.100" v="210"/>
          <ac:spMkLst>
            <pc:docMk/>
            <pc:sldMk cId="877677910" sldId="274"/>
            <ac:spMk id="12" creationId="{2A7B0992-8632-4B33-A492-ACB46559762E}"/>
          </ac:spMkLst>
        </pc:spChg>
        <pc:picChg chg="add">
          <ac:chgData name="Brooke A McCurdy" userId="S::bamccurd@syr.edu::272db165-6ed8-400d-b8b2-06ef2a0f3925" providerId="AD" clId="Web-{85D796F5-C87F-77C1-9D6B-9D56A16E7498}" dt="2021-12-12T22:58:19.006" v="211"/>
          <ac:picMkLst>
            <pc:docMk/>
            <pc:sldMk cId="877677910" sldId="274"/>
            <ac:picMk id="4" creationId="{C3AC7DCB-D735-4273-B026-75F01AFE38CB}"/>
          </ac:picMkLst>
        </pc:picChg>
      </pc:sldChg>
    </pc:docChg>
  </pc:docChgLst>
  <pc:docChgLst>
    <pc:chgData name="Mary Jane F Schulz" userId="S::mfschulz@syr.edu::c743573d-4400-46cb-806c-d504d3bf8735" providerId="AD" clId="Web-{8574A67B-A572-2C7E-1ABD-06530BDB7579}"/>
    <pc:docChg chg="modSld">
      <pc:chgData name="Mary Jane F Schulz" userId="S::mfschulz@syr.edu::c743573d-4400-46cb-806c-d504d3bf8735" providerId="AD" clId="Web-{8574A67B-A572-2C7E-1ABD-06530BDB7579}" dt="2021-12-15T23:40:56.173" v="658" actId="20577"/>
      <pc:docMkLst>
        <pc:docMk/>
      </pc:docMkLst>
      <pc:sldChg chg="modSp">
        <pc:chgData name="Mary Jane F Schulz" userId="S::mfschulz@syr.edu::c743573d-4400-46cb-806c-d504d3bf8735" providerId="AD" clId="Web-{8574A67B-A572-2C7E-1ABD-06530BDB7579}" dt="2021-12-15T23:40:25.718" v="645" actId="20577"/>
        <pc:sldMkLst>
          <pc:docMk/>
          <pc:sldMk cId="1215332099" sldId="264"/>
        </pc:sldMkLst>
        <pc:spChg chg="mod">
          <ac:chgData name="Mary Jane F Schulz" userId="S::mfschulz@syr.edu::c743573d-4400-46cb-806c-d504d3bf8735" providerId="AD" clId="Web-{8574A67B-A572-2C7E-1ABD-06530BDB7579}" dt="2021-12-15T23:40:25.718" v="645" actId="20577"/>
          <ac:spMkLst>
            <pc:docMk/>
            <pc:sldMk cId="1215332099" sldId="264"/>
            <ac:spMk id="2" creationId="{02E404DF-59CF-9B48-8A9E-D1B626DF0FAF}"/>
          </ac:spMkLst>
        </pc:spChg>
        <pc:picChg chg="mod">
          <ac:chgData name="Mary Jane F Schulz" userId="S::mfschulz@syr.edu::c743573d-4400-46cb-806c-d504d3bf8735" providerId="AD" clId="Web-{8574A67B-A572-2C7E-1ABD-06530BDB7579}" dt="2021-12-15T22:35:01.903" v="4" actId="14100"/>
          <ac:picMkLst>
            <pc:docMk/>
            <pc:sldMk cId="1215332099" sldId="264"/>
            <ac:picMk id="5" creationId="{EC527973-F43B-4E08-A489-491812747109}"/>
          </ac:picMkLst>
        </pc:picChg>
        <pc:picChg chg="mod modCrop">
          <ac:chgData name="Mary Jane F Schulz" userId="S::mfschulz@syr.edu::c743573d-4400-46cb-806c-d504d3bf8735" providerId="AD" clId="Web-{8574A67B-A572-2C7E-1ABD-06530BDB7579}" dt="2021-12-15T22:34:55.777" v="2" actId="1076"/>
          <ac:picMkLst>
            <pc:docMk/>
            <pc:sldMk cId="1215332099" sldId="264"/>
            <ac:picMk id="7" creationId="{7B656E8A-511E-40BD-97E2-80117782A497}"/>
          </ac:picMkLst>
        </pc:picChg>
      </pc:sldChg>
      <pc:sldChg chg="addSp modSp">
        <pc:chgData name="Mary Jane F Schulz" userId="S::mfschulz@syr.edu::c743573d-4400-46cb-806c-d504d3bf8735" providerId="AD" clId="Web-{8574A67B-A572-2C7E-1ABD-06530BDB7579}" dt="2021-12-15T23:40:56.173" v="658" actId="20577"/>
        <pc:sldMkLst>
          <pc:docMk/>
          <pc:sldMk cId="3147722714" sldId="265"/>
        </pc:sldMkLst>
        <pc:spChg chg="mod">
          <ac:chgData name="Mary Jane F Schulz" userId="S::mfschulz@syr.edu::c743573d-4400-46cb-806c-d504d3bf8735" providerId="AD" clId="Web-{8574A67B-A572-2C7E-1ABD-06530BDB7579}" dt="2021-12-15T23:40:56.173" v="658" actId="20577"/>
          <ac:spMkLst>
            <pc:docMk/>
            <pc:sldMk cId="3147722714" sldId="265"/>
            <ac:spMk id="2" creationId="{02E404DF-59CF-9B48-8A9E-D1B626DF0FAF}"/>
          </ac:spMkLst>
        </pc:spChg>
        <pc:spChg chg="add mod">
          <ac:chgData name="Mary Jane F Schulz" userId="S::mfschulz@syr.edu::c743573d-4400-46cb-806c-d504d3bf8735" providerId="AD" clId="Web-{8574A67B-A572-2C7E-1ABD-06530BDB7579}" dt="2021-12-15T23:37:05.720" v="598" actId="1076"/>
          <ac:spMkLst>
            <pc:docMk/>
            <pc:sldMk cId="3147722714" sldId="265"/>
            <ac:spMk id="4" creationId="{30D2BA35-EE03-4AA7-9A53-B6011C414A3F}"/>
          </ac:spMkLst>
        </pc:spChg>
        <pc:spChg chg="add mod">
          <ac:chgData name="Mary Jane F Schulz" userId="S::mfschulz@syr.edu::c743573d-4400-46cb-806c-d504d3bf8735" providerId="AD" clId="Web-{8574A67B-A572-2C7E-1ABD-06530BDB7579}" dt="2021-12-15T23:37:36.363" v="603" actId="14100"/>
          <ac:spMkLst>
            <pc:docMk/>
            <pc:sldMk cId="3147722714" sldId="265"/>
            <ac:spMk id="5" creationId="{C2405797-A53F-4EF8-B864-0BAC433A6D60}"/>
          </ac:spMkLst>
        </pc:spChg>
        <pc:spChg chg="mod">
          <ac:chgData name="Mary Jane F Schulz" userId="S::mfschulz@syr.edu::c743573d-4400-46cb-806c-d504d3bf8735" providerId="AD" clId="Web-{8574A67B-A572-2C7E-1ABD-06530BDB7579}" dt="2021-12-15T23:38:50.868" v="612" actId="20577"/>
          <ac:spMkLst>
            <pc:docMk/>
            <pc:sldMk cId="3147722714" sldId="265"/>
            <ac:spMk id="11" creationId="{E1FCC8F4-1DB5-4DC8-9E85-2876F0D791B0}"/>
          </ac:spMkLst>
        </pc:spChg>
        <pc:spChg chg="add mod">
          <ac:chgData name="Mary Jane F Schulz" userId="S::mfschulz@syr.edu::c743573d-4400-46cb-806c-d504d3bf8735" providerId="AD" clId="Web-{8574A67B-A572-2C7E-1ABD-06530BDB7579}" dt="2021-12-15T23:38:01.271" v="609" actId="1076"/>
          <ac:spMkLst>
            <pc:docMk/>
            <pc:sldMk cId="3147722714" sldId="265"/>
            <ac:spMk id="13" creationId="{6B92744F-875F-4B8F-A905-41BD29F743B2}"/>
          </ac:spMkLst>
        </pc:spChg>
        <pc:spChg chg="add mod">
          <ac:chgData name="Mary Jane F Schulz" userId="S::mfschulz@syr.edu::c743573d-4400-46cb-806c-d504d3bf8735" providerId="AD" clId="Web-{8574A67B-A572-2C7E-1ABD-06530BDB7579}" dt="2021-12-15T23:37:55.270" v="608" actId="1076"/>
          <ac:spMkLst>
            <pc:docMk/>
            <pc:sldMk cId="3147722714" sldId="265"/>
            <ac:spMk id="14" creationId="{A7DA77B1-7CA8-4DE4-8C18-54512DC06C0C}"/>
          </ac:spMkLst>
        </pc:spChg>
        <pc:spChg chg="add mod">
          <ac:chgData name="Mary Jane F Schulz" userId="S::mfschulz@syr.edu::c743573d-4400-46cb-806c-d504d3bf8735" providerId="AD" clId="Web-{8574A67B-A572-2C7E-1ABD-06530BDB7579}" dt="2021-12-15T23:37:48.473" v="607" actId="1076"/>
          <ac:spMkLst>
            <pc:docMk/>
            <pc:sldMk cId="3147722714" sldId="265"/>
            <ac:spMk id="15" creationId="{3968F1E2-2B08-4964-9D1B-FC6648B660E5}"/>
          </ac:spMkLst>
        </pc:spChg>
      </pc:sldChg>
    </pc:docChg>
  </pc:docChgLst>
  <pc:docChgLst>
    <pc:chgData name="Samantha Hochheimer" userId="S::shochhei@syr.edu::f48203d1-d672-414b-b8f5-30580cb73043" providerId="AD" clId="Web-{984F8950-032A-7888-7C17-8BDA392BEBEE}"/>
    <pc:docChg chg="addSld delSld modSld sldOrd">
      <pc:chgData name="Samantha Hochheimer" userId="S::shochhei@syr.edu::f48203d1-d672-414b-b8f5-30580cb73043" providerId="AD" clId="Web-{984F8950-032A-7888-7C17-8BDA392BEBEE}" dt="2021-12-14T00:01:55.251" v="219" actId="1076"/>
      <pc:docMkLst>
        <pc:docMk/>
      </pc:docMkLst>
      <pc:sldChg chg="addSp delSp modSp add replId delCm">
        <pc:chgData name="Samantha Hochheimer" userId="S::shochhei@syr.edu::f48203d1-d672-414b-b8f5-30580cb73043" providerId="AD" clId="Web-{984F8950-032A-7888-7C17-8BDA392BEBEE}" dt="2021-12-13T23:59:01.902" v="164" actId="1076"/>
        <pc:sldMkLst>
          <pc:docMk/>
          <pc:sldMk cId="202718081" sldId="276"/>
        </pc:sldMkLst>
        <pc:spChg chg="mod">
          <ac:chgData name="Samantha Hochheimer" userId="S::shochhei@syr.edu::f48203d1-d672-414b-b8f5-30580cb73043" providerId="AD" clId="Web-{984F8950-032A-7888-7C17-8BDA392BEBEE}" dt="2021-12-13T23:49:16.478" v="69" actId="20577"/>
          <ac:spMkLst>
            <pc:docMk/>
            <pc:sldMk cId="202718081" sldId="276"/>
            <ac:spMk id="2" creationId="{02E404DF-59CF-9B48-8A9E-D1B626DF0FAF}"/>
          </ac:spMkLst>
        </pc:spChg>
        <pc:spChg chg="add mod">
          <ac:chgData name="Samantha Hochheimer" userId="S::shochhei@syr.edu::f48203d1-d672-414b-b8f5-30580cb73043" providerId="AD" clId="Web-{984F8950-032A-7888-7C17-8BDA392BEBEE}" dt="2021-12-13T23:59:01.902" v="164" actId="1076"/>
          <ac:spMkLst>
            <pc:docMk/>
            <pc:sldMk cId="202718081" sldId="276"/>
            <ac:spMk id="7" creationId="{682E247B-35A8-44A2-9F4A-96F5A2AC82C9}"/>
          </ac:spMkLst>
        </pc:spChg>
        <pc:spChg chg="del">
          <ac:chgData name="Samantha Hochheimer" userId="S::shochhei@syr.edu::f48203d1-d672-414b-b8f5-30580cb73043" providerId="AD" clId="Web-{984F8950-032A-7888-7C17-8BDA392BEBEE}" dt="2021-12-13T23:49:49.869" v="70"/>
          <ac:spMkLst>
            <pc:docMk/>
            <pc:sldMk cId="202718081" sldId="276"/>
            <ac:spMk id="11" creationId="{E1FCC8F4-1DB5-4DC8-9E85-2876F0D791B0}"/>
          </ac:spMkLst>
        </pc:spChg>
        <pc:spChg chg="add del mod">
          <ac:chgData name="Samantha Hochheimer" userId="S::shochhei@syr.edu::f48203d1-d672-414b-b8f5-30580cb73043" providerId="AD" clId="Web-{984F8950-032A-7888-7C17-8BDA392BEBEE}" dt="2021-12-13T23:57:58.150" v="148"/>
          <ac:spMkLst>
            <pc:docMk/>
            <pc:sldMk cId="202718081" sldId="276"/>
            <ac:spMk id="14" creationId="{8EE307D3-4854-4BE9-832D-86072BF47D22}"/>
          </ac:spMkLst>
        </pc:spChg>
        <pc:spChg chg="add del mod">
          <ac:chgData name="Samantha Hochheimer" userId="S::shochhei@syr.edu::f48203d1-d672-414b-b8f5-30580cb73043" providerId="AD" clId="Web-{984F8950-032A-7888-7C17-8BDA392BEBEE}" dt="2021-12-13T23:55:57.833" v="128"/>
          <ac:spMkLst>
            <pc:docMk/>
            <pc:sldMk cId="202718081" sldId="276"/>
            <ac:spMk id="15" creationId="{CBD80E46-4AC6-41F2-9458-30397C21EB31}"/>
          </ac:spMkLst>
        </pc:spChg>
        <pc:spChg chg="add del mod">
          <ac:chgData name="Samantha Hochheimer" userId="S::shochhei@syr.edu::f48203d1-d672-414b-b8f5-30580cb73043" providerId="AD" clId="Web-{984F8950-032A-7888-7C17-8BDA392BEBEE}" dt="2021-12-13T23:56:36.553" v="139"/>
          <ac:spMkLst>
            <pc:docMk/>
            <pc:sldMk cId="202718081" sldId="276"/>
            <ac:spMk id="18" creationId="{369204DF-FDCB-4D31-9218-24366F44AF13}"/>
          </ac:spMkLst>
        </pc:spChg>
        <pc:picChg chg="add del mod ord">
          <ac:chgData name="Samantha Hochheimer" userId="S::shochhei@syr.edu::f48203d1-d672-414b-b8f5-30580cb73043" providerId="AD" clId="Web-{984F8950-032A-7888-7C17-8BDA392BEBEE}" dt="2021-12-13T23:55:54.037" v="127"/>
          <ac:picMkLst>
            <pc:docMk/>
            <pc:sldMk cId="202718081" sldId="276"/>
            <ac:picMk id="4" creationId="{47158F02-6333-4A52-8747-D7818880BBB5}"/>
          </ac:picMkLst>
        </pc:picChg>
        <pc:picChg chg="add del mod ord">
          <ac:chgData name="Samantha Hochheimer" userId="S::shochhei@syr.edu::f48203d1-d672-414b-b8f5-30580cb73043" providerId="AD" clId="Web-{984F8950-032A-7888-7C17-8BDA392BEBEE}" dt="2021-12-13T23:56:31.741" v="138"/>
          <ac:picMkLst>
            <pc:docMk/>
            <pc:sldMk cId="202718081" sldId="276"/>
            <ac:picMk id="16" creationId="{4A2BD567-7623-45B4-8CBF-2CC8413D39B3}"/>
          </ac:picMkLst>
        </pc:picChg>
        <pc:picChg chg="add mod ord">
          <ac:chgData name="Samantha Hochheimer" userId="S::shochhei@syr.edu::f48203d1-d672-414b-b8f5-30580cb73043" providerId="AD" clId="Web-{984F8950-032A-7888-7C17-8BDA392BEBEE}" dt="2021-12-13T23:56:36.553" v="139"/>
          <ac:picMkLst>
            <pc:docMk/>
            <pc:sldMk cId="202718081" sldId="276"/>
            <ac:picMk id="19" creationId="{F5A741E8-F2B8-4978-93AB-1167D70DB031}"/>
          </ac:picMkLst>
        </pc:picChg>
        <pc:cxnChg chg="add del mod">
          <ac:chgData name="Samantha Hochheimer" userId="S::shochhei@syr.edu::f48203d1-d672-414b-b8f5-30580cb73043" providerId="AD" clId="Web-{984F8950-032A-7888-7C17-8BDA392BEBEE}" dt="2021-12-13T23:56:28.116" v="135"/>
          <ac:cxnSpMkLst>
            <pc:docMk/>
            <pc:sldMk cId="202718081" sldId="276"/>
            <ac:cxnSpMk id="5" creationId="{63AEF599-95A2-4BB3-821D-9729290D57F7}"/>
          </ac:cxnSpMkLst>
        </pc:cxnChg>
        <pc:cxnChg chg="add del mod">
          <ac:chgData name="Samantha Hochheimer" userId="S::shochhei@syr.edu::f48203d1-d672-414b-b8f5-30580cb73043" providerId="AD" clId="Web-{984F8950-032A-7888-7C17-8BDA392BEBEE}" dt="2021-12-13T23:56:31.178" v="137"/>
          <ac:cxnSpMkLst>
            <pc:docMk/>
            <pc:sldMk cId="202718081" sldId="276"/>
            <ac:cxnSpMk id="13" creationId="{7C78E43F-1491-4A36-9B26-DACE85789B5F}"/>
          </ac:cxnSpMkLst>
        </pc:cxnChg>
        <pc:cxnChg chg="add mod">
          <ac:chgData name="Samantha Hochheimer" userId="S::shochhei@syr.edu::f48203d1-d672-414b-b8f5-30580cb73043" providerId="AD" clId="Web-{984F8950-032A-7888-7C17-8BDA392BEBEE}" dt="2021-12-13T23:58:57.011" v="163" actId="1076"/>
          <ac:cxnSpMkLst>
            <pc:docMk/>
            <pc:sldMk cId="202718081" sldId="276"/>
            <ac:cxnSpMk id="20" creationId="{9FCD9034-CA43-4554-9EA8-AB079B8A8FEF}"/>
          </ac:cxnSpMkLst>
        </pc:cxnChg>
      </pc:sldChg>
      <pc:sldChg chg="addSp delSp modSp add del replId">
        <pc:chgData name="Samantha Hochheimer" userId="S::shochhei@syr.edu::f48203d1-d672-414b-b8f5-30580cb73043" providerId="AD" clId="Web-{984F8950-032A-7888-7C17-8BDA392BEBEE}" dt="2021-12-14T00:01:04.515" v="188"/>
        <pc:sldMkLst>
          <pc:docMk/>
          <pc:sldMk cId="1784866662" sldId="277"/>
        </pc:sldMkLst>
        <pc:spChg chg="add del mod">
          <ac:chgData name="Samantha Hochheimer" userId="S::shochhei@syr.edu::f48203d1-d672-414b-b8f5-30580cb73043" providerId="AD" clId="Web-{984F8950-032A-7888-7C17-8BDA392BEBEE}" dt="2021-12-14T00:00:22.920" v="178"/>
          <ac:spMkLst>
            <pc:docMk/>
            <pc:sldMk cId="1784866662" sldId="277"/>
            <ac:spMk id="5" creationId="{A51B3D11-BA9F-4981-BE76-CDC77014CD44}"/>
          </ac:spMkLst>
        </pc:spChg>
        <pc:spChg chg="del">
          <ac:chgData name="Samantha Hochheimer" userId="S::shochhei@syr.edu::f48203d1-d672-414b-b8f5-30580cb73043" providerId="AD" clId="Web-{984F8950-032A-7888-7C17-8BDA392BEBEE}" dt="2021-12-14T00:00:20.701" v="177"/>
          <ac:spMkLst>
            <pc:docMk/>
            <pc:sldMk cId="1784866662" sldId="277"/>
            <ac:spMk id="7" creationId="{682E247B-35A8-44A2-9F4A-96F5A2AC82C9}"/>
          </ac:spMkLst>
        </pc:spChg>
        <pc:picChg chg="add del mod">
          <ac:chgData name="Samantha Hochheimer" userId="S::shochhei@syr.edu::f48203d1-d672-414b-b8f5-30580cb73043" providerId="AD" clId="Web-{984F8950-032A-7888-7C17-8BDA392BEBEE}" dt="2021-12-14T00:00:59.171" v="187"/>
          <ac:picMkLst>
            <pc:docMk/>
            <pc:sldMk cId="1784866662" sldId="277"/>
            <ac:picMk id="9" creationId="{439C91B8-3D3E-4305-99D4-873F97C3C128}"/>
          </ac:picMkLst>
        </pc:picChg>
        <pc:picChg chg="del">
          <ac:chgData name="Samantha Hochheimer" userId="S::shochhei@syr.edu::f48203d1-d672-414b-b8f5-30580cb73043" providerId="AD" clId="Web-{984F8950-032A-7888-7C17-8BDA392BEBEE}" dt="2021-12-14T00:00:17.982" v="176"/>
          <ac:picMkLst>
            <pc:docMk/>
            <pc:sldMk cId="1784866662" sldId="277"/>
            <ac:picMk id="19" creationId="{F5A741E8-F2B8-4978-93AB-1167D70DB031}"/>
          </ac:picMkLst>
        </pc:picChg>
        <pc:cxnChg chg="del">
          <ac:chgData name="Samantha Hochheimer" userId="S::shochhei@syr.edu::f48203d1-d672-414b-b8f5-30580cb73043" providerId="AD" clId="Web-{984F8950-032A-7888-7C17-8BDA392BEBEE}" dt="2021-12-14T00:00:23.904" v="179"/>
          <ac:cxnSpMkLst>
            <pc:docMk/>
            <pc:sldMk cId="1784866662" sldId="277"/>
            <ac:cxnSpMk id="20" creationId="{9FCD9034-CA43-4554-9EA8-AB079B8A8FEF}"/>
          </ac:cxnSpMkLst>
        </pc:cxnChg>
      </pc:sldChg>
      <pc:sldChg chg="addSp delSp modSp add replId">
        <pc:chgData name="Samantha Hochheimer" userId="S::shochhei@syr.edu::f48203d1-d672-414b-b8f5-30580cb73043" providerId="AD" clId="Web-{984F8950-032A-7888-7C17-8BDA392BEBEE}" dt="2021-12-14T00:01:55.251" v="219" actId="1076"/>
        <pc:sldMkLst>
          <pc:docMk/>
          <pc:sldMk cId="2051712567" sldId="277"/>
        </pc:sldMkLst>
        <pc:spChg chg="mod">
          <ac:chgData name="Samantha Hochheimer" userId="S::shochhei@syr.edu::f48203d1-d672-414b-b8f5-30580cb73043" providerId="AD" clId="Web-{984F8950-032A-7888-7C17-8BDA392BEBEE}" dt="2021-12-14T00:01:48.125" v="216" actId="14100"/>
          <ac:spMkLst>
            <pc:docMk/>
            <pc:sldMk cId="2051712567" sldId="277"/>
            <ac:spMk id="2" creationId="{02E404DF-59CF-9B48-8A9E-D1B626DF0FAF}"/>
          </ac:spMkLst>
        </pc:spChg>
        <pc:spChg chg="add del mod">
          <ac:chgData name="Samantha Hochheimer" userId="S::shochhei@syr.edu::f48203d1-d672-414b-b8f5-30580cb73043" providerId="AD" clId="Web-{984F8950-032A-7888-7C17-8BDA392BEBEE}" dt="2021-12-14T00:01:23.078" v="195"/>
          <ac:spMkLst>
            <pc:docMk/>
            <pc:sldMk cId="2051712567" sldId="277"/>
            <ac:spMk id="5" creationId="{CE558180-3D67-412C-98FE-6A64A5C0E35C}"/>
          </ac:spMkLst>
        </pc:spChg>
        <pc:spChg chg="del">
          <ac:chgData name="Samantha Hochheimer" userId="S::shochhei@syr.edu::f48203d1-d672-414b-b8f5-30580cb73043" providerId="AD" clId="Web-{984F8950-032A-7888-7C17-8BDA392BEBEE}" dt="2021-12-14T00:01:11.374" v="191"/>
          <ac:spMkLst>
            <pc:docMk/>
            <pc:sldMk cId="2051712567" sldId="277"/>
            <ac:spMk id="7" creationId="{682E247B-35A8-44A2-9F4A-96F5A2AC82C9}"/>
          </ac:spMkLst>
        </pc:spChg>
        <pc:graphicFrameChg chg="add del mod ord modGraphic">
          <ac:chgData name="Samantha Hochheimer" userId="S::shochhei@syr.edu::f48203d1-d672-414b-b8f5-30580cb73043" providerId="AD" clId="Web-{984F8950-032A-7888-7C17-8BDA392BEBEE}" dt="2021-12-14T00:01:20.234" v="194"/>
          <ac:graphicFrameMkLst>
            <pc:docMk/>
            <pc:sldMk cId="2051712567" sldId="277"/>
            <ac:graphicFrameMk id="9" creationId="{2DB04773-DCF3-40A8-9EF1-06F42CBE1B0B}"/>
          </ac:graphicFrameMkLst>
        </pc:graphicFrameChg>
        <pc:picChg chg="add mod ord">
          <ac:chgData name="Samantha Hochheimer" userId="S::shochhei@syr.edu::f48203d1-d672-414b-b8f5-30580cb73043" providerId="AD" clId="Web-{984F8950-032A-7888-7C17-8BDA392BEBEE}" dt="2021-12-14T00:01:55.251" v="219" actId="1076"/>
          <ac:picMkLst>
            <pc:docMk/>
            <pc:sldMk cId="2051712567" sldId="277"/>
            <ac:picMk id="18" creationId="{164F37AA-8638-4255-94C4-53A994971CE4}"/>
          </ac:picMkLst>
        </pc:picChg>
        <pc:picChg chg="del">
          <ac:chgData name="Samantha Hochheimer" userId="S::shochhei@syr.edu::f48203d1-d672-414b-b8f5-30580cb73043" providerId="AD" clId="Web-{984F8950-032A-7888-7C17-8BDA392BEBEE}" dt="2021-12-14T00:01:08.796" v="190"/>
          <ac:picMkLst>
            <pc:docMk/>
            <pc:sldMk cId="2051712567" sldId="277"/>
            <ac:picMk id="19" creationId="{F5A741E8-F2B8-4978-93AB-1167D70DB031}"/>
          </ac:picMkLst>
        </pc:picChg>
        <pc:cxnChg chg="del">
          <ac:chgData name="Samantha Hochheimer" userId="S::shochhei@syr.edu::f48203d1-d672-414b-b8f5-30580cb73043" providerId="AD" clId="Web-{984F8950-032A-7888-7C17-8BDA392BEBEE}" dt="2021-12-14T00:01:13.749" v="192"/>
          <ac:cxnSpMkLst>
            <pc:docMk/>
            <pc:sldMk cId="2051712567" sldId="277"/>
            <ac:cxnSpMk id="20" creationId="{9FCD9034-CA43-4554-9EA8-AB079B8A8FEF}"/>
          </ac:cxnSpMkLst>
        </pc:cxnChg>
      </pc:sldChg>
      <pc:sldChg chg="addSp delSp modSp add del mod ord replId delDesignElem chgLayout">
        <pc:chgData name="Samantha Hochheimer" userId="S::shochhei@syr.edu::f48203d1-d672-414b-b8f5-30580cb73043" providerId="AD" clId="Web-{984F8950-032A-7888-7C17-8BDA392BEBEE}" dt="2021-12-14T00:00:14.310" v="174"/>
        <pc:sldMkLst>
          <pc:docMk/>
          <pc:sldMk cId="3650540917" sldId="277"/>
        </pc:sldMkLst>
        <pc:spChg chg="mod ord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2" creationId="{02E404DF-59CF-9B48-8A9E-D1B626DF0FAF}"/>
          </ac:spMkLst>
        </pc:spChg>
        <pc:spChg chg="add del mod ord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5" creationId="{FCB06B91-0A8D-4CC6-9B47-FC9715DF9576}"/>
          </ac:spMkLst>
        </pc:spChg>
        <pc:spChg chg="del">
          <ac:chgData name="Samantha Hochheimer" userId="S::shochhei@syr.edu::f48203d1-d672-414b-b8f5-30580cb73043" providerId="AD" clId="Web-{984F8950-032A-7888-7C17-8BDA392BEBEE}" dt="2021-12-13T23:59:39.590" v="168"/>
          <ac:spMkLst>
            <pc:docMk/>
            <pc:sldMk cId="3650540917" sldId="277"/>
            <ac:spMk id="7" creationId="{682E247B-35A8-44A2-9F4A-96F5A2AC82C9}"/>
          </ac:spMkLst>
        </pc:spChg>
        <pc:spChg chg="del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8" creationId="{98FE4190-99F9-4742-A0E8-6DCDC4924EFA}"/>
          </ac:spMkLst>
        </pc:spChg>
        <pc:spChg chg="add mod ord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9" creationId="{8CC8C5BB-AEDD-4631-AE26-81BD84E08E9E}"/>
          </ac:spMkLst>
        </pc:spChg>
        <pc:spChg chg="del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10" creationId="{BDC9F4B3-E048-4DF2-8375-37385E2245F7}"/>
          </ac:spMkLst>
        </pc:spChg>
        <pc:spChg chg="add mod ord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11" creationId="{AF0A611C-E5E6-4641-BDB4-F63F11B31B32}"/>
          </ac:spMkLst>
        </pc:spChg>
        <pc:spChg chg="del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12" creationId="{2A7B0992-8632-4B33-A492-ACB46559762E}"/>
          </ac:spMkLst>
        </pc:spChg>
        <pc:spChg chg="add mod ord">
          <ac:chgData name="Samantha Hochheimer" userId="S::shochhei@syr.edu::f48203d1-d672-414b-b8f5-30580cb73043" providerId="AD" clId="Web-{984F8950-032A-7888-7C17-8BDA392BEBEE}" dt="2021-12-13T23:59:59.028" v="173"/>
          <ac:spMkLst>
            <pc:docMk/>
            <pc:sldMk cId="3650540917" sldId="277"/>
            <ac:spMk id="13" creationId="{62497232-6DFB-4625-96DE-21A4B2743262}"/>
          </ac:spMkLst>
        </pc:spChg>
        <pc:picChg chg="del">
          <ac:chgData name="Samantha Hochheimer" userId="S::shochhei@syr.edu::f48203d1-d672-414b-b8f5-30580cb73043" providerId="AD" clId="Web-{984F8950-032A-7888-7C17-8BDA392BEBEE}" dt="2021-12-13T23:59:37.903" v="167"/>
          <ac:picMkLst>
            <pc:docMk/>
            <pc:sldMk cId="3650540917" sldId="277"/>
            <ac:picMk id="19" creationId="{F5A741E8-F2B8-4978-93AB-1167D70DB031}"/>
          </ac:picMkLst>
        </pc:picChg>
        <pc:cxnChg chg="del">
          <ac:chgData name="Samantha Hochheimer" userId="S::shochhei@syr.edu::f48203d1-d672-414b-b8f5-30580cb73043" providerId="AD" clId="Web-{984F8950-032A-7888-7C17-8BDA392BEBEE}" dt="2021-12-13T23:59:55.122" v="172"/>
          <ac:cxnSpMkLst>
            <pc:docMk/>
            <pc:sldMk cId="3650540917" sldId="277"/>
            <ac:cxnSpMk id="20" creationId="{9FCD9034-CA43-4554-9EA8-AB079B8A8FEF}"/>
          </ac:cxnSpMkLst>
        </pc:cxnChg>
      </pc:sldChg>
    </pc:docChg>
  </pc:docChgLst>
  <pc:docChgLst>
    <pc:chgData name="Kelsey A Johnson" userId="S::kajohnso@syr.edu::93b0d986-a0c8-43e0-b4fa-4b5cb0bc65ee" providerId="AD" clId="Web-{DC3BD33A-20CD-EC23-3F66-C92FBA4048FD}"/>
    <pc:docChg chg="addSld delSld modSld">
      <pc:chgData name="Kelsey A Johnson" userId="S::kajohnso@syr.edu::93b0d986-a0c8-43e0-b4fa-4b5cb0bc65ee" providerId="AD" clId="Web-{DC3BD33A-20CD-EC23-3F66-C92FBA4048FD}" dt="2021-12-14T23:37:13.294" v="874" actId="14100"/>
      <pc:docMkLst>
        <pc:docMk/>
      </pc:docMkLst>
      <pc:sldChg chg="new del">
        <pc:chgData name="Kelsey A Johnson" userId="S::kajohnso@syr.edu::93b0d986-a0c8-43e0-b4fa-4b5cb0bc65ee" providerId="AD" clId="Web-{DC3BD33A-20CD-EC23-3F66-C92FBA4048FD}" dt="2021-12-14T23:26:27.109" v="792"/>
        <pc:sldMkLst>
          <pc:docMk/>
          <pc:sldMk cId="1274800697" sldId="279"/>
        </pc:sldMkLst>
      </pc:sldChg>
      <pc:sldChg chg="addSp delSp modSp add replId">
        <pc:chgData name="Kelsey A Johnson" userId="S::kajohnso@syr.edu::93b0d986-a0c8-43e0-b4fa-4b5cb0bc65ee" providerId="AD" clId="Web-{DC3BD33A-20CD-EC23-3F66-C92FBA4048FD}" dt="2021-12-14T23:37:13.294" v="874" actId="14100"/>
        <pc:sldMkLst>
          <pc:docMk/>
          <pc:sldMk cId="238087308" sldId="280"/>
        </pc:sldMkLst>
        <pc:spChg chg="mod">
          <ac:chgData name="Kelsey A Johnson" userId="S::kajohnso@syr.edu::93b0d986-a0c8-43e0-b4fa-4b5cb0bc65ee" providerId="AD" clId="Web-{DC3BD33A-20CD-EC23-3F66-C92FBA4048FD}" dt="2021-12-14T22:56:25.039" v="26" actId="20577"/>
          <ac:spMkLst>
            <pc:docMk/>
            <pc:sldMk cId="238087308" sldId="280"/>
            <ac:spMk id="2" creationId="{456391A0-6D05-ED4A-A024-19E0C9E09DFE}"/>
          </ac:spMkLst>
        </pc:spChg>
        <pc:spChg chg="add mod">
          <ac:chgData name="Kelsey A Johnson" userId="S::kajohnso@syr.edu::93b0d986-a0c8-43e0-b4fa-4b5cb0bc65ee" providerId="AD" clId="Web-{DC3BD33A-20CD-EC23-3F66-C92FBA4048FD}" dt="2021-12-14T23:37:13.294" v="874" actId="14100"/>
          <ac:spMkLst>
            <pc:docMk/>
            <pc:sldMk cId="238087308" sldId="280"/>
            <ac:spMk id="5" creationId="{8E76FC3C-29E3-4D6C-9143-C100CF3AFE1C}"/>
          </ac:spMkLst>
        </pc:spChg>
        <pc:picChg chg="del">
          <ac:chgData name="Kelsey A Johnson" userId="S::kajohnso@syr.edu::93b0d986-a0c8-43e0-b4fa-4b5cb0bc65ee" providerId="AD" clId="Web-{DC3BD33A-20CD-EC23-3F66-C92FBA4048FD}" dt="2021-12-14T22:56:31.117" v="28"/>
          <ac:picMkLst>
            <pc:docMk/>
            <pc:sldMk cId="238087308" sldId="280"/>
            <ac:picMk id="3" creationId="{CED27323-BDA9-422C-BEBC-8ABF9E3653D6}"/>
          </ac:picMkLst>
        </pc:picChg>
        <pc:picChg chg="del">
          <ac:chgData name="Kelsey A Johnson" userId="S::kajohnso@syr.edu::93b0d986-a0c8-43e0-b4fa-4b5cb0bc65ee" providerId="AD" clId="Web-{DC3BD33A-20CD-EC23-3F66-C92FBA4048FD}" dt="2021-12-14T22:56:29.257" v="27"/>
          <ac:picMkLst>
            <pc:docMk/>
            <pc:sldMk cId="238087308" sldId="280"/>
            <ac:picMk id="4" creationId="{542DC092-B84E-48D2-86D4-C0203973852A}"/>
          </ac:picMkLst>
        </pc:picChg>
        <pc:picChg chg="add mod">
          <ac:chgData name="Kelsey A Johnson" userId="S::kajohnso@syr.edu::93b0d986-a0c8-43e0-b4fa-4b5cb0bc65ee" providerId="AD" clId="Web-{DC3BD33A-20CD-EC23-3F66-C92FBA4048FD}" dt="2021-12-14T23:06:54.880" v="373" actId="14100"/>
          <ac:picMkLst>
            <pc:docMk/>
            <pc:sldMk cId="238087308" sldId="280"/>
            <ac:picMk id="6" creationId="{42B8C740-FCE9-47B2-96D1-98AF0D52678A}"/>
          </ac:picMkLst>
        </pc:picChg>
      </pc:sldChg>
      <pc:sldChg chg="addSp delSp modSp add mod replId delDesignElem chgLayout">
        <pc:chgData name="Kelsey A Johnson" userId="S::kajohnso@syr.edu::93b0d986-a0c8-43e0-b4fa-4b5cb0bc65ee" providerId="AD" clId="Web-{DC3BD33A-20CD-EC23-3F66-C92FBA4048FD}" dt="2021-12-14T23:26:02.125" v="791"/>
        <pc:sldMkLst>
          <pc:docMk/>
          <pc:sldMk cId="3516738992" sldId="281"/>
        </pc:sldMkLst>
        <pc:spChg chg="mod ord">
          <ac:chgData name="Kelsey A Johnson" userId="S::kajohnso@syr.edu::93b0d986-a0c8-43e0-b4fa-4b5cb0bc65ee" providerId="AD" clId="Web-{DC3BD33A-20CD-EC23-3F66-C92FBA4048FD}" dt="2021-12-14T23:26:02.125" v="791"/>
          <ac:spMkLst>
            <pc:docMk/>
            <pc:sldMk cId="3516738992" sldId="281"/>
            <ac:spMk id="2" creationId="{456391A0-6D05-ED4A-A024-19E0C9E09DFE}"/>
          </ac:spMkLst>
        </pc:spChg>
        <pc:spChg chg="add mod">
          <ac:chgData name="Kelsey A Johnson" userId="S::kajohnso@syr.edu::93b0d986-a0c8-43e0-b4fa-4b5cb0bc65ee" providerId="AD" clId="Web-{DC3BD33A-20CD-EC23-3F66-C92FBA4048FD}" dt="2021-12-14T23:13:48.769" v="555" actId="1076"/>
          <ac:spMkLst>
            <pc:docMk/>
            <pc:sldMk cId="3516738992" sldId="281"/>
            <ac:spMk id="4" creationId="{C266B1D3-6BAB-47E9-AD51-BCDB20B6D23C}"/>
          </ac:spMkLst>
        </pc:spChg>
        <pc:spChg chg="mod">
          <ac:chgData name="Kelsey A Johnson" userId="S::kajohnso@syr.edu::93b0d986-a0c8-43e0-b4fa-4b5cb0bc65ee" providerId="AD" clId="Web-{DC3BD33A-20CD-EC23-3F66-C92FBA4048FD}" dt="2021-12-14T23:25:22.469" v="789" actId="20577"/>
          <ac:spMkLst>
            <pc:docMk/>
            <pc:sldMk cId="3516738992" sldId="281"/>
            <ac:spMk id="5" creationId="{8E76FC3C-29E3-4D6C-9143-C100CF3AFE1C}"/>
          </ac:spMkLst>
        </pc:spChg>
        <pc:spChg chg="add del mod ord">
          <ac:chgData name="Kelsey A Johnson" userId="S::kajohnso@syr.edu::93b0d986-a0c8-43e0-b4fa-4b5cb0bc65ee" providerId="AD" clId="Web-{DC3BD33A-20CD-EC23-3F66-C92FBA4048FD}" dt="2021-12-14T23:26:02.125" v="791"/>
          <ac:spMkLst>
            <pc:docMk/>
            <pc:sldMk cId="3516738992" sldId="281"/>
            <ac:spMk id="7" creationId="{2CD4E845-5AE4-4BB3-B400-2FA22AC0F393}"/>
          </ac:spMkLst>
        </pc:spChg>
        <pc:spChg chg="add del">
          <ac:chgData name="Kelsey A Johnson" userId="S::kajohnso@syr.edu::93b0d986-a0c8-43e0-b4fa-4b5cb0bc65ee" providerId="AD" clId="Web-{DC3BD33A-20CD-EC23-3F66-C92FBA4048FD}" dt="2021-12-14T23:26:02.125" v="791"/>
          <ac:spMkLst>
            <pc:docMk/>
            <pc:sldMk cId="3516738992" sldId="281"/>
            <ac:spMk id="8" creationId="{98FE4190-99F9-4742-A0E8-6DCDC4924EFA}"/>
          </ac:spMkLst>
        </pc:spChg>
        <pc:spChg chg="add del">
          <ac:chgData name="Kelsey A Johnson" userId="S::kajohnso@syr.edu::93b0d986-a0c8-43e0-b4fa-4b5cb0bc65ee" providerId="AD" clId="Web-{DC3BD33A-20CD-EC23-3F66-C92FBA4048FD}" dt="2021-12-14T23:26:02.125" v="791"/>
          <ac:spMkLst>
            <pc:docMk/>
            <pc:sldMk cId="3516738992" sldId="281"/>
            <ac:spMk id="10" creationId="{BDC9F4B3-E048-4DF2-8375-37385E2245F7}"/>
          </ac:spMkLst>
        </pc:spChg>
        <pc:spChg chg="add del mod ord">
          <ac:chgData name="Kelsey A Johnson" userId="S::kajohnso@syr.edu::93b0d986-a0c8-43e0-b4fa-4b5cb0bc65ee" providerId="AD" clId="Web-{DC3BD33A-20CD-EC23-3F66-C92FBA4048FD}" dt="2021-12-14T23:26:02.125" v="791"/>
          <ac:spMkLst>
            <pc:docMk/>
            <pc:sldMk cId="3516738992" sldId="281"/>
            <ac:spMk id="11" creationId="{D85F0CF2-0C2E-4B76-AF28-03C264F0854D}"/>
          </ac:spMkLst>
        </pc:spChg>
        <pc:spChg chg="add del">
          <ac:chgData name="Kelsey A Johnson" userId="S::kajohnso@syr.edu::93b0d986-a0c8-43e0-b4fa-4b5cb0bc65ee" providerId="AD" clId="Web-{DC3BD33A-20CD-EC23-3F66-C92FBA4048FD}" dt="2021-12-14T23:26:02.125" v="791"/>
          <ac:spMkLst>
            <pc:docMk/>
            <pc:sldMk cId="3516738992" sldId="281"/>
            <ac:spMk id="12" creationId="{2A7B0992-8632-4B33-A492-ACB46559762E}"/>
          </ac:spMkLst>
        </pc:spChg>
        <pc:picChg chg="add mod">
          <ac:chgData name="Kelsey A Johnson" userId="S::kajohnso@syr.edu::93b0d986-a0c8-43e0-b4fa-4b5cb0bc65ee" providerId="AD" clId="Web-{DC3BD33A-20CD-EC23-3F66-C92FBA4048FD}" dt="2021-12-14T23:10:12.223" v="380" actId="1076"/>
          <ac:picMkLst>
            <pc:docMk/>
            <pc:sldMk cId="3516738992" sldId="281"/>
            <ac:picMk id="3" creationId="{EFD6E953-C8C7-4785-9ECA-4B415255A73B}"/>
          </ac:picMkLst>
        </pc:picChg>
        <pc:picChg chg="del">
          <ac:chgData name="Kelsey A Johnson" userId="S::kajohnso@syr.edu::93b0d986-a0c8-43e0-b4fa-4b5cb0bc65ee" providerId="AD" clId="Web-{DC3BD33A-20CD-EC23-3F66-C92FBA4048FD}" dt="2021-12-14T23:07:27.145" v="375"/>
          <ac:picMkLst>
            <pc:docMk/>
            <pc:sldMk cId="3516738992" sldId="281"/>
            <ac:picMk id="6" creationId="{42B8C740-FCE9-47B2-96D1-98AF0D52678A}"/>
          </ac:picMkLst>
        </pc:picChg>
      </pc:sldChg>
    </pc:docChg>
  </pc:docChgLst>
  <pc:docChgLst>
    <pc:chgData name="Kelsey A Johnson" userId="S::kajohnso@syr.edu::93b0d986-a0c8-43e0-b4fa-4b5cb0bc65ee" providerId="AD" clId="Web-{4B83D5D3-F1C2-73B2-ECAE-43FAAE894ACE}"/>
    <pc:docChg chg="modSld">
      <pc:chgData name="Kelsey A Johnson" userId="S::kajohnso@syr.edu::93b0d986-a0c8-43e0-b4fa-4b5cb0bc65ee" providerId="AD" clId="Web-{4B83D5D3-F1C2-73B2-ECAE-43FAAE894ACE}" dt="2021-12-17T01:58:26.283" v="404" actId="20577"/>
      <pc:docMkLst>
        <pc:docMk/>
      </pc:docMkLst>
      <pc:sldChg chg="modSp">
        <pc:chgData name="Kelsey A Johnson" userId="S::kajohnso@syr.edu::93b0d986-a0c8-43e0-b4fa-4b5cb0bc65ee" providerId="AD" clId="Web-{4B83D5D3-F1C2-73B2-ECAE-43FAAE894ACE}" dt="2021-12-16T20:29:28.180" v="304" actId="20577"/>
        <pc:sldMkLst>
          <pc:docMk/>
          <pc:sldMk cId="3367579688" sldId="261"/>
        </pc:sldMkLst>
        <pc:spChg chg="mod">
          <ac:chgData name="Kelsey A Johnson" userId="S::kajohnso@syr.edu::93b0d986-a0c8-43e0-b4fa-4b5cb0bc65ee" providerId="AD" clId="Web-{4B83D5D3-F1C2-73B2-ECAE-43FAAE894ACE}" dt="2021-12-16T20:29:28.180" v="304" actId="20577"/>
          <ac:spMkLst>
            <pc:docMk/>
            <pc:sldMk cId="3367579688" sldId="261"/>
            <ac:spMk id="18" creationId="{856A5204-9064-4053-BD11-848BF6FB8FBA}"/>
          </ac:spMkLst>
        </pc:spChg>
      </pc:sldChg>
      <pc:sldChg chg="modSp modCm">
        <pc:chgData name="Kelsey A Johnson" userId="S::kajohnso@syr.edu::93b0d986-a0c8-43e0-b4fa-4b5cb0bc65ee" providerId="AD" clId="Web-{4B83D5D3-F1C2-73B2-ECAE-43FAAE894ACE}" dt="2021-12-16T20:22:30.274" v="198" actId="20577"/>
        <pc:sldMkLst>
          <pc:docMk/>
          <pc:sldMk cId="238087308" sldId="280"/>
        </pc:sldMkLst>
        <pc:spChg chg="mod">
          <ac:chgData name="Kelsey A Johnson" userId="S::kajohnso@syr.edu::93b0d986-a0c8-43e0-b4fa-4b5cb0bc65ee" providerId="AD" clId="Web-{4B83D5D3-F1C2-73B2-ECAE-43FAAE894ACE}" dt="2021-12-16T16:24:47.574" v="73" actId="20577"/>
          <ac:spMkLst>
            <pc:docMk/>
            <pc:sldMk cId="238087308" sldId="280"/>
            <ac:spMk id="2" creationId="{456391A0-6D05-ED4A-A024-19E0C9E09DFE}"/>
          </ac:spMkLst>
        </pc:spChg>
        <pc:spChg chg="mod">
          <ac:chgData name="Kelsey A Johnson" userId="S::kajohnso@syr.edu::93b0d986-a0c8-43e0-b4fa-4b5cb0bc65ee" providerId="AD" clId="Web-{4B83D5D3-F1C2-73B2-ECAE-43FAAE894ACE}" dt="2021-12-16T20:22:30.274" v="198" actId="20577"/>
          <ac:spMkLst>
            <pc:docMk/>
            <pc:sldMk cId="238087308" sldId="280"/>
            <ac:spMk id="5" creationId="{8E76FC3C-29E3-4D6C-9143-C100CF3AFE1C}"/>
          </ac:spMkLst>
        </pc:spChg>
      </pc:sldChg>
      <pc:sldChg chg="modSp modCm">
        <pc:chgData name="Kelsey A Johnson" userId="S::kajohnso@syr.edu::93b0d986-a0c8-43e0-b4fa-4b5cb0bc65ee" providerId="AD" clId="Web-{4B83D5D3-F1C2-73B2-ECAE-43FAAE894ACE}" dt="2021-12-17T01:58:26.283" v="404" actId="20577"/>
        <pc:sldMkLst>
          <pc:docMk/>
          <pc:sldMk cId="3516738992" sldId="281"/>
        </pc:sldMkLst>
        <pc:spChg chg="mod">
          <ac:chgData name="Kelsey A Johnson" userId="S::kajohnso@syr.edu::93b0d986-a0c8-43e0-b4fa-4b5cb0bc65ee" providerId="AD" clId="Web-{4B83D5D3-F1C2-73B2-ECAE-43FAAE894ACE}" dt="2021-12-17T01:58:26.283" v="404" actId="20577"/>
          <ac:spMkLst>
            <pc:docMk/>
            <pc:sldMk cId="3516738992" sldId="281"/>
            <ac:spMk id="5" creationId="{8E76FC3C-29E3-4D6C-9143-C100CF3AFE1C}"/>
          </ac:spMkLst>
        </pc:spChg>
      </pc:sldChg>
    </pc:docChg>
  </pc:docChgLst>
  <pc:docChgLst>
    <pc:chgData name="Samantha Hochheimer" userId="S::shochhei@syr.edu::f48203d1-d672-414b-b8f5-30580cb73043" providerId="AD" clId="Web-{6496FDC5-46A0-A392-86E2-A525B8D67D78}"/>
    <pc:docChg chg="modSld">
      <pc:chgData name="Samantha Hochheimer" userId="S::shochhei@syr.edu::f48203d1-d672-414b-b8f5-30580cb73043" providerId="AD" clId="Web-{6496FDC5-46A0-A392-86E2-A525B8D67D78}" dt="2021-12-16T22:16:22.024" v="9" actId="20577"/>
      <pc:docMkLst>
        <pc:docMk/>
      </pc:docMkLst>
      <pc:sldChg chg="modSp">
        <pc:chgData name="Samantha Hochheimer" userId="S::shochhei@syr.edu::f48203d1-d672-414b-b8f5-30580cb73043" providerId="AD" clId="Web-{6496FDC5-46A0-A392-86E2-A525B8D67D78}" dt="2021-12-16T22:16:22.024" v="9" actId="20577"/>
        <pc:sldMkLst>
          <pc:docMk/>
          <pc:sldMk cId="3367579688" sldId="261"/>
        </pc:sldMkLst>
        <pc:spChg chg="mod">
          <ac:chgData name="Samantha Hochheimer" userId="S::shochhei@syr.edu::f48203d1-d672-414b-b8f5-30580cb73043" providerId="AD" clId="Web-{6496FDC5-46A0-A392-86E2-A525B8D67D78}" dt="2021-12-16T22:16:22.024" v="9" actId="20577"/>
          <ac:spMkLst>
            <pc:docMk/>
            <pc:sldMk cId="3367579688" sldId="261"/>
            <ac:spMk id="18" creationId="{856A5204-9064-4053-BD11-848BF6FB8FBA}"/>
          </ac:spMkLst>
        </pc:spChg>
      </pc:sldChg>
      <pc:sldChg chg="delCm">
        <pc:chgData name="Samantha Hochheimer" userId="S::shochhei@syr.edu::f48203d1-d672-414b-b8f5-30580cb73043" providerId="AD" clId="Web-{6496FDC5-46A0-A392-86E2-A525B8D67D78}" dt="2021-12-16T22:15:07.459" v="1"/>
        <pc:sldMkLst>
          <pc:docMk/>
          <pc:sldMk cId="1215332099" sldId="264"/>
        </pc:sldMkLst>
      </pc:sldChg>
      <pc:sldChg chg="delCm">
        <pc:chgData name="Samantha Hochheimer" userId="S::shochhei@syr.edu::f48203d1-d672-414b-b8f5-30580cb73043" providerId="AD" clId="Web-{6496FDC5-46A0-A392-86E2-A525B8D67D78}" dt="2021-12-16T22:15:02.553" v="0"/>
        <pc:sldMkLst>
          <pc:docMk/>
          <pc:sldMk cId="3147722714" sldId="265"/>
        </pc:sldMkLst>
      </pc:sldChg>
    </pc:docChg>
  </pc:docChgLst>
  <pc:docChgLst>
    <pc:chgData name="Brooke A McCurdy" userId="S::bamccurd@syr.edu::272db165-6ed8-400d-b8b2-06ef2a0f3925" providerId="AD" clId="Web-{492EFB80-E6A3-2D31-8A5C-0B0B3F65D28C}"/>
    <pc:docChg chg="addSld modSld sldOrd">
      <pc:chgData name="Brooke A McCurdy" userId="S::bamccurd@syr.edu::272db165-6ed8-400d-b8b2-06ef2a0f3925" providerId="AD" clId="Web-{492EFB80-E6A3-2D31-8A5C-0B0B3F65D28C}" dt="2021-12-13T22:49:31.056" v="77" actId="1076"/>
      <pc:docMkLst>
        <pc:docMk/>
      </pc:docMkLst>
      <pc:sldChg chg="modSp modCm">
        <pc:chgData name="Brooke A McCurdy" userId="S::bamccurd@syr.edu::272db165-6ed8-400d-b8b2-06ef2a0f3925" providerId="AD" clId="Web-{492EFB80-E6A3-2D31-8A5C-0B0B3F65D28C}" dt="2021-12-13T22:11:36.493" v="19" actId="20577"/>
        <pc:sldMkLst>
          <pc:docMk/>
          <pc:sldMk cId="2441724124" sldId="257"/>
        </pc:sldMkLst>
        <pc:spChg chg="mod">
          <ac:chgData name="Brooke A McCurdy" userId="S::bamccurd@syr.edu::272db165-6ed8-400d-b8b2-06ef2a0f3925" providerId="AD" clId="Web-{492EFB80-E6A3-2D31-8A5C-0B0B3F65D28C}" dt="2021-12-13T22:11:01.398" v="13" actId="20577"/>
          <ac:spMkLst>
            <pc:docMk/>
            <pc:sldMk cId="2441724124" sldId="257"/>
            <ac:spMk id="3" creationId="{3B6EF541-5FF4-844B-BCE2-27448AB684A2}"/>
          </ac:spMkLst>
        </pc:spChg>
        <pc:spChg chg="mod">
          <ac:chgData name="Brooke A McCurdy" userId="S::bamccurd@syr.edu::272db165-6ed8-400d-b8b2-06ef2a0f3925" providerId="AD" clId="Web-{492EFB80-E6A3-2D31-8A5C-0B0B3F65D28C}" dt="2021-12-13T22:11:36.493" v="19" actId="20577"/>
          <ac:spMkLst>
            <pc:docMk/>
            <pc:sldMk cId="2441724124" sldId="257"/>
            <ac:spMk id="4" creationId="{7A1AA502-26D7-467B-8A11-3FD7D30102D3}"/>
          </ac:spMkLst>
        </pc:spChg>
      </pc:sldChg>
      <pc:sldChg chg="modSp">
        <pc:chgData name="Brooke A McCurdy" userId="S::bamccurd@syr.edu::272db165-6ed8-400d-b8b2-06ef2a0f3925" providerId="AD" clId="Web-{492EFB80-E6A3-2D31-8A5C-0B0B3F65D28C}" dt="2021-12-13T22:15:40.390" v="36" actId="20577"/>
        <pc:sldMkLst>
          <pc:docMk/>
          <pc:sldMk cId="3497993879" sldId="270"/>
        </pc:sldMkLst>
        <pc:spChg chg="mod">
          <ac:chgData name="Brooke A McCurdy" userId="S::bamccurd@syr.edu::272db165-6ed8-400d-b8b2-06ef2a0f3925" providerId="AD" clId="Web-{492EFB80-E6A3-2D31-8A5C-0B0B3F65D28C}" dt="2021-12-13T22:15:40.390" v="36" actId="20577"/>
          <ac:spMkLst>
            <pc:docMk/>
            <pc:sldMk cId="3497993879" sldId="270"/>
            <ac:spMk id="14" creationId="{69365385-0EF5-40F1-BEF9-98D744B05A09}"/>
          </ac:spMkLst>
        </pc:spChg>
      </pc:sldChg>
      <pc:sldChg chg="delCm">
        <pc:chgData name="Brooke A McCurdy" userId="S::bamccurd@syr.edu::272db165-6ed8-400d-b8b2-06ef2a0f3925" providerId="AD" clId="Web-{492EFB80-E6A3-2D31-8A5C-0B0B3F65D28C}" dt="2021-12-13T22:18:12.456" v="37"/>
        <pc:sldMkLst>
          <pc:docMk/>
          <pc:sldMk cId="450923378" sldId="271"/>
        </pc:sldMkLst>
      </pc:sldChg>
      <pc:sldChg chg="addSp delSp modSp">
        <pc:chgData name="Brooke A McCurdy" userId="S::bamccurd@syr.edu::272db165-6ed8-400d-b8b2-06ef2a0f3925" providerId="AD" clId="Web-{492EFB80-E6A3-2D31-8A5C-0B0B3F65D28C}" dt="2021-12-13T22:49:31.056" v="77" actId="1076"/>
        <pc:sldMkLst>
          <pc:docMk/>
          <pc:sldMk cId="3836835480" sldId="272"/>
        </pc:sldMkLst>
        <pc:spChg chg="add mod">
          <ac:chgData name="Brooke A McCurdy" userId="S::bamccurd@syr.edu::272db165-6ed8-400d-b8b2-06ef2a0f3925" providerId="AD" clId="Web-{492EFB80-E6A3-2D31-8A5C-0B0B3F65D28C}" dt="2021-12-13T22:28:41.036" v="59" actId="20577"/>
          <ac:spMkLst>
            <pc:docMk/>
            <pc:sldMk cId="3836835480" sldId="272"/>
            <ac:spMk id="3" creationId="{D09E6F4B-EE75-4FBC-BAB5-8738F35A523A}"/>
          </ac:spMkLst>
        </pc:spChg>
        <pc:spChg chg="add del mod">
          <ac:chgData name="Brooke A McCurdy" userId="S::bamccurd@syr.edu::272db165-6ed8-400d-b8b2-06ef2a0f3925" providerId="AD" clId="Web-{492EFB80-E6A3-2D31-8A5C-0B0B3F65D28C}" dt="2021-12-13T22:49:25.884" v="76"/>
          <ac:spMkLst>
            <pc:docMk/>
            <pc:sldMk cId="3836835480" sldId="272"/>
            <ac:spMk id="11" creationId="{412F0C6B-38C8-47F1-A46E-CEFE61EE228F}"/>
          </ac:spMkLst>
        </pc:spChg>
        <pc:picChg chg="del">
          <ac:chgData name="Brooke A McCurdy" userId="S::bamccurd@syr.edu::272db165-6ed8-400d-b8b2-06ef2a0f3925" providerId="AD" clId="Web-{492EFB80-E6A3-2D31-8A5C-0B0B3F65D28C}" dt="2021-12-13T22:49:18.056" v="75"/>
          <ac:picMkLst>
            <pc:docMk/>
            <pc:sldMk cId="3836835480" sldId="272"/>
            <ac:picMk id="4" creationId="{972147F4-31E8-42B5-BE49-1E824500E80C}"/>
          </ac:picMkLst>
        </pc:picChg>
        <pc:picChg chg="add mod">
          <ac:chgData name="Brooke A McCurdy" userId="S::bamccurd@syr.edu::272db165-6ed8-400d-b8b2-06ef2a0f3925" providerId="AD" clId="Web-{492EFB80-E6A3-2D31-8A5C-0B0B3F65D28C}" dt="2021-12-13T22:49:31.056" v="77" actId="1076"/>
          <ac:picMkLst>
            <pc:docMk/>
            <pc:sldMk cId="3836835480" sldId="272"/>
            <ac:picMk id="7" creationId="{62CFF1BA-80CD-49D4-9CBA-23CFAC0EA46D}"/>
          </ac:picMkLst>
        </pc:picChg>
      </pc:sldChg>
      <pc:sldChg chg="addSp delSp modSp ord">
        <pc:chgData name="Brooke A McCurdy" userId="S::bamccurd@syr.edu::272db165-6ed8-400d-b8b2-06ef2a0f3925" providerId="AD" clId="Web-{492EFB80-E6A3-2D31-8A5C-0B0B3F65D28C}" dt="2021-12-13T22:37:38.362" v="70" actId="1076"/>
        <pc:sldMkLst>
          <pc:docMk/>
          <pc:sldMk cId="877677910" sldId="274"/>
        </pc:sldMkLst>
        <pc:spChg chg="mod">
          <ac:chgData name="Brooke A McCurdy" userId="S::bamccurd@syr.edu::272db165-6ed8-400d-b8b2-06ef2a0f3925" providerId="AD" clId="Web-{492EFB80-E6A3-2D31-8A5C-0B0B3F65D28C}" dt="2021-12-13T22:29:37.850" v="61" actId="20577"/>
          <ac:spMkLst>
            <pc:docMk/>
            <pc:sldMk cId="877677910" sldId="274"/>
            <ac:spMk id="2" creationId="{C04C1E50-A7A2-49D4-BC42-C978B1D98D91}"/>
          </ac:spMkLst>
        </pc:spChg>
        <pc:spChg chg="del">
          <ac:chgData name="Brooke A McCurdy" userId="S::bamccurd@syr.edu::272db165-6ed8-400d-b8b2-06ef2a0f3925" providerId="AD" clId="Web-{492EFB80-E6A3-2D31-8A5C-0B0B3F65D28C}" dt="2021-12-13T22:29:12.599" v="60"/>
          <ac:spMkLst>
            <pc:docMk/>
            <pc:sldMk cId="877677910" sldId="274"/>
            <ac:spMk id="3" creationId="{F53914CF-F3B5-4EF3-8FC4-4E203DF86375}"/>
          </ac:spMkLst>
        </pc:spChg>
        <pc:spChg chg="add mod">
          <ac:chgData name="Brooke A McCurdy" userId="S::bamccurd@syr.edu::272db165-6ed8-400d-b8b2-06ef2a0f3925" providerId="AD" clId="Web-{492EFB80-E6A3-2D31-8A5C-0B0B3F65D28C}" dt="2021-12-13T22:37:38.362" v="70" actId="1076"/>
          <ac:spMkLst>
            <pc:docMk/>
            <pc:sldMk cId="877677910" sldId="274"/>
            <ac:spMk id="7" creationId="{FCD6AB9C-436E-42F5-8DDD-A7FA2ED14823}"/>
          </ac:spMkLst>
        </pc:spChg>
        <pc:picChg chg="add mod ord modCrop">
          <ac:chgData name="Brooke A McCurdy" userId="S::bamccurd@syr.edu::272db165-6ed8-400d-b8b2-06ef2a0f3925" providerId="AD" clId="Web-{492EFB80-E6A3-2D31-8A5C-0B0B3F65D28C}" dt="2021-12-13T22:37:27.190" v="68" actId="1076"/>
          <ac:picMkLst>
            <pc:docMk/>
            <pc:sldMk cId="877677910" sldId="274"/>
            <ac:picMk id="6" creationId="{39E95954-A5B6-4816-9A6A-C1E5B1D76DFA}"/>
          </ac:picMkLst>
        </pc:picChg>
      </pc:sldChg>
      <pc:sldChg chg="addSp delSp modSp new mod setBg setClrOvrMap">
        <pc:chgData name="Brooke A McCurdy" userId="S::bamccurd@syr.edu::272db165-6ed8-400d-b8b2-06ef2a0f3925" providerId="AD" clId="Web-{492EFB80-E6A3-2D31-8A5C-0B0B3F65D28C}" dt="2021-12-13T22:34:33.841" v="67"/>
        <pc:sldMkLst>
          <pc:docMk/>
          <pc:sldMk cId="2961105495" sldId="275"/>
        </pc:sldMkLst>
        <pc:spChg chg="mod">
          <ac:chgData name="Brooke A McCurdy" userId="S::bamccurd@syr.edu::272db165-6ed8-400d-b8b2-06ef2a0f3925" providerId="AD" clId="Web-{492EFB80-E6A3-2D31-8A5C-0B0B3F65D28C}" dt="2021-12-13T22:34:28.638" v="66"/>
          <ac:spMkLst>
            <pc:docMk/>
            <pc:sldMk cId="2961105495" sldId="275"/>
            <ac:spMk id="2" creationId="{24B10B83-DD20-4371-A0A2-FB1924143AFD}"/>
          </ac:spMkLst>
        </pc:spChg>
        <pc:spChg chg="del mod">
          <ac:chgData name="Brooke A McCurdy" userId="S::bamccurd@syr.edu::272db165-6ed8-400d-b8b2-06ef2a0f3925" providerId="AD" clId="Web-{492EFB80-E6A3-2D31-8A5C-0B0B3F65D28C}" dt="2021-12-13T22:34:33.841" v="67"/>
          <ac:spMkLst>
            <pc:docMk/>
            <pc:sldMk cId="2961105495" sldId="275"/>
            <ac:spMk id="3" creationId="{98F58A2D-4040-4988-BA27-158FCEEA5BCD}"/>
          </ac:spMkLst>
        </pc:spChg>
        <pc:spChg chg="add">
          <ac:chgData name="Brooke A McCurdy" userId="S::bamccurd@syr.edu::272db165-6ed8-400d-b8b2-06ef2a0f3925" providerId="AD" clId="Web-{492EFB80-E6A3-2D31-8A5C-0B0B3F65D28C}" dt="2021-12-13T22:34:28.638" v="66"/>
          <ac:spMkLst>
            <pc:docMk/>
            <pc:sldMk cId="2961105495" sldId="275"/>
            <ac:spMk id="8" creationId="{98FE4190-99F9-4742-A0E8-6DCDC4924EFA}"/>
          </ac:spMkLst>
        </pc:spChg>
        <pc:spChg chg="add">
          <ac:chgData name="Brooke A McCurdy" userId="S::bamccurd@syr.edu::272db165-6ed8-400d-b8b2-06ef2a0f3925" providerId="AD" clId="Web-{492EFB80-E6A3-2D31-8A5C-0B0B3F65D28C}" dt="2021-12-13T22:34:28.638" v="66"/>
          <ac:spMkLst>
            <pc:docMk/>
            <pc:sldMk cId="2961105495" sldId="275"/>
            <ac:spMk id="10" creationId="{BDC9F4B3-E048-4DF2-8375-37385E2245F7}"/>
          </ac:spMkLst>
        </pc:spChg>
        <pc:spChg chg="add">
          <ac:chgData name="Brooke A McCurdy" userId="S::bamccurd@syr.edu::272db165-6ed8-400d-b8b2-06ef2a0f3925" providerId="AD" clId="Web-{492EFB80-E6A3-2D31-8A5C-0B0B3F65D28C}" dt="2021-12-13T22:34:28.638" v="66"/>
          <ac:spMkLst>
            <pc:docMk/>
            <pc:sldMk cId="2961105495" sldId="275"/>
            <ac:spMk id="12" creationId="{2A7B0992-8632-4B33-A492-ACB46559762E}"/>
          </ac:spMkLst>
        </pc:spChg>
        <pc:picChg chg="add mod ord">
          <ac:chgData name="Brooke A McCurdy" userId="S::bamccurd@syr.edu::272db165-6ed8-400d-b8b2-06ef2a0f3925" providerId="AD" clId="Web-{492EFB80-E6A3-2D31-8A5C-0B0B3F65D28C}" dt="2021-12-13T22:34:33.841" v="67"/>
          <ac:picMkLst>
            <pc:docMk/>
            <pc:sldMk cId="2961105495" sldId="275"/>
            <ac:picMk id="4" creationId="{FFE5B56D-CBDE-4342-ABDF-25F6F0F2F8FD}"/>
          </ac:picMkLst>
        </pc:picChg>
      </pc:sldChg>
    </pc:docChg>
  </pc:docChgLst>
  <pc:docChgLst>
    <pc:chgData name="Mary Jane F Schulz" userId="S::mfschulz@syr.edu::c743573d-4400-46cb-806c-d504d3bf8735" providerId="AD" clId="Web-{C8E905FA-AFEC-B8B1-932F-0FA158D23F28}"/>
    <pc:docChg chg="modSld">
      <pc:chgData name="Mary Jane F Schulz" userId="S::mfschulz@syr.edu::c743573d-4400-46cb-806c-d504d3bf8735" providerId="AD" clId="Web-{C8E905FA-AFEC-B8B1-932F-0FA158D23F28}" dt="2021-12-17T01:56:53.446" v="80" actId="20577"/>
      <pc:docMkLst>
        <pc:docMk/>
      </pc:docMkLst>
      <pc:sldChg chg="modSp">
        <pc:chgData name="Mary Jane F Schulz" userId="S::mfschulz@syr.edu::c743573d-4400-46cb-806c-d504d3bf8735" providerId="AD" clId="Web-{C8E905FA-AFEC-B8B1-932F-0FA158D23F28}" dt="2021-12-16T21:23:40.636" v="78" actId="20577"/>
        <pc:sldMkLst>
          <pc:docMk/>
          <pc:sldMk cId="3367579688" sldId="261"/>
        </pc:sldMkLst>
        <pc:spChg chg="mod">
          <ac:chgData name="Mary Jane F Schulz" userId="S::mfschulz@syr.edu::c743573d-4400-46cb-806c-d504d3bf8735" providerId="AD" clId="Web-{C8E905FA-AFEC-B8B1-932F-0FA158D23F28}" dt="2021-12-16T21:23:40.636" v="78" actId="20577"/>
          <ac:spMkLst>
            <pc:docMk/>
            <pc:sldMk cId="3367579688" sldId="261"/>
            <ac:spMk id="18" creationId="{856A5204-9064-4053-BD11-848BF6FB8FBA}"/>
          </ac:spMkLst>
        </pc:spChg>
      </pc:sldChg>
      <pc:sldChg chg="modSp modCm">
        <pc:chgData name="Mary Jane F Schulz" userId="S::mfschulz@syr.edu::c743573d-4400-46cb-806c-d504d3bf8735" providerId="AD" clId="Web-{C8E905FA-AFEC-B8B1-932F-0FA158D23F28}" dt="2021-12-17T01:56:53.446" v="80" actId="20577"/>
        <pc:sldMkLst>
          <pc:docMk/>
          <pc:sldMk cId="3147722714" sldId="265"/>
        </pc:sldMkLst>
        <pc:spChg chg="mod">
          <ac:chgData name="Mary Jane F Schulz" userId="S::mfschulz@syr.edu::c743573d-4400-46cb-806c-d504d3bf8735" providerId="AD" clId="Web-{C8E905FA-AFEC-B8B1-932F-0FA158D23F28}" dt="2021-12-17T01:56:53.446" v="80" actId="20577"/>
          <ac:spMkLst>
            <pc:docMk/>
            <pc:sldMk cId="3147722714" sldId="265"/>
            <ac:spMk id="11" creationId="{E1FCC8F4-1DB5-4DC8-9E85-2876F0D791B0}"/>
          </ac:spMkLst>
        </pc:spChg>
      </pc:sldChg>
      <pc:sldChg chg="modSp">
        <pc:chgData name="Mary Jane F Schulz" userId="S::mfschulz@syr.edu::c743573d-4400-46cb-806c-d504d3bf8735" providerId="AD" clId="Web-{C8E905FA-AFEC-B8B1-932F-0FA158D23F28}" dt="2021-12-16T20:45:30.007" v="1" actId="1076"/>
        <pc:sldMkLst>
          <pc:docMk/>
          <pc:sldMk cId="3077129255" sldId="278"/>
        </pc:sldMkLst>
        <pc:picChg chg="mod">
          <ac:chgData name="Mary Jane F Schulz" userId="S::mfschulz@syr.edu::c743573d-4400-46cb-806c-d504d3bf8735" providerId="AD" clId="Web-{C8E905FA-AFEC-B8B1-932F-0FA158D23F28}" dt="2021-12-16T20:45:30.007" v="1" actId="1076"/>
          <ac:picMkLst>
            <pc:docMk/>
            <pc:sldMk cId="3077129255" sldId="278"/>
            <ac:picMk id="9" creationId="{FD8BCF86-C8C4-40A6-86C9-F75D31B40756}"/>
          </ac:picMkLst>
        </pc:picChg>
      </pc:sldChg>
    </pc:docChg>
  </pc:docChgLst>
  <pc:docChgLst>
    <pc:chgData name="Brooke A McCurdy" userId="S::bamccurd@syr.edu::272db165-6ed8-400d-b8b2-06ef2a0f3925" providerId="AD" clId="Web-{3007FF1C-7B7C-8628-F501-A9F205E4B796}"/>
    <pc:docChg chg="modSld">
      <pc:chgData name="Brooke A McCurdy" userId="S::bamccurd@syr.edu::272db165-6ed8-400d-b8b2-06ef2a0f3925" providerId="AD" clId="Web-{3007FF1C-7B7C-8628-F501-A9F205E4B796}" dt="2021-12-14T20:41:20.752" v="544" actId="1076"/>
      <pc:docMkLst>
        <pc:docMk/>
      </pc:docMkLst>
      <pc:sldChg chg="delSp modSp">
        <pc:chgData name="Brooke A McCurdy" userId="S::bamccurd@syr.edu::272db165-6ed8-400d-b8b2-06ef2a0f3925" providerId="AD" clId="Web-{3007FF1C-7B7C-8628-F501-A9F205E4B796}" dt="2021-12-14T20:15:44.175" v="272" actId="1076"/>
        <pc:sldMkLst>
          <pc:docMk/>
          <pc:sldMk cId="3460100323" sldId="259"/>
        </pc:sldMkLst>
        <pc:spChg chg="del">
          <ac:chgData name="Brooke A McCurdy" userId="S::bamccurd@syr.edu::272db165-6ed8-400d-b8b2-06ef2a0f3925" providerId="AD" clId="Web-{3007FF1C-7B7C-8628-F501-A9F205E4B796}" dt="2021-12-14T20:15:34.191" v="269"/>
          <ac:spMkLst>
            <pc:docMk/>
            <pc:sldMk cId="3460100323" sldId="259"/>
            <ac:spMk id="23" creationId="{6EC2D6FF-EB15-4F97-9026-43B366407948}"/>
          </ac:spMkLst>
        </pc:spChg>
        <pc:picChg chg="mod">
          <ac:chgData name="Brooke A McCurdy" userId="S::bamccurd@syr.edu::272db165-6ed8-400d-b8b2-06ef2a0f3925" providerId="AD" clId="Web-{3007FF1C-7B7C-8628-F501-A9F205E4B796}" dt="2021-12-14T20:15:44.175" v="272" actId="1076"/>
          <ac:picMkLst>
            <pc:docMk/>
            <pc:sldMk cId="3460100323" sldId="259"/>
            <ac:picMk id="22" creationId="{D81EF419-B899-432D-9FCC-F053F575B2E8}"/>
          </ac:picMkLst>
        </pc:picChg>
      </pc:sldChg>
      <pc:sldChg chg="addSp modSp">
        <pc:chgData name="Brooke A McCurdy" userId="S::bamccurd@syr.edu::272db165-6ed8-400d-b8b2-06ef2a0f3925" providerId="AD" clId="Web-{3007FF1C-7B7C-8628-F501-A9F205E4B796}" dt="2021-12-14T20:32:09.913" v="448" actId="20577"/>
        <pc:sldMkLst>
          <pc:docMk/>
          <pc:sldMk cId="3497993879" sldId="270"/>
        </pc:sldMkLst>
        <pc:spChg chg="mod">
          <ac:chgData name="Brooke A McCurdy" userId="S::bamccurd@syr.edu::272db165-6ed8-400d-b8b2-06ef2a0f3925" providerId="AD" clId="Web-{3007FF1C-7B7C-8628-F501-A9F205E4B796}" dt="2021-12-14T20:29:35.113" v="376" actId="20577"/>
          <ac:spMkLst>
            <pc:docMk/>
            <pc:sldMk cId="3497993879" sldId="270"/>
            <ac:spMk id="2" creationId="{456391A0-6D05-ED4A-A024-19E0C9E09DFE}"/>
          </ac:spMkLst>
        </pc:spChg>
        <pc:spChg chg="add mod">
          <ac:chgData name="Brooke A McCurdy" userId="S::bamccurd@syr.edu::272db165-6ed8-400d-b8b2-06ef2a0f3925" providerId="AD" clId="Web-{3007FF1C-7B7C-8628-F501-A9F205E4B796}" dt="2021-12-14T20:32:09.913" v="448" actId="20577"/>
          <ac:spMkLst>
            <pc:docMk/>
            <pc:sldMk cId="3497993879" sldId="270"/>
            <ac:spMk id="3" creationId="{5D497CD8-BD73-4CAC-8026-2E8B195A5BF0}"/>
          </ac:spMkLst>
        </pc:spChg>
        <pc:picChg chg="mod">
          <ac:chgData name="Brooke A McCurdy" userId="S::bamccurd@syr.edu::272db165-6ed8-400d-b8b2-06ef2a0f3925" providerId="AD" clId="Web-{3007FF1C-7B7C-8628-F501-A9F205E4B796}" dt="2021-12-14T20:22:56.262" v="292" actId="1076"/>
          <ac:picMkLst>
            <pc:docMk/>
            <pc:sldMk cId="3497993879" sldId="270"/>
            <ac:picMk id="5" creationId="{B432459E-DE82-4077-A560-3157AAD57F09}"/>
          </ac:picMkLst>
        </pc:picChg>
        <pc:picChg chg="mod">
          <ac:chgData name="Brooke A McCurdy" userId="S::bamccurd@syr.edu::272db165-6ed8-400d-b8b2-06ef2a0f3925" providerId="AD" clId="Web-{3007FF1C-7B7C-8628-F501-A9F205E4B796}" dt="2021-12-14T20:22:59.121" v="293" actId="1076"/>
          <ac:picMkLst>
            <pc:docMk/>
            <pc:sldMk cId="3497993879" sldId="270"/>
            <ac:picMk id="7" creationId="{B99E2133-1C35-4449-B82B-AFC69D61701A}"/>
          </ac:picMkLst>
        </pc:picChg>
      </pc:sldChg>
      <pc:sldChg chg="modSp">
        <pc:chgData name="Brooke A McCurdy" userId="S::bamccurd@syr.edu::272db165-6ed8-400d-b8b2-06ef2a0f3925" providerId="AD" clId="Web-{3007FF1C-7B7C-8628-F501-A9F205E4B796}" dt="2021-12-14T20:01:26.299" v="143" actId="20577"/>
        <pc:sldMkLst>
          <pc:docMk/>
          <pc:sldMk cId="450923378" sldId="271"/>
        </pc:sldMkLst>
        <pc:spChg chg="mod">
          <ac:chgData name="Brooke A McCurdy" userId="S::bamccurd@syr.edu::272db165-6ed8-400d-b8b2-06ef2a0f3925" providerId="AD" clId="Web-{3007FF1C-7B7C-8628-F501-A9F205E4B796}" dt="2021-12-14T20:01:26.299" v="143" actId="20577"/>
          <ac:spMkLst>
            <pc:docMk/>
            <pc:sldMk cId="450923378" sldId="271"/>
            <ac:spMk id="2" creationId="{456391A0-6D05-ED4A-A024-19E0C9E09DFE}"/>
          </ac:spMkLst>
        </pc:spChg>
      </pc:sldChg>
      <pc:sldChg chg="modSp">
        <pc:chgData name="Brooke A McCurdy" userId="S::bamccurd@syr.edu::272db165-6ed8-400d-b8b2-06ef2a0f3925" providerId="AD" clId="Web-{3007FF1C-7B7C-8628-F501-A9F205E4B796}" dt="2021-12-14T20:31:16.068" v="403" actId="20577"/>
        <pc:sldMkLst>
          <pc:docMk/>
          <pc:sldMk cId="3836835480" sldId="272"/>
        </pc:sldMkLst>
        <pc:spChg chg="mod">
          <ac:chgData name="Brooke A McCurdy" userId="S::bamccurd@syr.edu::272db165-6ed8-400d-b8b2-06ef2a0f3925" providerId="AD" clId="Web-{3007FF1C-7B7C-8628-F501-A9F205E4B796}" dt="2021-12-14T19:57:13.982" v="50" actId="20577"/>
          <ac:spMkLst>
            <pc:docMk/>
            <pc:sldMk cId="3836835480" sldId="272"/>
            <ac:spMk id="2" creationId="{3B6D3350-F1F2-4F71-925A-C2B9EE9BD605}"/>
          </ac:spMkLst>
        </pc:spChg>
        <pc:spChg chg="mod">
          <ac:chgData name="Brooke A McCurdy" userId="S::bamccurd@syr.edu::272db165-6ed8-400d-b8b2-06ef2a0f3925" providerId="AD" clId="Web-{3007FF1C-7B7C-8628-F501-A9F205E4B796}" dt="2021-12-14T20:31:16.068" v="403" actId="20577"/>
          <ac:spMkLst>
            <pc:docMk/>
            <pc:sldMk cId="3836835480" sldId="272"/>
            <ac:spMk id="3" creationId="{D09E6F4B-EE75-4FBC-BAB5-8738F35A523A}"/>
          </ac:spMkLst>
        </pc:spChg>
      </pc:sldChg>
      <pc:sldChg chg="modSp">
        <pc:chgData name="Brooke A McCurdy" userId="S::bamccurd@syr.edu::272db165-6ed8-400d-b8b2-06ef2a0f3925" providerId="AD" clId="Web-{3007FF1C-7B7C-8628-F501-A9F205E4B796}" dt="2021-12-14T20:33:41.477" v="454" actId="1076"/>
        <pc:sldMkLst>
          <pc:docMk/>
          <pc:sldMk cId="4104285004" sldId="273"/>
        </pc:sldMkLst>
        <pc:spChg chg="mod">
          <ac:chgData name="Brooke A McCurdy" userId="S::bamccurd@syr.edu::272db165-6ed8-400d-b8b2-06ef2a0f3925" providerId="AD" clId="Web-{3007FF1C-7B7C-8628-F501-A9F205E4B796}" dt="2021-12-14T19:58:14.483" v="105" actId="20577"/>
          <ac:spMkLst>
            <pc:docMk/>
            <pc:sldMk cId="4104285004" sldId="273"/>
            <ac:spMk id="2" creationId="{68E258C6-0B28-473B-B3D8-94299383F169}"/>
          </ac:spMkLst>
        </pc:spChg>
        <pc:picChg chg="mod">
          <ac:chgData name="Brooke A McCurdy" userId="S::bamccurd@syr.edu::272db165-6ed8-400d-b8b2-06ef2a0f3925" providerId="AD" clId="Web-{3007FF1C-7B7C-8628-F501-A9F205E4B796}" dt="2021-12-14T20:33:34.837" v="452" actId="14100"/>
          <ac:picMkLst>
            <pc:docMk/>
            <pc:sldMk cId="4104285004" sldId="273"/>
            <ac:picMk id="15" creationId="{D4A69A98-214B-4DD3-A461-2F7D677B9D2F}"/>
          </ac:picMkLst>
        </pc:picChg>
        <pc:picChg chg="mod">
          <ac:chgData name="Brooke A McCurdy" userId="S::bamccurd@syr.edu::272db165-6ed8-400d-b8b2-06ef2a0f3925" providerId="AD" clId="Web-{3007FF1C-7B7C-8628-F501-A9F205E4B796}" dt="2021-12-14T20:33:41.477" v="454" actId="1076"/>
          <ac:picMkLst>
            <pc:docMk/>
            <pc:sldMk cId="4104285004" sldId="273"/>
            <ac:picMk id="16" creationId="{15B92F50-ED59-4DF5-81AE-6E50A7B6BA1B}"/>
          </ac:picMkLst>
        </pc:picChg>
      </pc:sldChg>
      <pc:sldChg chg="addSp delSp modSp addCm">
        <pc:chgData name="Brooke A McCurdy" userId="S::bamccurd@syr.edu::272db165-6ed8-400d-b8b2-06ef2a0f3925" providerId="AD" clId="Web-{3007FF1C-7B7C-8628-F501-A9F205E4B796}" dt="2021-12-14T20:20:30.978" v="291" actId="1076"/>
        <pc:sldMkLst>
          <pc:docMk/>
          <pc:sldMk cId="877677910" sldId="274"/>
        </pc:sldMkLst>
        <pc:spChg chg="mod">
          <ac:chgData name="Brooke A McCurdy" userId="S::bamccurd@syr.edu::272db165-6ed8-400d-b8b2-06ef2a0f3925" providerId="AD" clId="Web-{3007FF1C-7B7C-8628-F501-A9F205E4B796}" dt="2021-12-14T20:14:20.424" v="264" actId="20577"/>
          <ac:spMkLst>
            <pc:docMk/>
            <pc:sldMk cId="877677910" sldId="274"/>
            <ac:spMk id="2" creationId="{C04C1E50-A7A2-49D4-BC42-C978B1D98D91}"/>
          </ac:spMkLst>
        </pc:spChg>
        <pc:spChg chg="add mod">
          <ac:chgData name="Brooke A McCurdy" userId="S::bamccurd@syr.edu::272db165-6ed8-400d-b8b2-06ef2a0f3925" providerId="AD" clId="Web-{3007FF1C-7B7C-8628-F501-A9F205E4B796}" dt="2021-12-14T20:20:30.946" v="290" actId="1076"/>
          <ac:spMkLst>
            <pc:docMk/>
            <pc:sldMk cId="877677910" sldId="274"/>
            <ac:spMk id="3" creationId="{C3D9D2F7-F2CD-41A2-8EF8-C2EE6CBA6AB9}"/>
          </ac:spMkLst>
        </pc:spChg>
        <pc:spChg chg="del">
          <ac:chgData name="Brooke A McCurdy" userId="S::bamccurd@syr.edu::272db165-6ed8-400d-b8b2-06ef2a0f3925" providerId="AD" clId="Web-{3007FF1C-7B7C-8628-F501-A9F205E4B796}" dt="2021-12-14T20:14:32.471" v="266"/>
          <ac:spMkLst>
            <pc:docMk/>
            <pc:sldMk cId="877677910" sldId="274"/>
            <ac:spMk id="7" creationId="{FCD6AB9C-436E-42F5-8DDD-A7FA2ED14823}"/>
          </ac:spMkLst>
        </pc:spChg>
        <pc:picChg chg="mod">
          <ac:chgData name="Brooke A McCurdy" userId="S::bamccurd@syr.edu::272db165-6ed8-400d-b8b2-06ef2a0f3925" providerId="AD" clId="Web-{3007FF1C-7B7C-8628-F501-A9F205E4B796}" dt="2021-12-14T20:20:30.978" v="291" actId="1076"/>
          <ac:picMkLst>
            <pc:docMk/>
            <pc:sldMk cId="877677910" sldId="274"/>
            <ac:picMk id="6" creationId="{39E95954-A5B6-4816-9A6A-C1E5B1D76DFA}"/>
          </ac:picMkLst>
        </pc:picChg>
      </pc:sldChg>
      <pc:sldChg chg="addSp modSp">
        <pc:chgData name="Brooke A McCurdy" userId="S::bamccurd@syr.edu::272db165-6ed8-400d-b8b2-06ef2a0f3925" providerId="AD" clId="Web-{3007FF1C-7B7C-8628-F501-A9F205E4B796}" dt="2021-12-14T20:41:20.752" v="544" actId="1076"/>
        <pc:sldMkLst>
          <pc:docMk/>
          <pc:sldMk cId="2961105495" sldId="275"/>
        </pc:sldMkLst>
        <pc:spChg chg="mod">
          <ac:chgData name="Brooke A McCurdy" userId="S::bamccurd@syr.edu::272db165-6ed8-400d-b8b2-06ef2a0f3925" providerId="AD" clId="Web-{3007FF1C-7B7C-8628-F501-A9F205E4B796}" dt="2021-12-14T20:34:55.119" v="498" actId="14100"/>
          <ac:spMkLst>
            <pc:docMk/>
            <pc:sldMk cId="2961105495" sldId="275"/>
            <ac:spMk id="2" creationId="{24B10B83-DD20-4371-A0A2-FB1924143AFD}"/>
          </ac:spMkLst>
        </pc:spChg>
        <pc:spChg chg="add mod">
          <ac:chgData name="Brooke A McCurdy" userId="S::bamccurd@syr.edu::272db165-6ed8-400d-b8b2-06ef2a0f3925" providerId="AD" clId="Web-{3007FF1C-7B7C-8628-F501-A9F205E4B796}" dt="2021-12-14T20:41:20.752" v="544" actId="1076"/>
          <ac:spMkLst>
            <pc:docMk/>
            <pc:sldMk cId="2961105495" sldId="275"/>
            <ac:spMk id="3" creationId="{42706BC1-9C7D-40DE-BB2F-0FAAC22467B2}"/>
          </ac:spMkLst>
        </pc:spChg>
        <pc:picChg chg="mod">
          <ac:chgData name="Brooke A McCurdy" userId="S::bamccurd@syr.edu::272db165-6ed8-400d-b8b2-06ef2a0f3925" providerId="AD" clId="Web-{3007FF1C-7B7C-8628-F501-A9F205E4B796}" dt="2021-12-14T20:35:09.557" v="502" actId="1076"/>
          <ac:picMkLst>
            <pc:docMk/>
            <pc:sldMk cId="2961105495" sldId="275"/>
            <ac:picMk id="4" creationId="{FFE5B56D-CBDE-4342-ABDF-25F6F0F2F8FD}"/>
          </ac:picMkLst>
        </pc:picChg>
      </pc:sldChg>
    </pc:docChg>
  </pc:docChgLst>
  <pc:docChgLst>
    <pc:chgData name="Samantha Hochheimer" userId="S::shochhei@syr.edu::f48203d1-d672-414b-b8f5-30580cb73043" providerId="AD" clId="Web-{BBA8258E-DD7D-793E-8938-74B25DAD8A62}"/>
    <pc:docChg chg="addSld modSld">
      <pc:chgData name="Samantha Hochheimer" userId="S::shochhei@syr.edu::f48203d1-d672-414b-b8f5-30580cb73043" providerId="AD" clId="Web-{BBA8258E-DD7D-793E-8938-74B25DAD8A62}" dt="2021-12-16T17:13:41.713" v="1059" actId="1076"/>
      <pc:docMkLst>
        <pc:docMk/>
      </pc:docMkLst>
      <pc:sldChg chg="modSp delCm">
        <pc:chgData name="Samantha Hochheimer" userId="S::shochhei@syr.edu::f48203d1-d672-414b-b8f5-30580cb73043" providerId="AD" clId="Web-{BBA8258E-DD7D-793E-8938-74B25DAD8A62}" dt="2021-12-16T16:26:47.377" v="309" actId="20577"/>
        <pc:sldMkLst>
          <pc:docMk/>
          <pc:sldMk cId="2441724124" sldId="257"/>
        </pc:sldMkLst>
        <pc:spChg chg="mod">
          <ac:chgData name="Samantha Hochheimer" userId="S::shochhei@syr.edu::f48203d1-d672-414b-b8f5-30580cb73043" providerId="AD" clId="Web-{BBA8258E-DD7D-793E-8938-74B25DAD8A62}" dt="2021-12-16T16:25:11.046" v="304" actId="14100"/>
          <ac:spMkLst>
            <pc:docMk/>
            <pc:sldMk cId="2441724124" sldId="257"/>
            <ac:spMk id="3" creationId="{3B6EF541-5FF4-844B-BCE2-27448AB684A2}"/>
          </ac:spMkLst>
        </pc:spChg>
        <pc:spChg chg="mod">
          <ac:chgData name="Samantha Hochheimer" userId="S::shochhei@syr.edu::f48203d1-d672-414b-b8f5-30580cb73043" providerId="AD" clId="Web-{BBA8258E-DD7D-793E-8938-74B25DAD8A62}" dt="2021-12-16T16:26:47.377" v="309" actId="20577"/>
          <ac:spMkLst>
            <pc:docMk/>
            <pc:sldMk cId="2441724124" sldId="257"/>
            <ac:spMk id="4" creationId="{7A1AA502-26D7-467B-8A11-3FD7D30102D3}"/>
          </ac:spMkLst>
        </pc:spChg>
      </pc:sldChg>
      <pc:sldChg chg="modCm">
        <pc:chgData name="Samantha Hochheimer" userId="S::shochhei@syr.edu::f48203d1-d672-414b-b8f5-30580cb73043" providerId="AD" clId="Web-{BBA8258E-DD7D-793E-8938-74B25DAD8A62}" dt="2021-12-16T16:27:12.752" v="311"/>
        <pc:sldMkLst>
          <pc:docMk/>
          <pc:sldMk cId="3750764402" sldId="260"/>
        </pc:sldMkLst>
      </pc:sldChg>
      <pc:sldChg chg="modSp">
        <pc:chgData name="Samantha Hochheimer" userId="S::shochhei@syr.edu::f48203d1-d672-414b-b8f5-30580cb73043" providerId="AD" clId="Web-{BBA8258E-DD7D-793E-8938-74B25DAD8A62}" dt="2021-12-16T17:13:41.713" v="1059" actId="1076"/>
        <pc:sldMkLst>
          <pc:docMk/>
          <pc:sldMk cId="3367579688" sldId="261"/>
        </pc:sldMkLst>
        <pc:spChg chg="mod">
          <ac:chgData name="Samantha Hochheimer" userId="S::shochhei@syr.edu::f48203d1-d672-414b-b8f5-30580cb73043" providerId="AD" clId="Web-{BBA8258E-DD7D-793E-8938-74B25DAD8A62}" dt="2021-12-16T17:13:41.713" v="1059" actId="1076"/>
          <ac:spMkLst>
            <pc:docMk/>
            <pc:sldMk cId="3367579688" sldId="261"/>
            <ac:spMk id="16" creationId="{19009B0F-F930-4372-8A20-83FBF962E8F4}"/>
          </ac:spMkLst>
        </pc:spChg>
        <pc:spChg chg="mod">
          <ac:chgData name="Samantha Hochheimer" userId="S::shochhei@syr.edu::f48203d1-d672-414b-b8f5-30580cb73043" providerId="AD" clId="Web-{BBA8258E-DD7D-793E-8938-74B25DAD8A62}" dt="2021-12-16T17:13:34.604" v="1058" actId="20577"/>
          <ac:spMkLst>
            <pc:docMk/>
            <pc:sldMk cId="3367579688" sldId="261"/>
            <ac:spMk id="18" creationId="{856A5204-9064-4053-BD11-848BF6FB8FBA}"/>
          </ac:spMkLst>
        </pc:spChg>
      </pc:sldChg>
      <pc:sldChg chg="addSp modSp">
        <pc:chgData name="Samantha Hochheimer" userId="S::shochhei@syr.edu::f48203d1-d672-414b-b8f5-30580cb73043" providerId="AD" clId="Web-{BBA8258E-DD7D-793E-8938-74B25DAD8A62}" dt="2021-12-16T17:04:21.133" v="998" actId="1076"/>
        <pc:sldMkLst>
          <pc:docMk/>
          <pc:sldMk cId="52127833" sldId="262"/>
        </pc:sldMkLst>
        <pc:spChg chg="mod">
          <ac:chgData name="Samantha Hochheimer" userId="S::shochhei@syr.edu::f48203d1-d672-414b-b8f5-30580cb73043" providerId="AD" clId="Web-{BBA8258E-DD7D-793E-8938-74B25DAD8A62}" dt="2021-12-16T17:02:35.521" v="978" actId="20577"/>
          <ac:spMkLst>
            <pc:docMk/>
            <pc:sldMk cId="52127833" sldId="262"/>
            <ac:spMk id="3" creationId="{B4311296-C6D8-964D-BF23-4B572318A467}"/>
          </ac:spMkLst>
        </pc:spChg>
        <pc:picChg chg="mod">
          <ac:chgData name="Samantha Hochheimer" userId="S::shochhei@syr.edu::f48203d1-d672-414b-b8f5-30580cb73043" providerId="AD" clId="Web-{BBA8258E-DD7D-793E-8938-74B25DAD8A62}" dt="2021-12-16T17:03:57.633" v="992" actId="1076"/>
          <ac:picMkLst>
            <pc:docMk/>
            <pc:sldMk cId="52127833" sldId="262"/>
            <ac:picMk id="4" creationId="{EBB00DD2-3683-4345-B3AF-8A9A9A706E90}"/>
          </ac:picMkLst>
        </pc:picChg>
        <pc:picChg chg="mod">
          <ac:chgData name="Samantha Hochheimer" userId="S::shochhei@syr.edu::f48203d1-d672-414b-b8f5-30580cb73043" providerId="AD" clId="Web-{BBA8258E-DD7D-793E-8938-74B25DAD8A62}" dt="2021-12-16T17:04:01.227" v="993" actId="1076"/>
          <ac:picMkLst>
            <pc:docMk/>
            <pc:sldMk cId="52127833" sldId="262"/>
            <ac:picMk id="5" creationId="{491F879B-80A6-4A1F-A55A-2F184D433DFE}"/>
          </ac:picMkLst>
        </pc:picChg>
        <pc:picChg chg="mod">
          <ac:chgData name="Samantha Hochheimer" userId="S::shochhei@syr.edu::f48203d1-d672-414b-b8f5-30580cb73043" providerId="AD" clId="Web-{BBA8258E-DD7D-793E-8938-74B25DAD8A62}" dt="2021-12-16T17:04:06.133" v="995" actId="1076"/>
          <ac:picMkLst>
            <pc:docMk/>
            <pc:sldMk cId="52127833" sldId="262"/>
            <ac:picMk id="6" creationId="{D0CC17ED-A263-4B56-B6BA-ECF3613B14F9}"/>
          </ac:picMkLst>
        </pc:picChg>
        <pc:picChg chg="mod">
          <ac:chgData name="Samantha Hochheimer" userId="S::shochhei@syr.edu::f48203d1-d672-414b-b8f5-30580cb73043" providerId="AD" clId="Web-{BBA8258E-DD7D-793E-8938-74B25DAD8A62}" dt="2021-12-16T17:04:10.102" v="996" actId="1076"/>
          <ac:picMkLst>
            <pc:docMk/>
            <pc:sldMk cId="52127833" sldId="262"/>
            <ac:picMk id="7" creationId="{451B752C-24F2-4D27-BCB8-950423D1A6AF}"/>
          </ac:picMkLst>
        </pc:picChg>
        <pc:picChg chg="add mod">
          <ac:chgData name="Samantha Hochheimer" userId="S::shochhei@syr.edu::f48203d1-d672-414b-b8f5-30580cb73043" providerId="AD" clId="Web-{BBA8258E-DD7D-793E-8938-74B25DAD8A62}" dt="2021-12-16T17:04:21.133" v="998" actId="1076"/>
          <ac:picMkLst>
            <pc:docMk/>
            <pc:sldMk cId="52127833" sldId="262"/>
            <ac:picMk id="9" creationId="{2A1F355A-8AF0-4541-8F3B-28B7A351425F}"/>
          </ac:picMkLst>
        </pc:picChg>
      </pc:sldChg>
      <pc:sldChg chg="modCm">
        <pc:chgData name="Samantha Hochheimer" userId="S::shochhei@syr.edu::f48203d1-d672-414b-b8f5-30580cb73043" providerId="AD" clId="Web-{BBA8258E-DD7D-793E-8938-74B25DAD8A62}" dt="2021-12-16T17:05:57.230" v="1006"/>
        <pc:sldMkLst>
          <pc:docMk/>
          <pc:sldMk cId="1215332099" sldId="264"/>
        </pc:sldMkLst>
      </pc:sldChg>
      <pc:sldChg chg="addCm">
        <pc:chgData name="Samantha Hochheimer" userId="S::shochhei@syr.edu::f48203d1-d672-414b-b8f5-30580cb73043" providerId="AD" clId="Web-{BBA8258E-DD7D-793E-8938-74B25DAD8A62}" dt="2021-12-16T16:27:41.348" v="312"/>
        <pc:sldMkLst>
          <pc:docMk/>
          <pc:sldMk cId="3147722714" sldId="265"/>
        </pc:sldMkLst>
      </pc:sldChg>
      <pc:sldChg chg="modSp">
        <pc:chgData name="Samantha Hochheimer" userId="S::shochhei@syr.edu::f48203d1-d672-414b-b8f5-30580cb73043" providerId="AD" clId="Web-{BBA8258E-DD7D-793E-8938-74B25DAD8A62}" dt="2021-12-16T16:29:26.366" v="330" actId="20577"/>
        <pc:sldMkLst>
          <pc:docMk/>
          <pc:sldMk cId="3514607710" sldId="268"/>
        </pc:sldMkLst>
        <pc:spChg chg="mod">
          <ac:chgData name="Samantha Hochheimer" userId="S::shochhei@syr.edu::f48203d1-d672-414b-b8f5-30580cb73043" providerId="AD" clId="Web-{BBA8258E-DD7D-793E-8938-74B25DAD8A62}" dt="2021-12-16T16:29:26.366" v="330" actId="20577"/>
          <ac:spMkLst>
            <pc:docMk/>
            <pc:sldMk cId="3514607710" sldId="268"/>
            <ac:spMk id="2" creationId="{F5BBC525-F6B6-BA4A-9D3A-3314BC507A78}"/>
          </ac:spMkLst>
        </pc:spChg>
      </pc:sldChg>
      <pc:sldChg chg="modCm">
        <pc:chgData name="Samantha Hochheimer" userId="S::shochhei@syr.edu::f48203d1-d672-414b-b8f5-30580cb73043" providerId="AD" clId="Web-{BBA8258E-DD7D-793E-8938-74B25DAD8A62}" dt="2021-12-16T16:26:51.674" v="310"/>
        <pc:sldMkLst>
          <pc:docMk/>
          <pc:sldMk cId="3497993879" sldId="270"/>
        </pc:sldMkLst>
      </pc:sldChg>
      <pc:sldChg chg="modSp">
        <pc:chgData name="Samantha Hochheimer" userId="S::shochhei@syr.edu::f48203d1-d672-414b-b8f5-30580cb73043" providerId="AD" clId="Web-{BBA8258E-DD7D-793E-8938-74B25DAD8A62}" dt="2021-12-16T17:05:36.120" v="1005" actId="20577"/>
        <pc:sldMkLst>
          <pc:docMk/>
          <pc:sldMk cId="450923378" sldId="271"/>
        </pc:sldMkLst>
        <pc:spChg chg="mod">
          <ac:chgData name="Samantha Hochheimer" userId="S::shochhei@syr.edu::f48203d1-d672-414b-b8f5-30580cb73043" providerId="AD" clId="Web-{BBA8258E-DD7D-793E-8938-74B25DAD8A62}" dt="2021-12-16T17:05:36.120" v="1005" actId="20577"/>
          <ac:spMkLst>
            <pc:docMk/>
            <pc:sldMk cId="450923378" sldId="271"/>
            <ac:spMk id="2" creationId="{456391A0-6D05-ED4A-A024-19E0C9E09DFE}"/>
          </ac:spMkLst>
        </pc:spChg>
      </pc:sldChg>
      <pc:sldChg chg="modSp">
        <pc:chgData name="Samantha Hochheimer" userId="S::shochhei@syr.edu::f48203d1-d672-414b-b8f5-30580cb73043" providerId="AD" clId="Web-{BBA8258E-DD7D-793E-8938-74B25DAD8A62}" dt="2021-12-16T17:04:43.228" v="1000" actId="20577"/>
        <pc:sldMkLst>
          <pc:docMk/>
          <pc:sldMk cId="877677910" sldId="274"/>
        </pc:sldMkLst>
        <pc:spChg chg="mod">
          <ac:chgData name="Samantha Hochheimer" userId="S::shochhei@syr.edu::f48203d1-d672-414b-b8f5-30580cb73043" providerId="AD" clId="Web-{BBA8258E-DD7D-793E-8938-74B25DAD8A62}" dt="2021-12-16T17:04:43.228" v="1000" actId="20577"/>
          <ac:spMkLst>
            <pc:docMk/>
            <pc:sldMk cId="877677910" sldId="274"/>
            <ac:spMk id="2" creationId="{C04C1E50-A7A2-49D4-BC42-C978B1D98D91}"/>
          </ac:spMkLst>
        </pc:spChg>
      </pc:sldChg>
      <pc:sldChg chg="addSp modSp">
        <pc:chgData name="Samantha Hochheimer" userId="S::shochhei@syr.edu::f48203d1-d672-414b-b8f5-30580cb73043" providerId="AD" clId="Web-{BBA8258E-DD7D-793E-8938-74B25DAD8A62}" dt="2021-12-16T17:04:48.494" v="1001" actId="20577"/>
        <pc:sldMkLst>
          <pc:docMk/>
          <pc:sldMk cId="2961105495" sldId="275"/>
        </pc:sldMkLst>
        <pc:spChg chg="mod">
          <ac:chgData name="Samantha Hochheimer" userId="S::shochhei@syr.edu::f48203d1-d672-414b-b8f5-30580cb73043" providerId="AD" clId="Web-{BBA8258E-DD7D-793E-8938-74B25DAD8A62}" dt="2021-12-16T17:04:48.494" v="1001" actId="20577"/>
          <ac:spMkLst>
            <pc:docMk/>
            <pc:sldMk cId="2961105495" sldId="275"/>
            <ac:spMk id="2" creationId="{24B10B83-DD20-4371-A0A2-FB1924143AFD}"/>
          </ac:spMkLst>
        </pc:spChg>
        <pc:spChg chg="add">
          <ac:chgData name="Samantha Hochheimer" userId="S::shochhei@syr.edu::f48203d1-d672-414b-b8f5-30580cb73043" providerId="AD" clId="Web-{BBA8258E-DD7D-793E-8938-74B25DAD8A62}" dt="2021-12-16T16:28:39.052" v="315"/>
          <ac:spMkLst>
            <pc:docMk/>
            <pc:sldMk cId="2961105495" sldId="275"/>
            <ac:spMk id="4" creationId="{51410538-FD25-4D12-867D-A6D08D07A543}"/>
          </ac:spMkLst>
        </pc:spChg>
        <pc:picChg chg="add">
          <ac:chgData name="Samantha Hochheimer" userId="S::shochhei@syr.edu::f48203d1-d672-414b-b8f5-30580cb73043" providerId="AD" clId="Web-{BBA8258E-DD7D-793E-8938-74B25DAD8A62}" dt="2021-12-16T16:28:39.036" v="314"/>
          <ac:picMkLst>
            <pc:docMk/>
            <pc:sldMk cId="2961105495" sldId="275"/>
            <ac:picMk id="3" creationId="{0DFAF7E7-9D8B-4E17-A5E9-FAF4EB4D1890}"/>
          </ac:picMkLst>
        </pc:picChg>
      </pc:sldChg>
      <pc:sldChg chg="addSp delSp modSp modCm">
        <pc:chgData name="Samantha Hochheimer" userId="S::shochhei@syr.edu::f48203d1-d672-414b-b8f5-30580cb73043" providerId="AD" clId="Web-{BBA8258E-DD7D-793E-8938-74B25DAD8A62}" dt="2021-12-16T16:55:51.774" v="802" actId="1076"/>
        <pc:sldMkLst>
          <pc:docMk/>
          <pc:sldMk cId="202718081" sldId="276"/>
        </pc:sldMkLst>
        <pc:spChg chg="add del mod">
          <ac:chgData name="Samantha Hochheimer" userId="S::shochhei@syr.edu::f48203d1-d672-414b-b8f5-30580cb73043" providerId="AD" clId="Web-{BBA8258E-DD7D-793E-8938-74B25DAD8A62}" dt="2021-12-16T16:52:31.299" v="736"/>
          <ac:spMkLst>
            <pc:docMk/>
            <pc:sldMk cId="202718081" sldId="276"/>
            <ac:spMk id="4" creationId="{3E724962-F1C6-4383-8734-F3678EAEF099}"/>
          </ac:spMkLst>
        </pc:spChg>
        <pc:spChg chg="mod">
          <ac:chgData name="Samantha Hochheimer" userId="S::shochhei@syr.edu::f48203d1-d672-414b-b8f5-30580cb73043" providerId="AD" clId="Web-{BBA8258E-DD7D-793E-8938-74B25DAD8A62}" dt="2021-12-16T16:55:51.774" v="802" actId="1076"/>
          <ac:spMkLst>
            <pc:docMk/>
            <pc:sldMk cId="202718081" sldId="276"/>
            <ac:spMk id="7" creationId="{682E247B-35A8-44A2-9F4A-96F5A2AC82C9}"/>
          </ac:spMkLst>
        </pc:spChg>
        <pc:picChg chg="mod ord">
          <ac:chgData name="Samantha Hochheimer" userId="S::shochhei@syr.edu::f48203d1-d672-414b-b8f5-30580cb73043" providerId="AD" clId="Web-{BBA8258E-DD7D-793E-8938-74B25DAD8A62}" dt="2021-12-16T16:54:38.756" v="761"/>
          <ac:picMkLst>
            <pc:docMk/>
            <pc:sldMk cId="202718081" sldId="276"/>
            <ac:picMk id="19" creationId="{F5A741E8-F2B8-4978-93AB-1167D70DB031}"/>
          </ac:picMkLst>
        </pc:picChg>
        <pc:cxnChg chg="add mod">
          <ac:chgData name="Samantha Hochheimer" userId="S::shochhei@syr.edu::f48203d1-d672-414b-b8f5-30580cb73043" providerId="AD" clId="Web-{BBA8258E-DD7D-793E-8938-74B25DAD8A62}" dt="2021-12-16T16:54:48.022" v="762" actId="1076"/>
          <ac:cxnSpMkLst>
            <pc:docMk/>
            <pc:sldMk cId="202718081" sldId="276"/>
            <ac:cxnSpMk id="13" creationId="{3874C82B-368C-48FE-B747-FA4D3AC3AFD5}"/>
          </ac:cxnSpMkLst>
        </pc:cxnChg>
        <pc:cxnChg chg="mod">
          <ac:chgData name="Samantha Hochheimer" userId="S::shochhei@syr.edu::f48203d1-d672-414b-b8f5-30580cb73043" providerId="AD" clId="Web-{BBA8258E-DD7D-793E-8938-74B25DAD8A62}" dt="2021-12-16T16:53:59.380" v="753" actId="14100"/>
          <ac:cxnSpMkLst>
            <pc:docMk/>
            <pc:sldMk cId="202718081" sldId="276"/>
            <ac:cxnSpMk id="20" creationId="{9FCD9034-CA43-4554-9EA8-AB079B8A8FEF}"/>
          </ac:cxnSpMkLst>
        </pc:cxnChg>
      </pc:sldChg>
      <pc:sldChg chg="addSp modSp modCm">
        <pc:chgData name="Samantha Hochheimer" userId="S::shochhei@syr.edu::f48203d1-d672-414b-b8f5-30580cb73043" providerId="AD" clId="Web-{BBA8258E-DD7D-793E-8938-74B25DAD8A62}" dt="2021-12-16T17:12:43.383" v="1022" actId="1076"/>
        <pc:sldMkLst>
          <pc:docMk/>
          <pc:sldMk cId="2051712567" sldId="277"/>
        </pc:sldMkLst>
        <pc:spChg chg="mod">
          <ac:chgData name="Samantha Hochheimer" userId="S::shochhei@syr.edu::f48203d1-d672-414b-b8f5-30580cb73043" providerId="AD" clId="Web-{BBA8258E-DD7D-793E-8938-74B25DAD8A62}" dt="2021-12-16T16:57:27.558" v="819" actId="20577"/>
          <ac:spMkLst>
            <pc:docMk/>
            <pc:sldMk cId="2051712567" sldId="277"/>
            <ac:spMk id="2" creationId="{02E404DF-59CF-9B48-8A9E-D1B626DF0FAF}"/>
          </ac:spMkLst>
        </pc:spChg>
        <pc:picChg chg="add mod">
          <ac:chgData name="Samantha Hochheimer" userId="S::shochhei@syr.edu::f48203d1-d672-414b-b8f5-30580cb73043" providerId="AD" clId="Web-{BBA8258E-DD7D-793E-8938-74B25DAD8A62}" dt="2021-12-16T17:12:43.383" v="1022" actId="1076"/>
          <ac:picMkLst>
            <pc:docMk/>
            <pc:sldMk cId="2051712567" sldId="277"/>
            <ac:picMk id="4" creationId="{A81D6669-EAD1-4751-A336-3B5BDAE4D711}"/>
          </ac:picMkLst>
        </pc:picChg>
        <pc:picChg chg="mod">
          <ac:chgData name="Samantha Hochheimer" userId="S::shochhei@syr.edu::f48203d1-d672-414b-b8f5-30580cb73043" providerId="AD" clId="Web-{BBA8258E-DD7D-793E-8938-74B25DAD8A62}" dt="2021-12-16T17:12:42.571" v="1021" actId="1076"/>
          <ac:picMkLst>
            <pc:docMk/>
            <pc:sldMk cId="2051712567" sldId="277"/>
            <ac:picMk id="18" creationId="{164F37AA-8638-4255-94C4-53A994971CE4}"/>
          </ac:picMkLst>
        </pc:picChg>
      </pc:sldChg>
      <pc:sldChg chg="modSp">
        <pc:chgData name="Samantha Hochheimer" userId="S::shochhei@syr.edu::f48203d1-d672-414b-b8f5-30580cb73043" providerId="AD" clId="Web-{BBA8258E-DD7D-793E-8938-74B25DAD8A62}" dt="2021-12-16T16:26:17.954" v="306" actId="20577"/>
        <pc:sldMkLst>
          <pc:docMk/>
          <pc:sldMk cId="238087308" sldId="280"/>
        </pc:sldMkLst>
        <pc:spChg chg="mod">
          <ac:chgData name="Samantha Hochheimer" userId="S::shochhei@syr.edu::f48203d1-d672-414b-b8f5-30580cb73043" providerId="AD" clId="Web-{BBA8258E-DD7D-793E-8938-74B25DAD8A62}" dt="2021-12-16T16:26:17.954" v="306" actId="20577"/>
          <ac:spMkLst>
            <pc:docMk/>
            <pc:sldMk cId="238087308" sldId="280"/>
            <ac:spMk id="5" creationId="{8E76FC3C-29E3-4D6C-9143-C100CF3AFE1C}"/>
          </ac:spMkLst>
        </pc:spChg>
      </pc:sldChg>
      <pc:sldChg chg="modSp">
        <pc:chgData name="Samantha Hochheimer" userId="S::shochhei@syr.edu::f48203d1-d672-414b-b8f5-30580cb73043" providerId="AD" clId="Web-{BBA8258E-DD7D-793E-8938-74B25DAD8A62}" dt="2021-12-16T16:26:24.345" v="308" actId="20577"/>
        <pc:sldMkLst>
          <pc:docMk/>
          <pc:sldMk cId="3516738992" sldId="281"/>
        </pc:sldMkLst>
        <pc:spChg chg="mod">
          <ac:chgData name="Samantha Hochheimer" userId="S::shochhei@syr.edu::f48203d1-d672-414b-b8f5-30580cb73043" providerId="AD" clId="Web-{BBA8258E-DD7D-793E-8938-74B25DAD8A62}" dt="2021-12-16T16:26:24.345" v="308" actId="20577"/>
          <ac:spMkLst>
            <pc:docMk/>
            <pc:sldMk cId="3516738992" sldId="281"/>
            <ac:spMk id="5" creationId="{8E76FC3C-29E3-4D6C-9143-C100CF3AFE1C}"/>
          </ac:spMkLst>
        </pc:spChg>
      </pc:sldChg>
      <pc:sldChg chg="addSp delSp modSp add replId">
        <pc:chgData name="Samantha Hochheimer" userId="S::shochhei@syr.edu::f48203d1-d672-414b-b8f5-30580cb73043" providerId="AD" clId="Web-{BBA8258E-DD7D-793E-8938-74B25DAD8A62}" dt="2021-12-16T16:50:58.359" v="694" actId="14100"/>
        <pc:sldMkLst>
          <pc:docMk/>
          <pc:sldMk cId="3578030194" sldId="282"/>
        </pc:sldMkLst>
        <pc:spChg chg="mod">
          <ac:chgData name="Samantha Hochheimer" userId="S::shochhei@syr.edu::f48203d1-d672-414b-b8f5-30580cb73043" providerId="AD" clId="Web-{BBA8258E-DD7D-793E-8938-74B25DAD8A62}" dt="2021-12-16T16:48:34.745" v="670" actId="20577"/>
          <ac:spMkLst>
            <pc:docMk/>
            <pc:sldMk cId="3578030194" sldId="282"/>
            <ac:spMk id="2" creationId="{F5BBC525-F6B6-BA4A-9D3A-3314BC507A78}"/>
          </ac:spMkLst>
        </pc:spChg>
        <pc:spChg chg="add">
          <ac:chgData name="Samantha Hochheimer" userId="S::shochhei@syr.edu::f48203d1-d672-414b-b8f5-30580cb73043" providerId="AD" clId="Web-{BBA8258E-DD7D-793E-8938-74B25DAD8A62}" dt="2021-12-16T16:49:19.356" v="678"/>
          <ac:spMkLst>
            <pc:docMk/>
            <pc:sldMk cId="3578030194" sldId="282"/>
            <ac:spMk id="11" creationId="{61636D21-3C36-435F-B615-AC122ECA8CC1}"/>
          </ac:spMkLst>
        </pc:spChg>
        <pc:spChg chg="add mod">
          <ac:chgData name="Samantha Hochheimer" userId="S::shochhei@syr.edu::f48203d1-d672-414b-b8f5-30580cb73043" providerId="AD" clId="Web-{BBA8258E-DD7D-793E-8938-74B25DAD8A62}" dt="2021-12-16T16:49:23.871" v="682" actId="1076"/>
          <ac:spMkLst>
            <pc:docMk/>
            <pc:sldMk cId="3578030194" sldId="282"/>
            <ac:spMk id="13" creationId="{5A883E16-60B1-4089-9D54-F444603B79FF}"/>
          </ac:spMkLst>
        </pc:spChg>
        <pc:spChg chg="del mod">
          <ac:chgData name="Samantha Hochheimer" userId="S::shochhei@syr.edu::f48203d1-d672-414b-b8f5-30580cb73043" providerId="AD" clId="Web-{BBA8258E-DD7D-793E-8938-74B25DAD8A62}" dt="2021-12-16T16:44:18.940" v="624"/>
          <ac:spMkLst>
            <pc:docMk/>
            <pc:sldMk cId="3578030194" sldId="282"/>
            <ac:spMk id="17" creationId="{F09AAD12-902C-40F7-8969-716377C5D79F}"/>
          </ac:spMkLst>
        </pc:spChg>
        <pc:picChg chg="add del mod">
          <ac:chgData name="Samantha Hochheimer" userId="S::shochhei@syr.edu::f48203d1-d672-414b-b8f5-30580cb73043" providerId="AD" clId="Web-{BBA8258E-DD7D-793E-8938-74B25DAD8A62}" dt="2021-12-16T16:45:56.849" v="637"/>
          <ac:picMkLst>
            <pc:docMk/>
            <pc:sldMk cId="3578030194" sldId="282"/>
            <ac:picMk id="3" creationId="{80E0A90D-4573-448C-9D46-F8A2C22EB008}"/>
          </ac:picMkLst>
        </pc:picChg>
        <pc:picChg chg="add mod ord">
          <ac:chgData name="Samantha Hochheimer" userId="S::shochhei@syr.edu::f48203d1-d672-414b-b8f5-30580cb73043" providerId="AD" clId="Web-{BBA8258E-DD7D-793E-8938-74B25DAD8A62}" dt="2021-12-16T16:49:26.153" v="683" actId="1076"/>
          <ac:picMkLst>
            <pc:docMk/>
            <pc:sldMk cId="3578030194" sldId="282"/>
            <ac:picMk id="4" creationId="{CE18C130-A2DC-4581-BDFF-A96B38275408}"/>
          </ac:picMkLst>
        </pc:picChg>
        <pc:picChg chg="add del mod">
          <ac:chgData name="Samantha Hochheimer" userId="S::shochhei@syr.edu::f48203d1-d672-414b-b8f5-30580cb73043" providerId="AD" clId="Web-{BBA8258E-DD7D-793E-8938-74B25DAD8A62}" dt="2021-12-16T16:45:32.896" v="636"/>
          <ac:picMkLst>
            <pc:docMk/>
            <pc:sldMk cId="3578030194" sldId="282"/>
            <ac:picMk id="7" creationId="{D4ECDEB2-9A88-4D98-A121-06DBA508A261}"/>
          </ac:picMkLst>
        </pc:picChg>
        <pc:picChg chg="add mod">
          <ac:chgData name="Samantha Hochheimer" userId="S::shochhei@syr.edu::f48203d1-d672-414b-b8f5-30580cb73043" providerId="AD" clId="Web-{BBA8258E-DD7D-793E-8938-74B25DAD8A62}" dt="2021-12-16T16:49:31.340" v="684" actId="1076"/>
          <ac:picMkLst>
            <pc:docMk/>
            <pc:sldMk cId="3578030194" sldId="282"/>
            <ac:picMk id="9" creationId="{AFBD30C1-F648-48AF-B16F-270AB9D51051}"/>
          </ac:picMkLst>
        </pc:picChg>
        <pc:picChg chg="add del mod">
          <ac:chgData name="Samantha Hochheimer" userId="S::shochhei@syr.edu::f48203d1-d672-414b-b8f5-30580cb73043" providerId="AD" clId="Web-{BBA8258E-DD7D-793E-8938-74B25DAD8A62}" dt="2021-12-16T16:50:14.279" v="688"/>
          <ac:picMkLst>
            <pc:docMk/>
            <pc:sldMk cId="3578030194" sldId="282"/>
            <ac:picMk id="14" creationId="{16790525-A4E4-47CA-8509-1231FDA36C6D}"/>
          </ac:picMkLst>
        </pc:picChg>
        <pc:picChg chg="add mod">
          <ac:chgData name="Samantha Hochheimer" userId="S::shochhei@syr.edu::f48203d1-d672-414b-b8f5-30580cb73043" providerId="AD" clId="Web-{BBA8258E-DD7D-793E-8938-74B25DAD8A62}" dt="2021-12-16T16:50:58.359" v="694" actId="14100"/>
          <ac:picMkLst>
            <pc:docMk/>
            <pc:sldMk cId="3578030194" sldId="282"/>
            <ac:picMk id="16" creationId="{C525DAE8-F6CB-4B1D-8B01-A076A5FB8913}"/>
          </ac:picMkLst>
        </pc:picChg>
        <pc:picChg chg="del">
          <ac:chgData name="Samantha Hochheimer" userId="S::shochhei@syr.edu::f48203d1-d672-414b-b8f5-30580cb73043" providerId="AD" clId="Web-{BBA8258E-DD7D-793E-8938-74B25DAD8A62}" dt="2021-12-16T16:33:29.233" v="537"/>
          <ac:picMkLst>
            <pc:docMk/>
            <pc:sldMk cId="3578030194" sldId="282"/>
            <ac:picMk id="21" creationId="{846DD74B-F85B-48C1-A1F8-4924F4760493}"/>
          </ac:picMkLst>
        </pc:picChg>
        <pc:picChg chg="del">
          <ac:chgData name="Samantha Hochheimer" userId="S::shochhei@syr.edu::f48203d1-d672-414b-b8f5-30580cb73043" providerId="AD" clId="Web-{BBA8258E-DD7D-793E-8938-74B25DAD8A62}" dt="2021-12-16T16:44:18.284" v="623"/>
          <ac:picMkLst>
            <pc:docMk/>
            <pc:sldMk cId="3578030194" sldId="282"/>
            <ac:picMk id="22" creationId="{9D064F27-3CA2-4B70-AF9B-A669D327B07E}"/>
          </ac:picMkLst>
        </pc:picChg>
      </pc:sldChg>
    </pc:docChg>
  </pc:docChgLst>
  <pc:docChgLst>
    <pc:chgData name="Mary Jane F Schulz" userId="S::mfschulz@syr.edu::c743573d-4400-46cb-806c-d504d3bf8735" providerId="AD" clId="Web-{CCA23113-CE80-50E4-85F4-AEE74FD2B44D}"/>
    <pc:docChg chg="modSld">
      <pc:chgData name="Mary Jane F Schulz" userId="S::mfschulz@syr.edu::c743573d-4400-46cb-806c-d504d3bf8735" providerId="AD" clId="Web-{CCA23113-CE80-50E4-85F4-AEE74FD2B44D}" dt="2021-12-14T02:50:49.171" v="4" actId="1076"/>
      <pc:docMkLst>
        <pc:docMk/>
      </pc:docMkLst>
      <pc:sldChg chg="addSp delSp modSp">
        <pc:chgData name="Mary Jane F Schulz" userId="S::mfschulz@syr.edu::c743573d-4400-46cb-806c-d504d3bf8735" providerId="AD" clId="Web-{CCA23113-CE80-50E4-85F4-AEE74FD2B44D}" dt="2021-12-14T02:50:49.171" v="4" actId="1076"/>
        <pc:sldMkLst>
          <pc:docMk/>
          <pc:sldMk cId="1215332099" sldId="264"/>
        </pc:sldMkLst>
        <pc:spChg chg="del">
          <ac:chgData name="Mary Jane F Schulz" userId="S::mfschulz@syr.edu::c743573d-4400-46cb-806c-d504d3bf8735" providerId="AD" clId="Web-{CCA23113-CE80-50E4-85F4-AEE74FD2B44D}" dt="2021-12-13T22:49:50.918" v="0"/>
          <ac:spMkLst>
            <pc:docMk/>
            <pc:sldMk cId="1215332099" sldId="264"/>
            <ac:spMk id="11" creationId="{E1FCC8F4-1DB5-4DC8-9E85-2876F0D791B0}"/>
          </ac:spMkLst>
        </pc:spChg>
        <pc:picChg chg="add mod ord">
          <ac:chgData name="Mary Jane F Schulz" userId="S::mfschulz@syr.edu::c743573d-4400-46cb-806c-d504d3bf8735" providerId="AD" clId="Web-{CCA23113-CE80-50E4-85F4-AEE74FD2B44D}" dt="2021-12-13T23:09:19.543" v="1" actId="1076"/>
          <ac:picMkLst>
            <pc:docMk/>
            <pc:sldMk cId="1215332099" sldId="264"/>
            <ac:picMk id="4" creationId="{D15FD997-736F-4E48-92E2-280470A7F62E}"/>
          </ac:picMkLst>
        </pc:picChg>
        <pc:picChg chg="add mod">
          <ac:chgData name="Mary Jane F Schulz" userId="S::mfschulz@syr.edu::c743573d-4400-46cb-806c-d504d3bf8735" providerId="AD" clId="Web-{CCA23113-CE80-50E4-85F4-AEE74FD2B44D}" dt="2021-12-14T02:50:49.171" v="4" actId="1076"/>
          <ac:picMkLst>
            <pc:docMk/>
            <pc:sldMk cId="1215332099" sldId="264"/>
            <ac:picMk id="5" creationId="{EC527973-F43B-4E08-A489-491812747109}"/>
          </ac:picMkLst>
        </pc:picChg>
      </pc:sldChg>
    </pc:docChg>
  </pc:docChgLst>
  <pc:docChgLst>
    <pc:chgData name="Brooke A McCurdy" userId="S::bamccurd@syr.edu::272db165-6ed8-400d-b8b2-06ef2a0f3925" providerId="AD" clId="Web-{D7676DB5-FCC4-4603-8384-4D133016D224}"/>
    <pc:docChg chg="modSld">
      <pc:chgData name="Brooke A McCurdy" userId="S::bamccurd@syr.edu::272db165-6ed8-400d-b8b2-06ef2a0f3925" providerId="AD" clId="Web-{D7676DB5-FCC4-4603-8384-4D133016D224}" dt="2021-12-01T00:33:00.283" v="85" actId="1076"/>
      <pc:docMkLst>
        <pc:docMk/>
      </pc:docMkLst>
      <pc:sldChg chg="modSp">
        <pc:chgData name="Brooke A McCurdy" userId="S::bamccurd@syr.edu::272db165-6ed8-400d-b8b2-06ef2a0f3925" providerId="AD" clId="Web-{D7676DB5-FCC4-4603-8384-4D133016D224}" dt="2021-12-01T00:33:00.283" v="85" actId="1076"/>
        <pc:sldMkLst>
          <pc:docMk/>
          <pc:sldMk cId="109857222" sldId="256"/>
        </pc:sldMkLst>
        <pc:spChg chg="mod">
          <ac:chgData name="Brooke A McCurdy" userId="S::bamccurd@syr.edu::272db165-6ed8-400d-b8b2-06ef2a0f3925" providerId="AD" clId="Web-{D7676DB5-FCC4-4603-8384-4D133016D224}" dt="2021-12-01T00:33:00.283" v="8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ooke A McCurdy" userId="S::bamccurd@syr.edu::272db165-6ed8-400d-b8b2-06ef2a0f3925" providerId="AD" clId="Web-{D7676DB5-FCC4-4603-8384-4D133016D224}" dt="2021-12-01T00:32:50.673" v="81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ry Jane F Schulz" userId="S::mfschulz@syr.edu::c743573d-4400-46cb-806c-d504d3bf8735" providerId="AD" clId="Web-{849E6AF4-1EB4-82A4-D8C6-FAF2F98334FF}"/>
    <pc:docChg chg="mod modSld">
      <pc:chgData name="Mary Jane F Schulz" userId="S::mfschulz@syr.edu::c743573d-4400-46cb-806c-d504d3bf8735" providerId="AD" clId="Web-{849E6AF4-1EB4-82A4-D8C6-FAF2F98334FF}" dt="2021-12-15T00:39:06.076" v="170"/>
      <pc:docMkLst>
        <pc:docMk/>
      </pc:docMkLst>
      <pc:sldChg chg="addCm modCm">
        <pc:chgData name="Mary Jane F Schulz" userId="S::mfschulz@syr.edu::c743573d-4400-46cb-806c-d504d3bf8735" providerId="AD" clId="Web-{849E6AF4-1EB4-82A4-D8C6-FAF2F98334FF}" dt="2021-12-15T00:36:26.478" v="167"/>
        <pc:sldMkLst>
          <pc:docMk/>
          <pc:sldMk cId="3367579688" sldId="261"/>
        </pc:sldMkLst>
      </pc:sldChg>
      <pc:sldChg chg="modSp">
        <pc:chgData name="Mary Jane F Schulz" userId="S::mfschulz@syr.edu::c743573d-4400-46cb-806c-d504d3bf8735" providerId="AD" clId="Web-{849E6AF4-1EB4-82A4-D8C6-FAF2F98334FF}" dt="2021-12-15T00:37:46.246" v="169" actId="20577"/>
        <pc:sldMkLst>
          <pc:docMk/>
          <pc:sldMk cId="52127833" sldId="262"/>
        </pc:sldMkLst>
        <pc:spChg chg="mod">
          <ac:chgData name="Mary Jane F Schulz" userId="S::mfschulz@syr.edu::c743573d-4400-46cb-806c-d504d3bf8735" providerId="AD" clId="Web-{849E6AF4-1EB4-82A4-D8C6-FAF2F98334FF}" dt="2021-12-15T00:37:46.246" v="169" actId="20577"/>
          <ac:spMkLst>
            <pc:docMk/>
            <pc:sldMk cId="52127833" sldId="262"/>
            <ac:spMk id="3" creationId="{B4311296-C6D8-964D-BF23-4B572318A467}"/>
          </ac:spMkLst>
        </pc:spChg>
      </pc:sldChg>
      <pc:sldChg chg="addSp delSp modSp">
        <pc:chgData name="Mary Jane F Schulz" userId="S::mfschulz@syr.edu::c743573d-4400-46cb-806c-d504d3bf8735" providerId="AD" clId="Web-{849E6AF4-1EB4-82A4-D8C6-FAF2F98334FF}" dt="2021-12-15T00:28:19.865" v="139" actId="1076"/>
        <pc:sldMkLst>
          <pc:docMk/>
          <pc:sldMk cId="1215332099" sldId="264"/>
        </pc:sldMkLst>
        <pc:spChg chg="add del mod">
          <ac:chgData name="Mary Jane F Schulz" userId="S::mfschulz@syr.edu::c743573d-4400-46cb-806c-d504d3bf8735" providerId="AD" clId="Web-{849E6AF4-1EB4-82A4-D8C6-FAF2F98334FF}" dt="2021-12-14T23:40:42.799" v="10"/>
          <ac:spMkLst>
            <pc:docMk/>
            <pc:sldMk cId="1215332099" sldId="264"/>
            <ac:spMk id="11" creationId="{0717663E-DC20-40F6-903B-95E65B9D8C32}"/>
          </ac:spMkLst>
        </pc:spChg>
        <pc:picChg chg="del">
          <ac:chgData name="Mary Jane F Schulz" userId="S::mfschulz@syr.edu::c743573d-4400-46cb-806c-d504d3bf8735" providerId="AD" clId="Web-{849E6AF4-1EB4-82A4-D8C6-FAF2F98334FF}" dt="2021-12-14T23:40:37.190" v="8"/>
          <ac:picMkLst>
            <pc:docMk/>
            <pc:sldMk cId="1215332099" sldId="264"/>
            <ac:picMk id="4" creationId="{D15FD997-736F-4E48-92E2-280470A7F62E}"/>
          </ac:picMkLst>
        </pc:picChg>
        <pc:picChg chg="mod">
          <ac:chgData name="Mary Jane F Schulz" userId="S::mfschulz@syr.edu::c743573d-4400-46cb-806c-d504d3bf8735" providerId="AD" clId="Web-{849E6AF4-1EB4-82A4-D8C6-FAF2F98334FF}" dt="2021-12-15T00:28:16.661" v="138" actId="1076"/>
          <ac:picMkLst>
            <pc:docMk/>
            <pc:sldMk cId="1215332099" sldId="264"/>
            <ac:picMk id="5" creationId="{EC527973-F43B-4E08-A489-491812747109}"/>
          </ac:picMkLst>
        </pc:picChg>
        <pc:picChg chg="add mod modCrop">
          <ac:chgData name="Mary Jane F Schulz" userId="S::mfschulz@syr.edu::c743573d-4400-46cb-806c-d504d3bf8735" providerId="AD" clId="Web-{849E6AF4-1EB4-82A4-D8C6-FAF2F98334FF}" dt="2021-12-15T00:28:19.865" v="139" actId="1076"/>
          <ac:picMkLst>
            <pc:docMk/>
            <pc:sldMk cId="1215332099" sldId="264"/>
            <ac:picMk id="7" creationId="{7B656E8A-511E-40BD-97E2-80117782A497}"/>
          </ac:picMkLst>
        </pc:picChg>
      </pc:sldChg>
      <pc:sldChg chg="modSp">
        <pc:chgData name="Mary Jane F Schulz" userId="S::mfschulz@syr.edu::c743573d-4400-46cb-806c-d504d3bf8735" providerId="AD" clId="Web-{849E6AF4-1EB4-82A4-D8C6-FAF2F98334FF}" dt="2021-12-15T00:34:19.035" v="165" actId="20577"/>
        <pc:sldMkLst>
          <pc:docMk/>
          <pc:sldMk cId="3147722714" sldId="265"/>
        </pc:sldMkLst>
        <pc:spChg chg="mod">
          <ac:chgData name="Mary Jane F Schulz" userId="S::mfschulz@syr.edu::c743573d-4400-46cb-806c-d504d3bf8735" providerId="AD" clId="Web-{849E6AF4-1EB4-82A4-D8C6-FAF2F98334FF}" dt="2021-12-15T00:34:19.035" v="165" actId="20577"/>
          <ac:spMkLst>
            <pc:docMk/>
            <pc:sldMk cId="3147722714" sldId="265"/>
            <ac:spMk id="11" creationId="{E1FCC8F4-1DB5-4DC8-9E85-2876F0D791B0}"/>
          </ac:spMkLst>
        </pc:spChg>
      </pc:sldChg>
      <pc:sldChg chg="addSp modSp addCm">
        <pc:chgData name="Mary Jane F Schulz" userId="S::mfschulz@syr.edu::c743573d-4400-46cb-806c-d504d3bf8735" providerId="AD" clId="Web-{849E6AF4-1EB4-82A4-D8C6-FAF2F98334FF}" dt="2021-12-15T00:14:25.402" v="55"/>
        <pc:sldMkLst>
          <pc:docMk/>
          <pc:sldMk cId="3497993879" sldId="270"/>
        </pc:sldMkLst>
        <pc:spChg chg="add">
          <ac:chgData name="Mary Jane F Schulz" userId="S::mfschulz@syr.edu::c743573d-4400-46cb-806c-d504d3bf8735" providerId="AD" clId="Web-{849E6AF4-1EB4-82A4-D8C6-FAF2F98334FF}" dt="2021-12-15T00:13:34.369" v="19"/>
          <ac:spMkLst>
            <pc:docMk/>
            <pc:sldMk cId="3497993879" sldId="270"/>
            <ac:spMk id="4" creationId="{0A3C7399-9B02-4287-8862-43802ED2779C}"/>
          </ac:spMkLst>
        </pc:spChg>
        <pc:spChg chg="add mod">
          <ac:chgData name="Mary Jane F Schulz" userId="S::mfschulz@syr.edu::c743573d-4400-46cb-806c-d504d3bf8735" providerId="AD" clId="Web-{849E6AF4-1EB4-82A4-D8C6-FAF2F98334FF}" dt="2021-12-15T00:14:06.323" v="54" actId="1076"/>
          <ac:spMkLst>
            <pc:docMk/>
            <pc:sldMk cId="3497993879" sldId="270"/>
            <ac:spMk id="6" creationId="{BE068F31-8C45-44B1-91E1-11290783C620}"/>
          </ac:spMkLst>
        </pc:spChg>
      </pc:sldChg>
      <pc:sldChg chg="modSp">
        <pc:chgData name="Mary Jane F Schulz" userId="S::mfschulz@syr.edu::c743573d-4400-46cb-806c-d504d3bf8735" providerId="AD" clId="Web-{849E6AF4-1EB4-82A4-D8C6-FAF2F98334FF}" dt="2021-12-15T00:15:32.076" v="66" actId="20577"/>
        <pc:sldMkLst>
          <pc:docMk/>
          <pc:sldMk cId="3836835480" sldId="272"/>
        </pc:sldMkLst>
        <pc:spChg chg="mod">
          <ac:chgData name="Mary Jane F Schulz" userId="S::mfschulz@syr.edu::c743573d-4400-46cb-806c-d504d3bf8735" providerId="AD" clId="Web-{849E6AF4-1EB4-82A4-D8C6-FAF2F98334FF}" dt="2021-12-15T00:15:32.076" v="66" actId="20577"/>
          <ac:spMkLst>
            <pc:docMk/>
            <pc:sldMk cId="3836835480" sldId="272"/>
            <ac:spMk id="2" creationId="{3B6D3350-F1F2-4F71-925A-C2B9EE9BD605}"/>
          </ac:spMkLst>
        </pc:spChg>
        <pc:spChg chg="mod">
          <ac:chgData name="Mary Jane F Schulz" userId="S::mfschulz@syr.edu::c743573d-4400-46cb-806c-d504d3bf8735" providerId="AD" clId="Web-{849E6AF4-1EB4-82A4-D8C6-FAF2F98334FF}" dt="2021-12-15T00:14:31.871" v="56" actId="1076"/>
          <ac:spMkLst>
            <pc:docMk/>
            <pc:sldMk cId="3836835480" sldId="272"/>
            <ac:spMk id="3" creationId="{D09E6F4B-EE75-4FBC-BAB5-8738F35A523A}"/>
          </ac:spMkLst>
        </pc:spChg>
        <pc:picChg chg="mod">
          <ac:chgData name="Mary Jane F Schulz" userId="S::mfschulz@syr.edu::c743573d-4400-46cb-806c-d504d3bf8735" providerId="AD" clId="Web-{849E6AF4-1EB4-82A4-D8C6-FAF2F98334FF}" dt="2021-12-15T00:15:19.731" v="58" actId="1076"/>
          <ac:picMkLst>
            <pc:docMk/>
            <pc:sldMk cId="3836835480" sldId="272"/>
            <ac:picMk id="7" creationId="{62CFF1BA-80CD-49D4-9CBA-23CFAC0EA46D}"/>
          </ac:picMkLst>
        </pc:picChg>
      </pc:sldChg>
      <pc:sldChg chg="addCm">
        <pc:chgData name="Mary Jane F Schulz" userId="S::mfschulz@syr.edu::c743573d-4400-46cb-806c-d504d3bf8735" providerId="AD" clId="Web-{849E6AF4-1EB4-82A4-D8C6-FAF2F98334FF}" dt="2021-12-15T00:17:33.220" v="67"/>
        <pc:sldMkLst>
          <pc:docMk/>
          <pc:sldMk cId="4104285004" sldId="273"/>
        </pc:sldMkLst>
      </pc:sldChg>
      <pc:sldChg chg="addCm modCm">
        <pc:chgData name="Mary Jane F Schulz" userId="S::mfschulz@syr.edu::c743573d-4400-46cb-806c-d504d3bf8735" providerId="AD" clId="Web-{849E6AF4-1EB4-82A4-D8C6-FAF2F98334FF}" dt="2021-12-15T00:35:13.052" v="166"/>
        <pc:sldMkLst>
          <pc:docMk/>
          <pc:sldMk cId="2961105495" sldId="275"/>
        </pc:sldMkLst>
      </pc:sldChg>
      <pc:sldChg chg="addCm modCm">
        <pc:chgData name="Mary Jane F Schulz" userId="S::mfschulz@syr.edu::c743573d-4400-46cb-806c-d504d3bf8735" providerId="AD" clId="Web-{849E6AF4-1EB4-82A4-D8C6-FAF2F98334FF}" dt="2021-12-15T00:39:06.076" v="170"/>
        <pc:sldMkLst>
          <pc:docMk/>
          <pc:sldMk cId="202718081" sldId="276"/>
        </pc:sldMkLst>
      </pc:sldChg>
      <pc:sldChg chg="modSp addCm">
        <pc:chgData name="Mary Jane F Schulz" userId="S::mfschulz@syr.edu::c743573d-4400-46cb-806c-d504d3bf8735" providerId="AD" clId="Web-{849E6AF4-1EB4-82A4-D8C6-FAF2F98334FF}" dt="2021-12-15T00:32:32.513" v="162"/>
        <pc:sldMkLst>
          <pc:docMk/>
          <pc:sldMk cId="2051712567" sldId="277"/>
        </pc:sldMkLst>
        <pc:picChg chg="mod">
          <ac:chgData name="Mary Jane F Schulz" userId="S::mfschulz@syr.edu::c743573d-4400-46cb-806c-d504d3bf8735" providerId="AD" clId="Web-{849E6AF4-1EB4-82A4-D8C6-FAF2F98334FF}" dt="2021-12-15T00:31:59.418" v="161" actId="1076"/>
          <ac:picMkLst>
            <pc:docMk/>
            <pc:sldMk cId="2051712567" sldId="277"/>
            <ac:picMk id="18" creationId="{164F37AA-8638-4255-94C4-53A994971CE4}"/>
          </ac:picMkLst>
        </pc:picChg>
      </pc:sldChg>
      <pc:sldChg chg="delSp">
        <pc:chgData name="Mary Jane F Schulz" userId="S::mfschulz@syr.edu::c743573d-4400-46cb-806c-d504d3bf8735" providerId="AD" clId="Web-{849E6AF4-1EB4-82A4-D8C6-FAF2F98334FF}" dt="2021-12-15T00:24:30.420" v="113"/>
        <pc:sldMkLst>
          <pc:docMk/>
          <pc:sldMk cId="3077129255" sldId="278"/>
        </pc:sldMkLst>
        <pc:spChg chg="del">
          <ac:chgData name="Mary Jane F Schulz" userId="S::mfschulz@syr.edu::c743573d-4400-46cb-806c-d504d3bf8735" providerId="AD" clId="Web-{849E6AF4-1EB4-82A4-D8C6-FAF2F98334FF}" dt="2021-12-15T00:24:30.420" v="113"/>
          <ac:spMkLst>
            <pc:docMk/>
            <pc:sldMk cId="3077129255" sldId="278"/>
            <ac:spMk id="7" creationId="{A06FAB4D-BA1D-4793-9934-121DBC0A3A6F}"/>
          </ac:spMkLst>
        </pc:spChg>
      </pc:sldChg>
      <pc:sldChg chg="modSp addCm">
        <pc:chgData name="Mary Jane F Schulz" userId="S::mfschulz@syr.edu::c743573d-4400-46cb-806c-d504d3bf8735" providerId="AD" clId="Web-{849E6AF4-1EB4-82A4-D8C6-FAF2F98334FF}" dt="2021-12-15T00:23:05.761" v="111" actId="20577"/>
        <pc:sldMkLst>
          <pc:docMk/>
          <pc:sldMk cId="238087308" sldId="280"/>
        </pc:sldMkLst>
        <pc:spChg chg="mod">
          <ac:chgData name="Mary Jane F Schulz" userId="S::mfschulz@syr.edu::c743573d-4400-46cb-806c-d504d3bf8735" providerId="AD" clId="Web-{849E6AF4-1EB4-82A4-D8C6-FAF2F98334FF}" dt="2021-12-15T00:23:05.761" v="111" actId="20577"/>
          <ac:spMkLst>
            <pc:docMk/>
            <pc:sldMk cId="238087308" sldId="280"/>
            <ac:spMk id="2" creationId="{456391A0-6D05-ED4A-A024-19E0C9E09DFE}"/>
          </ac:spMkLst>
        </pc:spChg>
        <pc:spChg chg="mod">
          <ac:chgData name="Mary Jane F Schulz" userId="S::mfschulz@syr.edu::c743573d-4400-46cb-806c-d504d3bf8735" providerId="AD" clId="Web-{849E6AF4-1EB4-82A4-D8C6-FAF2F98334FF}" dt="2021-12-15T00:22:39.651" v="90" actId="20577"/>
          <ac:spMkLst>
            <pc:docMk/>
            <pc:sldMk cId="238087308" sldId="280"/>
            <ac:spMk id="5" creationId="{8E76FC3C-29E3-4D6C-9143-C100CF3AFE1C}"/>
          </ac:spMkLst>
        </pc:spChg>
      </pc:sldChg>
      <pc:sldChg chg="addCm">
        <pc:chgData name="Mary Jane F Schulz" userId="S::mfschulz@syr.edu::c743573d-4400-46cb-806c-d504d3bf8735" providerId="AD" clId="Web-{849E6AF4-1EB4-82A4-D8C6-FAF2F98334FF}" dt="2021-12-15T00:23:42.497" v="112"/>
        <pc:sldMkLst>
          <pc:docMk/>
          <pc:sldMk cId="3516738992" sldId="281"/>
        </pc:sldMkLst>
      </pc:sldChg>
    </pc:docChg>
  </pc:docChgLst>
  <pc:docChgLst>
    <pc:chgData name="Lee A Scott III" userId="6a260382-24f1-4ece-8fe6-390942bde028" providerId="ADAL" clId="{62F43CB3-4123-4BA9-85FA-7B710861C9C3}"/>
    <pc:docChg chg="undo custSel addSld delSld modSld">
      <pc:chgData name="Lee A Scott III" userId="6a260382-24f1-4ece-8fe6-390942bde028" providerId="ADAL" clId="{62F43CB3-4123-4BA9-85FA-7B710861C9C3}" dt="2021-12-14T03:22:54.623" v="96" actId="14100"/>
      <pc:docMkLst>
        <pc:docMk/>
      </pc:docMkLst>
      <pc:sldChg chg="addSp delSp modSp mod">
        <pc:chgData name="Lee A Scott III" userId="6a260382-24f1-4ece-8fe6-390942bde028" providerId="ADAL" clId="{62F43CB3-4123-4BA9-85FA-7B710861C9C3}" dt="2021-12-14T03:20:30.856" v="83"/>
        <pc:sldMkLst>
          <pc:docMk/>
          <pc:sldMk cId="3750764402" sldId="260"/>
        </pc:sldMkLst>
        <pc:spChg chg="mod">
          <ac:chgData name="Lee A Scott III" userId="6a260382-24f1-4ece-8fe6-390942bde028" providerId="ADAL" clId="{62F43CB3-4123-4BA9-85FA-7B710861C9C3}" dt="2021-12-14T03:20:30.856" v="83"/>
          <ac:spMkLst>
            <pc:docMk/>
            <pc:sldMk cId="3750764402" sldId="260"/>
            <ac:spMk id="2" creationId="{02E404DF-59CF-9B48-8A9E-D1B626DF0FAF}"/>
          </ac:spMkLst>
        </pc:spChg>
        <pc:spChg chg="add del mod">
          <ac:chgData name="Lee A Scott III" userId="6a260382-24f1-4ece-8fe6-390942bde028" providerId="ADAL" clId="{62F43CB3-4123-4BA9-85FA-7B710861C9C3}" dt="2021-12-14T03:15:10.674" v="62" actId="22"/>
          <ac:spMkLst>
            <pc:docMk/>
            <pc:sldMk cId="3750764402" sldId="260"/>
            <ac:spMk id="9" creationId="{50BBAE1A-CEB9-49F2-AAE3-ED28A21E3A18}"/>
          </ac:spMkLst>
        </pc:spChg>
        <pc:spChg chg="del">
          <ac:chgData name="Lee A Scott III" userId="6a260382-24f1-4ece-8fe6-390942bde028" providerId="ADAL" clId="{62F43CB3-4123-4BA9-85FA-7B710861C9C3}" dt="2021-12-14T03:14:00.730" v="55" actId="22"/>
          <ac:spMkLst>
            <pc:docMk/>
            <pc:sldMk cId="3750764402" sldId="260"/>
            <ac:spMk id="11" creationId="{E1FCC8F4-1DB5-4DC8-9E85-2876F0D791B0}"/>
          </ac:spMkLst>
        </pc:spChg>
        <pc:picChg chg="add del mod ord">
          <ac:chgData name="Lee A Scott III" userId="6a260382-24f1-4ece-8fe6-390942bde028" providerId="ADAL" clId="{62F43CB3-4123-4BA9-85FA-7B710861C9C3}" dt="2021-12-14T03:14:35.235" v="61" actId="478"/>
          <ac:picMkLst>
            <pc:docMk/>
            <pc:sldMk cId="3750764402" sldId="260"/>
            <ac:picMk id="4" creationId="{01FA74A0-30C5-4C9B-AD88-16AF98FED968}"/>
          </ac:picMkLst>
        </pc:picChg>
        <pc:picChg chg="add mod ord">
          <ac:chgData name="Lee A Scott III" userId="6a260382-24f1-4ece-8fe6-390942bde028" providerId="ADAL" clId="{62F43CB3-4123-4BA9-85FA-7B710861C9C3}" dt="2021-12-14T03:19:52.501" v="79" actId="1076"/>
          <ac:picMkLst>
            <pc:docMk/>
            <pc:sldMk cId="3750764402" sldId="260"/>
            <ac:picMk id="14" creationId="{9DE1296A-2BC8-41B4-ABAF-CB489FAD4FE5}"/>
          </ac:picMkLst>
        </pc:picChg>
        <pc:picChg chg="add mod">
          <ac:chgData name="Lee A Scott III" userId="6a260382-24f1-4ece-8fe6-390942bde028" providerId="ADAL" clId="{62F43CB3-4123-4BA9-85FA-7B710861C9C3}" dt="2021-12-14T03:18:59.152" v="73" actId="14100"/>
          <ac:picMkLst>
            <pc:docMk/>
            <pc:sldMk cId="3750764402" sldId="260"/>
            <ac:picMk id="16" creationId="{C9E7D5FE-B4DB-4121-8AC5-72306D530D77}"/>
          </ac:picMkLst>
        </pc:picChg>
        <pc:picChg chg="add mod">
          <ac:chgData name="Lee A Scott III" userId="6a260382-24f1-4ece-8fe6-390942bde028" providerId="ADAL" clId="{62F43CB3-4123-4BA9-85FA-7B710861C9C3}" dt="2021-12-14T03:19:53.952" v="80" actId="1076"/>
          <ac:picMkLst>
            <pc:docMk/>
            <pc:sldMk cId="3750764402" sldId="260"/>
            <ac:picMk id="17" creationId="{06103715-B8CB-485B-88C4-A528773DA655}"/>
          </ac:picMkLst>
        </pc:picChg>
      </pc:sldChg>
      <pc:sldChg chg="addSp delSp modSp del mod">
        <pc:chgData name="Lee A Scott III" userId="6a260382-24f1-4ece-8fe6-390942bde028" providerId="ADAL" clId="{62F43CB3-4123-4BA9-85FA-7B710861C9C3}" dt="2021-12-14T03:20:39.903" v="84" actId="2696"/>
        <pc:sldMkLst>
          <pc:docMk/>
          <pc:sldMk cId="2279419579" sldId="263"/>
        </pc:sldMkLst>
        <pc:spChg chg="mod">
          <ac:chgData name="Lee A Scott III" userId="6a260382-24f1-4ece-8fe6-390942bde028" providerId="ADAL" clId="{62F43CB3-4123-4BA9-85FA-7B710861C9C3}" dt="2021-12-14T03:11:43.934" v="45" actId="20577"/>
          <ac:spMkLst>
            <pc:docMk/>
            <pc:sldMk cId="2279419579" sldId="263"/>
            <ac:spMk id="2" creationId="{02E404DF-59CF-9B48-8A9E-D1B626DF0FAF}"/>
          </ac:spMkLst>
        </pc:spChg>
        <pc:spChg chg="del">
          <ac:chgData name="Lee A Scott III" userId="6a260382-24f1-4ece-8fe6-390942bde028" providerId="ADAL" clId="{62F43CB3-4123-4BA9-85FA-7B710861C9C3}" dt="2021-12-14T03:12:29.076" v="46" actId="22"/>
          <ac:spMkLst>
            <pc:docMk/>
            <pc:sldMk cId="2279419579" sldId="263"/>
            <ac:spMk id="11" creationId="{E1FCC8F4-1DB5-4DC8-9E85-2876F0D791B0}"/>
          </ac:spMkLst>
        </pc:spChg>
        <pc:spChg chg="add del mod">
          <ac:chgData name="Lee A Scott III" userId="6a260382-24f1-4ece-8fe6-390942bde028" providerId="ADAL" clId="{62F43CB3-4123-4BA9-85FA-7B710861C9C3}" dt="2021-12-14T03:19:52.183" v="78" actId="478"/>
          <ac:spMkLst>
            <pc:docMk/>
            <pc:sldMk cId="2279419579" sldId="263"/>
            <ac:spMk id="14" creationId="{FC15E760-2826-4A47-99C0-1DF6DD0EC3C0}"/>
          </ac:spMkLst>
        </pc:spChg>
        <pc:picChg chg="add del mod ord">
          <ac:chgData name="Lee A Scott III" userId="6a260382-24f1-4ece-8fe6-390942bde028" providerId="ADAL" clId="{62F43CB3-4123-4BA9-85FA-7B710861C9C3}" dt="2021-12-14T03:19:52.183" v="78" actId="478"/>
          <ac:picMkLst>
            <pc:docMk/>
            <pc:sldMk cId="2279419579" sldId="263"/>
            <ac:picMk id="5" creationId="{10FA4206-32A9-4E08-B8A0-C20DDC487C06}"/>
          </ac:picMkLst>
        </pc:picChg>
        <pc:picChg chg="add mod">
          <ac:chgData name="Lee A Scott III" userId="6a260382-24f1-4ece-8fe6-390942bde028" providerId="ADAL" clId="{62F43CB3-4123-4BA9-85FA-7B710861C9C3}" dt="2021-12-14T03:17:35.722" v="67" actId="1076"/>
          <ac:picMkLst>
            <pc:docMk/>
            <pc:sldMk cId="2279419579" sldId="263"/>
            <ac:picMk id="9" creationId="{FD8BCF86-C8C4-40A6-86C9-F75D31B40756}"/>
          </ac:picMkLst>
        </pc:picChg>
      </pc:sldChg>
      <pc:sldChg chg="addSp delSp modSp add mod">
        <pc:chgData name="Lee A Scott III" userId="6a260382-24f1-4ece-8fe6-390942bde028" providerId="ADAL" clId="{62F43CB3-4123-4BA9-85FA-7B710861C9C3}" dt="2021-12-14T03:22:54.623" v="96" actId="14100"/>
        <pc:sldMkLst>
          <pc:docMk/>
          <pc:sldMk cId="3077129255" sldId="278"/>
        </pc:sldMkLst>
        <pc:spChg chg="mod">
          <ac:chgData name="Lee A Scott III" userId="6a260382-24f1-4ece-8fe6-390942bde028" providerId="ADAL" clId="{62F43CB3-4123-4BA9-85FA-7B710861C9C3}" dt="2021-12-14T03:20:18.377" v="82"/>
          <ac:spMkLst>
            <pc:docMk/>
            <pc:sldMk cId="3077129255" sldId="278"/>
            <ac:spMk id="2" creationId="{02E404DF-59CF-9B48-8A9E-D1B626DF0FAF}"/>
          </ac:spMkLst>
        </pc:spChg>
        <pc:spChg chg="add mod">
          <ac:chgData name="Lee A Scott III" userId="6a260382-24f1-4ece-8fe6-390942bde028" providerId="ADAL" clId="{62F43CB3-4123-4BA9-85FA-7B710861C9C3}" dt="2021-12-14T03:21:00.519" v="85" actId="478"/>
          <ac:spMkLst>
            <pc:docMk/>
            <pc:sldMk cId="3077129255" sldId="278"/>
            <ac:spMk id="7" creationId="{A06FAB4D-BA1D-4793-9934-121DBC0A3A6F}"/>
          </ac:spMkLst>
        </pc:spChg>
        <pc:picChg chg="del">
          <ac:chgData name="Lee A Scott III" userId="6a260382-24f1-4ece-8fe6-390942bde028" providerId="ADAL" clId="{62F43CB3-4123-4BA9-85FA-7B710861C9C3}" dt="2021-12-14T03:21:00.519" v="85" actId="478"/>
          <ac:picMkLst>
            <pc:docMk/>
            <pc:sldMk cId="3077129255" sldId="278"/>
            <ac:picMk id="5" creationId="{10FA4206-32A9-4E08-B8A0-C20DDC487C06}"/>
          </ac:picMkLst>
        </pc:picChg>
        <pc:picChg chg="mod">
          <ac:chgData name="Lee A Scott III" userId="6a260382-24f1-4ece-8fe6-390942bde028" providerId="ADAL" clId="{62F43CB3-4123-4BA9-85FA-7B710861C9C3}" dt="2021-12-14T03:22:54.623" v="96" actId="14100"/>
          <ac:picMkLst>
            <pc:docMk/>
            <pc:sldMk cId="3077129255" sldId="278"/>
            <ac:picMk id="9" creationId="{FD8BCF86-C8C4-40A6-86C9-F75D31B40756}"/>
          </ac:picMkLst>
        </pc:picChg>
        <pc:picChg chg="add mod">
          <ac:chgData name="Lee A Scott III" userId="6a260382-24f1-4ece-8fe6-390942bde028" providerId="ADAL" clId="{62F43CB3-4123-4BA9-85FA-7B710861C9C3}" dt="2021-12-14T03:22:38.931" v="93" actId="1076"/>
          <ac:picMkLst>
            <pc:docMk/>
            <pc:sldMk cId="3077129255" sldId="278"/>
            <ac:picMk id="13" creationId="{DF30575E-101A-4FA5-A66F-5CFA4A819EFC}"/>
          </ac:picMkLst>
        </pc:picChg>
      </pc:sldChg>
    </pc:docChg>
  </pc:docChgLst>
</pc:chgInfo>
</file>

<file path=ppt/comments/modernComment_104_DF901F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B0F6F2-1F86-48FA-BA94-96E2FD27BA58}" authorId="{1CFEAE32-360E-643B-F72D-54E6B43DEA4B}" status="resolved" created="2021-12-11T15:58:06.94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50764402" sldId="260"/>
      <ac:spMk id="2" creationId="{02E404DF-59CF-9B48-8A9E-D1B626DF0FAF}"/>
    </ac:deMkLst>
    <p188:txBody>
      <a:bodyPr/>
      <a:lstStyle/>
      <a:p>
        <a:r>
          <a:rPr lang="en-US"/>
          <a:t>Linear regression page? 
Title of slide based on Week 10 asycnh</a:t>
        </a:r>
      </a:p>
    </p188:txBody>
  </p188:cm>
</p188:cmLst>
</file>

<file path=ppt/comments/modernComment_109_BB9E6F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884300-D897-40ED-8584-AB2D48CE027D}" authorId="{1CFEAE32-360E-643B-F72D-54E6B43DEA4B}" status="resolved" created="2021-12-16T16:27:41.34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47722714" sldId="265"/>
      <ac:spMk id="2" creationId="{02E404DF-59CF-9B48-8A9E-D1B626DF0FAF}"/>
    </ac:deMkLst>
    <p188:txBody>
      <a:bodyPr/>
      <a:lstStyle/>
      <a:p>
        <a:r>
          <a:rPr lang="en-US"/>
          <a:t>remove these brackets?</a:t>
        </a:r>
      </a:p>
    </p188:txBody>
  </p188:cm>
</p188:cmLst>
</file>

<file path=ppt/comments/modernComment_115_7A4AA6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51E01E-4AA7-4013-9171-13AE73C23727}" authorId="{B956A0A7-3CD6-1516-EBB8-5F1C2B71CC64}" status="resolved" created="2021-12-15T00:32:32.51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51712567" sldId="277"/>
      <ac:picMk id="18" creationId="{164F37AA-8638-4255-94C4-53A994971CE4}"/>
    </ac:deMkLst>
    <p188:txBody>
      <a:bodyPr/>
      <a:lstStyle/>
      <a:p>
        <a:r>
          <a:rPr lang="en-US"/>
          <a:t>anecdotal evidence</a:t>
        </a:r>
      </a:p>
    </p188:txBody>
  </p188:cm>
</p188:cmLst>
</file>

<file path=ppt/comments/modernComment_118_E30EC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3E55BC-69F6-457C-9C6C-8D3A91D8B033}" authorId="{1CFEAE32-360E-643B-F72D-54E6B43DEA4B}" status="resolved" created="2021-12-11T16:23:02.225" complete="100000">
    <pc:sldMkLst xmlns:pc="http://schemas.microsoft.com/office/powerpoint/2013/main/command">
      <pc:docMk/>
      <pc:sldMk cId="3460100323" sldId="259"/>
    </pc:sldMkLst>
    <p188:txBody>
      <a:bodyPr/>
      <a:lstStyle/>
      <a:p>
        <a:r>
          <a:rPr lang="en-US"/>
          <a:t>Interesting EDA findings? Just used this one as an example bc it was called out in Slack :)</a:t>
        </a:r>
      </a:p>
    </p188:txBody>
  </p188:cm>
  <p188:cm id="{A7219BCB-47F9-4D6E-A7E1-109FDEA83837}" authorId="{B956A0A7-3CD6-1516-EBB8-5F1C2B71CC64}" status="resolved" created="2021-12-15T00:19:29.942" complete="100000">
    <pc:sldMkLst xmlns:pc="http://schemas.microsoft.com/office/powerpoint/2013/main/command">
      <pc:docMk/>
      <pc:sldMk cId="238087308" sldId="280"/>
    </pc:sldMkLst>
    <p188:txBody>
      <a:bodyPr/>
      <a:lstStyle/>
      <a:p>
        <a:r>
          <a:rPr lang="en-US"/>
          <a:t>simplify info </a:t>
        </a:r>
      </a:p>
    </p188:txBody>
  </p188:cm>
</p188:cmLst>
</file>

<file path=ppt/comments/modernComment_119_D19D2D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1F7C41-21AF-4754-AC54-BBD93EB78DCE}" authorId="{1CFEAE32-360E-643B-F72D-54E6B43DEA4B}" status="resolved" created="2021-12-11T16:23:02.225" complete="100000">
    <pc:sldMkLst xmlns:pc="http://schemas.microsoft.com/office/powerpoint/2013/main/command">
      <pc:docMk/>
      <pc:sldMk cId="3460100323" sldId="259"/>
    </pc:sldMkLst>
    <p188:txBody>
      <a:bodyPr/>
      <a:lstStyle/>
      <a:p>
        <a:r>
          <a:rPr lang="en-US"/>
          <a:t>Interesting EDA findings? Just used this one as an example bc it was called out in Slack :)</a:t>
        </a:r>
      </a:p>
    </p188:txBody>
  </p188:cm>
  <p188:cm id="{08509D4F-51B5-4948-A186-7B2F063D55B1}" authorId="{B956A0A7-3CD6-1516-EBB8-5F1C2B71CC64}" status="resolved" created="2021-12-15T00:23:42.497" complete="100000">
    <pc:sldMkLst xmlns:pc="http://schemas.microsoft.com/office/powerpoint/2013/main/command">
      <pc:docMk/>
      <pc:sldMk cId="3516738992" sldId="281"/>
    </pc:sldMkLst>
    <p188:txBody>
      <a:bodyPr/>
      <a:lstStyle/>
      <a:p>
        <a:r>
          <a:rPr lang="en-US"/>
          <a:t>limit to the one dataset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5894A-9946-3043-B462-E649175FAC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BA05-BD85-3549-A20D-28230B1F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BA05-BD85-3549-A20D-28230B1F0F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BA05-BD85-3549-A20D-28230B1F0F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37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8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18_E30EC8C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19_D19D2DB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microsoft.com/office/2018/10/relationships/comments" Target="../comments/modernComment_104_DF901F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109_BB9E6FD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115_7A4AA6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"Here's an idea that's gonna help a little or hurt a whole lot – Who needs a drink?"</a:t>
            </a:r>
            <a:br>
              <a:rPr lang="en-US" sz="5400">
                <a:solidFill>
                  <a:srgbClr val="FFFFFF"/>
                </a:solidFill>
                <a:cs typeface="Calibri Light"/>
              </a:rPr>
            </a:br>
            <a:r>
              <a:rPr lang="en-US" sz="5400">
                <a:solidFill>
                  <a:srgbClr val="FFFFFF"/>
                </a:solidFill>
                <a:cs typeface="Calibri Light"/>
              </a:rPr>
              <a:t>-Ted Lasso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00">
                <a:solidFill>
                  <a:schemeClr val="tx1"/>
                </a:solidFill>
                <a:cs typeface="Calibri"/>
              </a:rPr>
              <a:t>IST 718</a:t>
            </a:r>
          </a:p>
          <a:p>
            <a:r>
              <a:rPr lang="en-US" sz="900">
                <a:solidFill>
                  <a:schemeClr val="tx1"/>
                </a:solidFill>
                <a:cs typeface="Calibri"/>
              </a:rPr>
              <a:t>Brooke McCurdy, Kelsey Johnson, Lee Scott, MJ Schulz, Sam Hochheimer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C1E50-A7A2-49D4-BC42-C978B1D9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98" y="255471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higher rating </a:t>
            </a:r>
            <a:r>
              <a:rPr lang="en-US" b="1">
                <a:solidFill>
                  <a:srgbClr val="002060"/>
                </a:solidFill>
              </a:rPr>
              <a:t>does not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necessarily </a:t>
            </a:r>
            <a:r>
              <a:rPr lang="en-US" b="1">
                <a:solidFill>
                  <a:srgbClr val="002060"/>
                </a:solidFill>
              </a:rPr>
              <a:t>mean more expensive</a:t>
            </a:r>
            <a:r>
              <a:rPr lang="en-US">
                <a:solidFill>
                  <a:srgbClr val="FFFFFF"/>
                </a:solidFill>
              </a:rPr>
              <a:t> scotch.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9E95954-A5B6-4816-9A6A-C1E5B1D7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83" b="267"/>
          <a:stretch/>
        </p:blipFill>
        <p:spPr>
          <a:xfrm>
            <a:off x="1962789" y="2352986"/>
            <a:ext cx="7169510" cy="4333654"/>
          </a:xfrm>
        </p:spPr>
      </p:pic>
      <p:pic>
        <p:nvPicPr>
          <p:cNvPr id="4" name="Graphic 3" descr="Astronaut male with solid fill">
            <a:extLst>
              <a:ext uri="{FF2B5EF4-FFF2-40B4-BE49-F238E27FC236}">
                <a16:creationId xmlns:a16="http://schemas.microsoft.com/office/drawing/2014/main" id="{C3AC7DCB-D735-4273-B026-75F01AFE3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84E52-2325-4548-8615-68B7D11B3637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D9D2F7-F2CD-41A2-8EF8-C2EE6CBA6AB9}"/>
              </a:ext>
            </a:extLst>
          </p:cNvPr>
          <p:cNvSpPr/>
          <p:nvPr/>
        </p:nvSpPr>
        <p:spPr>
          <a:xfrm>
            <a:off x="6749509" y="5877731"/>
            <a:ext cx="1666069" cy="32288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7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10B83-DD20-4371-A0A2-FB192414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86" y="387108"/>
            <a:ext cx="10286741" cy="13384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Have a wee dram in </a:t>
            </a:r>
            <a:r>
              <a:rPr lang="en-US" b="1">
                <a:solidFill>
                  <a:srgbClr val="002060"/>
                </a:solidFill>
              </a:rPr>
              <a:t>Speyside</a:t>
            </a:r>
            <a:endParaRPr lang="en-US" sz="2400" b="1" baseline="30000">
              <a:solidFill>
                <a:srgbClr val="002060"/>
              </a:solidFill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06B5D6B-BFC4-4C50-857F-832862EC7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537" y="2282451"/>
            <a:ext cx="7504053" cy="39578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804D897-4D43-4DF4-A062-0A51161116E0}"/>
              </a:ext>
            </a:extLst>
          </p:cNvPr>
          <p:cNvSpPr/>
          <p:nvPr/>
        </p:nvSpPr>
        <p:spPr>
          <a:xfrm>
            <a:off x="7182940" y="3556777"/>
            <a:ext cx="1666069" cy="43473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68BFF-1A66-432A-A162-248002416FF2}"/>
              </a:ext>
            </a:extLst>
          </p:cNvPr>
          <p:cNvSpPr txBox="1"/>
          <p:nvPr/>
        </p:nvSpPr>
        <p:spPr>
          <a:xfrm>
            <a:off x="417178" y="6310442"/>
            <a:ext cx="1073371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  <a:p>
            <a:pPr algn="l"/>
            <a:endParaRPr lang="en-US"/>
          </a:p>
        </p:txBody>
      </p:sp>
      <p:pic>
        <p:nvPicPr>
          <p:cNvPr id="15" name="Picture 15" descr="Map&#10;&#10;Description automatically generated">
            <a:extLst>
              <a:ext uri="{FF2B5EF4-FFF2-40B4-BE49-F238E27FC236}">
                <a16:creationId xmlns:a16="http://schemas.microsoft.com/office/drawing/2014/main" id="{43BC6451-4D53-4497-9A8F-1082269CF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86" y="2769500"/>
            <a:ext cx="2743200" cy="298281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6915328-6E53-3A49-9B27-77E127B70F54}"/>
              </a:ext>
            </a:extLst>
          </p:cNvPr>
          <p:cNvSpPr/>
          <p:nvPr/>
        </p:nvSpPr>
        <p:spPr>
          <a:xfrm>
            <a:off x="1743074" y="3377826"/>
            <a:ext cx="442913" cy="178951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stronaut male with solid fill">
            <a:extLst>
              <a:ext uri="{FF2B5EF4-FFF2-40B4-BE49-F238E27FC236}">
                <a16:creationId xmlns:a16="http://schemas.microsoft.com/office/drawing/2014/main" id="{0DFAF7E7-9D8B-4E17-A5E9-FAF4EB4D1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10538-FD25-4D12-867D-A6D08D07A543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</p:spTree>
    <p:extLst>
      <p:ext uri="{BB962C8B-B14F-4D97-AF65-F5344CB8AC3E}">
        <p14:creationId xmlns:p14="http://schemas.microsoft.com/office/powerpoint/2010/main" val="296110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91A0-6D05-ED4A-A024-19E0C9E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Consumers are willing to </a:t>
            </a:r>
            <a:r>
              <a:rPr lang="en-US" sz="3600" b="1">
                <a:solidFill>
                  <a:srgbClr val="002060"/>
                </a:solidFill>
                <a:ea typeface="+mj-lt"/>
                <a:cs typeface="+mj-lt"/>
              </a:rPr>
              <a:t>pay more money </a:t>
            </a: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when they can taste </a:t>
            </a:r>
            <a:r>
              <a:rPr lang="en-US" sz="3600" b="1">
                <a:solidFill>
                  <a:srgbClr val="002060"/>
                </a:solidFill>
                <a:ea typeface="+mj-lt"/>
                <a:cs typeface="+mj-lt"/>
              </a:rPr>
              <a:t>notes of honey</a:t>
            </a:r>
            <a:r>
              <a:rPr lang="en-US" sz="3600">
                <a:solidFill>
                  <a:srgbClr val="FFFFFF"/>
                </a:solidFill>
                <a:ea typeface="+mj-lt"/>
                <a:cs typeface="+mj-lt"/>
              </a:rPr>
              <a:t>. </a:t>
            </a:r>
            <a:endParaRPr lang="en-US" sz="3600">
              <a:ea typeface="+mj-lt"/>
              <a:cs typeface="+mj-lt"/>
            </a:endParaRPr>
          </a:p>
        </p:txBody>
      </p:sp>
      <p:pic>
        <p:nvPicPr>
          <p:cNvPr id="9" name="Graphic 8" descr="Astronaut male with solid fill">
            <a:extLst>
              <a:ext uri="{FF2B5EF4-FFF2-40B4-BE49-F238E27FC236}">
                <a16:creationId xmlns:a16="http://schemas.microsoft.com/office/drawing/2014/main" id="{96CE7B03-4005-4D09-9717-3F6603BF5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68400-B8A2-4DBD-A667-AEDDED8E9AE0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pic>
        <p:nvPicPr>
          <p:cNvPr id="22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1EF419-B899-432D-9FCC-F053F575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65064" y="2143138"/>
            <a:ext cx="7139713" cy="4519208"/>
          </a:xfrm>
        </p:spPr>
      </p:pic>
    </p:spTree>
    <p:extLst>
      <p:ext uri="{BB962C8B-B14F-4D97-AF65-F5344CB8AC3E}">
        <p14:creationId xmlns:p14="http://schemas.microsoft.com/office/powerpoint/2010/main" val="346010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258C6-0B28-473B-B3D8-94299383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Distributions of Medicinal by</a:t>
            </a:r>
            <a:br>
              <a:rPr lang="en-US" sz="4000"/>
            </a:br>
            <a:r>
              <a:rPr lang="en-US" sz="4000">
                <a:solidFill>
                  <a:srgbClr val="FFFFFF"/>
                </a:solidFill>
              </a:rPr>
              <a:t>Price and Review Point</a:t>
            </a:r>
          </a:p>
        </p:txBody>
      </p:sp>
      <p:pic>
        <p:nvPicPr>
          <p:cNvPr id="6" name="Graphic 5" descr="Astronaut male with solid fill">
            <a:extLst>
              <a:ext uri="{FF2B5EF4-FFF2-40B4-BE49-F238E27FC236}">
                <a16:creationId xmlns:a16="http://schemas.microsoft.com/office/drawing/2014/main" id="{C35C548E-0656-4107-8237-CCB59B4BA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454F0-A54E-4224-8FD0-0DDEECC45D9C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D4A69A98-214B-4DD3-A461-2F7D677B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0" y="2608077"/>
            <a:ext cx="5002344" cy="319762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15B92F50-ED59-4DF5-81AE-6E50A7B6B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13" y="2607686"/>
            <a:ext cx="5048264" cy="31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8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91A0-6D05-ED4A-A024-19E0C9E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Is smokier scotch pricier? </a:t>
            </a:r>
            <a:r>
              <a:rPr lang="en-US" sz="3600" b="1">
                <a:solidFill>
                  <a:srgbClr val="002060"/>
                </a:solidFill>
                <a:ea typeface="+mj-lt"/>
                <a:cs typeface="+mj-lt"/>
              </a:rPr>
              <a:t>Rated higher?</a:t>
            </a:r>
            <a:endParaRPr lang="en-US" sz="3600">
              <a:solidFill>
                <a:srgbClr val="0070C0"/>
              </a:solidFill>
              <a:ea typeface="+mj-lt"/>
              <a:cs typeface="+mj-lt"/>
            </a:endParaRPr>
          </a:p>
        </p:txBody>
      </p:sp>
      <p:pic>
        <p:nvPicPr>
          <p:cNvPr id="9" name="Graphic 8" descr="Astronaut male with solid fill">
            <a:extLst>
              <a:ext uri="{FF2B5EF4-FFF2-40B4-BE49-F238E27FC236}">
                <a16:creationId xmlns:a16="http://schemas.microsoft.com/office/drawing/2014/main" id="{96CE7B03-4005-4D09-9717-3F6603BF5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68400-B8A2-4DBD-A667-AEDDED8E9AE0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pic>
        <p:nvPicPr>
          <p:cNvPr id="3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ED27323-BDA9-422C-BEBC-8ABF9E36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48" y="2583494"/>
            <a:ext cx="5174341" cy="3263391"/>
          </a:xfrm>
          <a:prstGeom prst="rect">
            <a:avLst/>
          </a:prstGeom>
        </p:spPr>
      </p:pic>
      <p:pic>
        <p:nvPicPr>
          <p:cNvPr id="4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2DC092-B84E-48D2-86D4-C02039738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" y="2585526"/>
            <a:ext cx="5186438" cy="32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23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91A0-6D05-ED4A-A024-19E0C9E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What do customer reviews tell us?</a:t>
            </a:r>
            <a:endParaRPr lang="en-US" sz="3600">
              <a:solidFill>
                <a:srgbClr val="FFFFFF"/>
              </a:solidFill>
              <a:ea typeface="+mj-lt"/>
              <a:cs typeface="+mj-lt"/>
            </a:endParaRPr>
          </a:p>
        </p:txBody>
      </p:sp>
      <p:pic>
        <p:nvPicPr>
          <p:cNvPr id="9" name="Graphic 8" descr="Astronaut male with solid fill">
            <a:extLst>
              <a:ext uri="{FF2B5EF4-FFF2-40B4-BE49-F238E27FC236}">
                <a16:creationId xmlns:a16="http://schemas.microsoft.com/office/drawing/2014/main" id="{96CE7B03-4005-4D09-9717-3F6603BF5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68400-B8A2-4DBD-A667-AEDDED8E9AE0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FC3C-29E3-4D6C-9143-C100CF3AFE1C}"/>
              </a:ext>
            </a:extLst>
          </p:cNvPr>
          <p:cNvSpPr txBox="1"/>
          <p:nvPr/>
        </p:nvSpPr>
        <p:spPr>
          <a:xfrm>
            <a:off x="457200" y="2019300"/>
            <a:ext cx="565785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/>
              <a:t>Bigram frequencies were calculated with and without the Pointwise Mutual Information (PMI) function.</a:t>
            </a:r>
          </a:p>
          <a:p>
            <a:pPr marL="285750" indent="-285750">
              <a:buFont typeface="Wingdings"/>
              <a:buChar char="§"/>
            </a:pPr>
            <a:r>
              <a:rPr lang="en-US"/>
              <a:t>PMI </a:t>
            </a:r>
            <a:r>
              <a:rPr lang="en-US">
                <a:ea typeface="+mn-lt"/>
                <a:cs typeface="+mn-lt"/>
              </a:rPr>
              <a:t>measures the ability for each word to be on their own and probability that each of these words will be next to each other. </a:t>
            </a:r>
            <a:r>
              <a:rPr lang="en-US"/>
              <a:t> </a:t>
            </a:r>
          </a:p>
          <a:p>
            <a:pPr marL="285750" indent="-285750">
              <a:buFont typeface="Wingdings"/>
              <a:buChar char="§"/>
            </a:pPr>
            <a:r>
              <a:rPr lang="en-US"/>
              <a:t>The top PMI has a probability of over 14% and the top 5 are all above 13%.</a:t>
            </a:r>
          </a:p>
          <a:p>
            <a:pPr marL="742950" lvl="1" indent="-285750">
              <a:buFont typeface="Wingdings,Sans-Serif"/>
              <a:buChar char="§"/>
            </a:pPr>
            <a:r>
              <a:rPr lang="en-US">
                <a:latin typeface="Consolas"/>
                <a:ea typeface="+mn-lt"/>
                <a:cs typeface="+mn-lt"/>
              </a:rPr>
              <a:t>((</a:t>
            </a:r>
            <a:r>
              <a:rPr lang="en-US">
                <a:latin typeface="Consolas"/>
              </a:rPr>
              <a:t>'</a:t>
            </a:r>
            <a:r>
              <a:rPr lang="en-US" err="1">
                <a:latin typeface="Consolas"/>
              </a:rPr>
              <a:t>rhum</a:t>
            </a:r>
            <a:r>
              <a:rPr lang="en-US">
                <a:latin typeface="Consolas"/>
              </a:rPr>
              <a:t>', '</a:t>
            </a:r>
            <a:r>
              <a:rPr lang="en-US" err="1">
                <a:latin typeface="Consolas"/>
              </a:rPr>
              <a:t>agricole</a:t>
            </a:r>
            <a:r>
              <a:rPr lang="en-US">
                <a:latin typeface="Consolas"/>
              </a:rPr>
              <a:t>'), 14.077886645352248)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,Sans-Serif"/>
              <a:buChar char="§"/>
            </a:pPr>
            <a:r>
              <a:rPr lang="en-US">
                <a:latin typeface="Consolas"/>
              </a:rPr>
              <a:t>(('bog', 'myrtle'), 13.8554942240158)</a:t>
            </a:r>
          </a:p>
          <a:p>
            <a:pPr marL="285750" indent="-285750">
              <a:buFont typeface="Wingdings"/>
              <a:buChar char="§"/>
            </a:pPr>
            <a:r>
              <a:rPr lang="en-US"/>
              <a:t>The reviews were made up of 73.8% positive reviews, 1.2% negative reviews, and 25% neutral reviews.</a:t>
            </a:r>
          </a:p>
          <a:p>
            <a:pPr marL="742950" lvl="1" indent="-285750">
              <a:buFont typeface="Wingdings"/>
              <a:buChar char="§"/>
            </a:pPr>
            <a:endParaRPr lang="en-US">
              <a:latin typeface="Consolas"/>
            </a:endParaRPr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42B8C740-FCE9-47B2-96D1-98AF0D526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5" y="2143125"/>
            <a:ext cx="4467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91A0-6D05-ED4A-A024-19E0C9E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What do customer reviews tell us?</a:t>
            </a:r>
            <a:endParaRPr lang="en-US" sz="3600" b="1">
              <a:solidFill>
                <a:srgbClr val="002060"/>
              </a:solidFill>
              <a:ea typeface="+mj-lt"/>
              <a:cs typeface="+mj-lt"/>
            </a:endParaRPr>
          </a:p>
        </p:txBody>
      </p:sp>
      <p:pic>
        <p:nvPicPr>
          <p:cNvPr id="9" name="Graphic 8" descr="Astronaut male with solid fill">
            <a:extLst>
              <a:ext uri="{FF2B5EF4-FFF2-40B4-BE49-F238E27FC236}">
                <a16:creationId xmlns:a16="http://schemas.microsoft.com/office/drawing/2014/main" id="{96CE7B03-4005-4D09-9717-3F6603BF5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68400-B8A2-4DBD-A667-AEDDED8E9AE0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FC3C-29E3-4D6C-9143-C100CF3AFE1C}"/>
              </a:ext>
            </a:extLst>
          </p:cNvPr>
          <p:cNvSpPr txBox="1"/>
          <p:nvPr/>
        </p:nvSpPr>
        <p:spPr>
          <a:xfrm>
            <a:off x="38101" y="2028324"/>
            <a:ext cx="627597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>
                <a:latin typeface="Century Schoolbook" panose="02040604050505020304"/>
              </a:rPr>
              <a:t>Positive reviews focused on flavor.</a:t>
            </a:r>
            <a:endParaRPr lang="en-US"/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entury Schoolbook" panose="02040604050505020304"/>
              </a:rPr>
              <a:t>Example: </a:t>
            </a:r>
            <a:r>
              <a:rPr lang="en-US">
                <a:latin typeface="Consolas"/>
              </a:rPr>
              <a:t>Magnificently powerful and intense.  Developing vanilla and a hint of over-ripe bananas.  Finally, burnt sugar and caramel.</a:t>
            </a:r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>
                <a:latin typeface="Consolas"/>
              </a:rPr>
              <a:t>Negative reviews focused on cost.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onsolas"/>
              </a:rPr>
              <a:t>However, some reviews could fall into any of the 3 categories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onsolas"/>
              </a:rPr>
              <a:t>Example: This has a significant proportion of sherry wood and it marks a real step up from its younger stablemates.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latin typeface="Consolas"/>
              </a:rPr>
              <a:t>Neutral reviews focused on how the whisky was created vs taste. 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onsolas"/>
              </a:rPr>
              <a:t>Example: After hogshead maturation the whisky ultimately underwent a period of finishing in an ex-sherry cask prior to bottling.</a:t>
            </a:r>
            <a:endParaRPr lang="en-US"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FD6E953-C8C7-4785-9ECA-4B415255A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2690116"/>
            <a:ext cx="4705350" cy="351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6B1D3-6BAB-47E9-AD51-BCDB20B6D23C}"/>
              </a:ext>
            </a:extLst>
          </p:cNvPr>
          <p:cNvSpPr txBox="1"/>
          <p:nvPr/>
        </p:nvSpPr>
        <p:spPr>
          <a:xfrm>
            <a:off x="7286625" y="2181225"/>
            <a:ext cx="366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Top 20 Scotch Noun Tokens</a:t>
            </a:r>
          </a:p>
        </p:txBody>
      </p:sp>
    </p:spTree>
    <p:extLst>
      <p:ext uri="{BB962C8B-B14F-4D97-AF65-F5344CB8AC3E}">
        <p14:creationId xmlns:p14="http://schemas.microsoft.com/office/powerpoint/2010/main" val="351673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04DF-59CF-9B48-8A9E-D1B626DF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Ratings </a:t>
            </a:r>
            <a:r>
              <a:rPr lang="en-US" b="1">
                <a:solidFill>
                  <a:srgbClr val="002060"/>
                </a:solidFill>
              </a:rPr>
              <a:t>can't</a:t>
            </a:r>
            <a:r>
              <a:rPr lang="en-US">
                <a:solidFill>
                  <a:srgbClr val="FFFFFF"/>
                </a:solidFill>
              </a:rPr>
              <a:t> be predicted based on </a:t>
            </a:r>
            <a:r>
              <a:rPr lang="en-US" b="1">
                <a:solidFill>
                  <a:srgbClr val="002060"/>
                </a:solidFill>
              </a:rPr>
              <a:t>alcohol %, taste, or price.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raphic 4" descr="Signal with solid fill">
            <a:extLst>
              <a:ext uri="{FF2B5EF4-FFF2-40B4-BE49-F238E27FC236}">
                <a16:creationId xmlns:a16="http://schemas.microsoft.com/office/drawing/2014/main" id="{5BDCA188-E02B-4EA6-9FB5-9F01906D2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72175" y="6411530"/>
            <a:ext cx="301085" cy="319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BE38E-1358-4BCC-AC06-D1E4D8D81D37}"/>
              </a:ext>
            </a:extLst>
          </p:cNvPr>
          <p:cNvSpPr txBox="1"/>
          <p:nvPr/>
        </p:nvSpPr>
        <p:spPr>
          <a:xfrm>
            <a:off x="10123448" y="6406376"/>
            <a:ext cx="763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DE1296A-2BC8-41B4-ABAF-CB489FAD4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1932" y="2140902"/>
            <a:ext cx="5091118" cy="435133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E7D5FE-B4DB-4121-8AC5-72306D530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196" y="2157442"/>
            <a:ext cx="5678257" cy="435133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06103715-B8CB-485B-88C4-A528773DA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43" y="2123307"/>
            <a:ext cx="5053856" cy="4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04DF-59CF-9B48-8A9E-D1B626DF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Cost </a:t>
            </a:r>
            <a:r>
              <a:rPr lang="en-US" b="1">
                <a:solidFill>
                  <a:srgbClr val="002060"/>
                </a:solidFill>
              </a:rPr>
              <a:t>can't</a:t>
            </a:r>
            <a:r>
              <a:rPr lang="en-US">
                <a:solidFill>
                  <a:srgbClr val="FFFFFF"/>
                </a:solidFill>
              </a:rPr>
              <a:t> be predicted based on attribute scores of whisky.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BE38E-1358-4BCC-AC06-D1E4D8D81D37}"/>
              </a:ext>
            </a:extLst>
          </p:cNvPr>
          <p:cNvSpPr txBox="1"/>
          <p:nvPr/>
        </p:nvSpPr>
        <p:spPr>
          <a:xfrm>
            <a:off x="10123448" y="6406376"/>
            <a:ext cx="763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Mode</a:t>
            </a:r>
          </a:p>
        </p:txBody>
      </p:sp>
      <p:pic>
        <p:nvPicPr>
          <p:cNvPr id="3" name="Graphic 2" descr="Signal with solid fill">
            <a:extLst>
              <a:ext uri="{FF2B5EF4-FFF2-40B4-BE49-F238E27FC236}">
                <a16:creationId xmlns:a16="http://schemas.microsoft.com/office/drawing/2014/main" id="{22241833-8CCF-476A-914B-3E8A36741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72175" y="6411530"/>
            <a:ext cx="301085" cy="31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30575E-101A-4FA5-A66F-5CFA4A819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7" y="2306667"/>
            <a:ext cx="5165567" cy="358829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E1B3A7-BADA-43E9-AD03-013167E45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373" y="2303310"/>
            <a:ext cx="4977008" cy="35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04DF-59CF-9B48-8A9E-D1B626DF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Consumer reviews tell us how the </a:t>
            </a:r>
            <a:r>
              <a:rPr lang="en-US" b="1">
                <a:solidFill>
                  <a:srgbClr val="002060"/>
                </a:solidFill>
              </a:rPr>
              <a:t>clusters are composed</a:t>
            </a:r>
            <a:r>
              <a:rPr lang="en-US" b="1">
                <a:solidFill>
                  <a:srgbClr val="FFFFFF"/>
                </a:solidFill>
              </a:rPr>
              <a:t>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BE38E-1358-4BCC-AC06-D1E4D8D81D37}"/>
              </a:ext>
            </a:extLst>
          </p:cNvPr>
          <p:cNvSpPr txBox="1"/>
          <p:nvPr/>
        </p:nvSpPr>
        <p:spPr>
          <a:xfrm>
            <a:off x="10123448" y="6406376"/>
            <a:ext cx="763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Mode</a:t>
            </a:r>
          </a:p>
        </p:txBody>
      </p:sp>
      <p:pic>
        <p:nvPicPr>
          <p:cNvPr id="3" name="Graphic 2" descr="Signal with solid fill">
            <a:extLst>
              <a:ext uri="{FF2B5EF4-FFF2-40B4-BE49-F238E27FC236}">
                <a16:creationId xmlns:a16="http://schemas.microsoft.com/office/drawing/2014/main" id="{22241833-8CCF-476A-914B-3E8A36741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72175" y="6411530"/>
            <a:ext cx="301085" cy="319669"/>
          </a:xfrm>
          <a:prstGeom prst="rect">
            <a:avLst/>
          </a:prstGeom>
        </p:spPr>
      </p:pic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527973-F43B-4E08-A489-49181274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2" y="2142462"/>
            <a:ext cx="5564413" cy="4135574"/>
          </a:xfrm>
          <a:prstGeom prst="rect">
            <a:avLst/>
          </a:prstGeom>
        </p:spPr>
      </p:pic>
      <p:pic>
        <p:nvPicPr>
          <p:cNvPr id="7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B656E8A-511E-40BD-97E2-80117782A4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19" r="45508" b="219"/>
          <a:stretch/>
        </p:blipFill>
        <p:spPr>
          <a:xfrm>
            <a:off x="5953403" y="2140662"/>
            <a:ext cx="5006543" cy="41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2882D-9838-6746-908E-C3E28BE7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1296-C6D8-964D-BF23-4B57231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9032116" cy="3853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accent2"/>
                </a:solidFill>
              </a:rPr>
              <a:t>Share</a:t>
            </a:r>
            <a:r>
              <a:rPr lang="en-US" sz="2000">
                <a:solidFill>
                  <a:srgbClr val="FFFFFF"/>
                </a:solidFill>
              </a:rPr>
              <a:t> results of the whisky analysis </a:t>
            </a:r>
            <a:r>
              <a:rPr lang="en-US" sz="2000">
                <a:solidFill>
                  <a:schemeClr val="accent2"/>
                </a:solidFill>
              </a:rPr>
              <a:t>conducted this semester.</a:t>
            </a:r>
            <a:endParaRPr lang="en-US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/>
                </a:solidFill>
              </a:rPr>
              <a:t>Identify ways to </a:t>
            </a:r>
            <a:r>
              <a:rPr lang="en-US" sz="2000">
                <a:solidFill>
                  <a:srgbClr val="FFFFFF"/>
                </a:solidFill>
              </a:rPr>
              <a:t>predict cost and ratings </a:t>
            </a:r>
            <a:r>
              <a:rPr lang="en-US" sz="2000">
                <a:solidFill>
                  <a:schemeClr val="accent2"/>
                </a:solidFill>
              </a:rPr>
              <a:t>based on other attributes.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/>
                </a:solidFill>
              </a:rPr>
              <a:t>Using customer reviews, find </a:t>
            </a:r>
            <a:r>
              <a:rPr lang="en-US" sz="2000">
                <a:solidFill>
                  <a:srgbClr val="FFFFFF"/>
                </a:solidFill>
              </a:rPr>
              <a:t>preferences for flavors of whisky. 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2"/>
                </a:solidFill>
              </a:rPr>
              <a:t>Based on whisky attributes, </a:t>
            </a:r>
            <a:r>
              <a:rPr lang="en-US" sz="2000">
                <a:solidFill>
                  <a:srgbClr val="FFFFFF"/>
                </a:solidFill>
              </a:rPr>
              <a:t>provide recommendations to consumers.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Forecast trends in whisky imports </a:t>
            </a:r>
            <a:r>
              <a:rPr lang="en-US" sz="2000">
                <a:solidFill>
                  <a:schemeClr val="accent2"/>
                </a:solidFill>
              </a:rPr>
              <a:t>from UK to US.</a:t>
            </a:r>
          </a:p>
        </p:txBody>
      </p:sp>
      <p:pic>
        <p:nvPicPr>
          <p:cNvPr id="4" name="Graphic 4" descr="Badge 1 with solid fill">
            <a:extLst>
              <a:ext uri="{FF2B5EF4-FFF2-40B4-BE49-F238E27FC236}">
                <a16:creationId xmlns:a16="http://schemas.microsoft.com/office/drawing/2014/main" id="{EBB00DD2-3683-4345-B3AF-8A9A9A70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629" y="2377509"/>
            <a:ext cx="273428" cy="273428"/>
          </a:xfrm>
          <a:prstGeom prst="rect">
            <a:avLst/>
          </a:prstGeom>
        </p:spPr>
      </p:pic>
      <p:pic>
        <p:nvPicPr>
          <p:cNvPr id="5" name="Graphic 5" descr="Badge with solid fill">
            <a:extLst>
              <a:ext uri="{FF2B5EF4-FFF2-40B4-BE49-F238E27FC236}">
                <a16:creationId xmlns:a16="http://schemas.microsoft.com/office/drawing/2014/main" id="{491F879B-80A6-4A1F-A55A-2F184D433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114" y="2873507"/>
            <a:ext cx="273206" cy="273206"/>
          </a:xfrm>
          <a:prstGeom prst="rect">
            <a:avLst/>
          </a:prstGeom>
        </p:spPr>
      </p:pic>
      <p:pic>
        <p:nvPicPr>
          <p:cNvPr id="6" name="Graphic 6" descr="Badge 3 with solid fill">
            <a:extLst>
              <a:ext uri="{FF2B5EF4-FFF2-40B4-BE49-F238E27FC236}">
                <a16:creationId xmlns:a16="http://schemas.microsoft.com/office/drawing/2014/main" id="{D0CC17ED-A263-4B56-B6BA-ECF3613B1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7306" y="3377690"/>
            <a:ext cx="273427" cy="273427"/>
          </a:xfrm>
          <a:prstGeom prst="rect">
            <a:avLst/>
          </a:prstGeom>
        </p:spPr>
      </p:pic>
      <p:pic>
        <p:nvPicPr>
          <p:cNvPr id="7" name="Graphic 8" descr="Badge 4 with solid fill">
            <a:extLst>
              <a:ext uri="{FF2B5EF4-FFF2-40B4-BE49-F238E27FC236}">
                <a16:creationId xmlns:a16="http://schemas.microsoft.com/office/drawing/2014/main" id="{451B752C-24F2-4D27-BCB8-950423D1A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791" y="3873687"/>
            <a:ext cx="273427" cy="273427"/>
          </a:xfrm>
          <a:prstGeom prst="rect">
            <a:avLst/>
          </a:prstGeom>
        </p:spPr>
      </p:pic>
      <p:pic>
        <p:nvPicPr>
          <p:cNvPr id="9" name="Graphic 10" descr="Badge 5 with solid fill">
            <a:extLst>
              <a:ext uri="{FF2B5EF4-FFF2-40B4-BE49-F238E27FC236}">
                <a16:creationId xmlns:a16="http://schemas.microsoft.com/office/drawing/2014/main" id="{2A1F355A-8AF0-4541-8F3B-28B7A35142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515" y="4350657"/>
            <a:ext cx="279401" cy="2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04DF-59CF-9B48-8A9E-D1B626DF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If customers are looking for </a:t>
            </a:r>
            <a:r>
              <a:rPr lang="en-US" b="1">
                <a:solidFill>
                  <a:srgbClr val="002060"/>
                </a:solidFill>
              </a:rPr>
              <a:t>spicy, we recommend cluster 1</a:t>
            </a:r>
            <a:r>
              <a:rPr lang="en-US" b="1">
                <a:solidFill>
                  <a:srgbClr val="FFFFFF"/>
                </a:solidFill>
              </a:rPr>
              <a:t>.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BE38E-1358-4BCC-AC06-D1E4D8D81D37}"/>
              </a:ext>
            </a:extLst>
          </p:cNvPr>
          <p:cNvSpPr txBox="1"/>
          <p:nvPr/>
        </p:nvSpPr>
        <p:spPr>
          <a:xfrm>
            <a:off x="10123448" y="6406376"/>
            <a:ext cx="763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FCC8F4-1DB5-4DC8-9E85-2876F0D7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00" y="2019866"/>
            <a:ext cx="10836002" cy="45594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>
                <a:solidFill>
                  <a:srgbClr val="002060"/>
                </a:solidFill>
                <a:latin typeface="Century Schoolbook"/>
              </a:rPr>
              <a:t>High in sweetness, malty, floral, 46.9% alcohol average  :</a:t>
            </a:r>
            <a:r>
              <a:rPr lang="en-US" sz="1600">
                <a:solidFill>
                  <a:srgbClr val="002060"/>
                </a:solidFill>
                <a:latin typeface="Century Schoolbook"/>
              </a:rPr>
              <a:t> </a:t>
            </a:r>
          </a:p>
          <a:p>
            <a:pPr lvl="1">
              <a:lnSpc>
                <a:spcPct val="200000"/>
              </a:lnSpc>
            </a:pPr>
            <a:r>
              <a:rPr lang="en-US" sz="1200" b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Aberfeldy, Auchentoshan, </a:t>
            </a:r>
            <a:r>
              <a:rPr lang="en-US" sz="1200" b="1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Cardhu</a:t>
            </a:r>
            <a:r>
              <a:rPr lang="en-US" sz="1200" b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Glenlivet, Old Pulteney, </a:t>
            </a:r>
            <a:r>
              <a:rPr lang="en-US" sz="1200" b="1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Tomatin</a:t>
            </a:r>
            <a:endParaRPr lang="en-US" sz="1200" b="1">
              <a:solidFill>
                <a:schemeClr val="tx1"/>
              </a:solidFill>
              <a:latin typeface="Century Schoolbook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2000">
                <a:solidFill>
                  <a:srgbClr val="002060"/>
                </a:solidFill>
                <a:latin typeface="Century Schoolbook"/>
              </a:rPr>
              <a:t>Highest in body, smoky, medicinal, spicy, 49.9% alcohol average </a:t>
            </a:r>
            <a:r>
              <a:rPr lang="en-US" sz="2000">
                <a:solidFill>
                  <a:srgbClr val="002060"/>
                </a:solidFill>
                <a:latin typeface="Century Schoolbook"/>
                <a:ea typeface="+mn-lt"/>
                <a:cs typeface="+mn-lt"/>
              </a:rPr>
              <a:t> :</a:t>
            </a:r>
            <a:r>
              <a:rPr lang="en-US" sz="1600">
                <a:solidFill>
                  <a:srgbClr val="002060"/>
                </a:solidFill>
                <a:latin typeface="Century Schoolbook"/>
                <a:ea typeface="+mn-lt"/>
                <a:cs typeface="+mn-lt"/>
              </a:rPr>
              <a:t> </a:t>
            </a:r>
            <a:endParaRPr lang="en-US" sz="1600">
              <a:solidFill>
                <a:srgbClr val="00206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</a:pPr>
            <a:r>
              <a:rPr lang="en-US" sz="1200" b="1" spc="1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Ardbeg, 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Caol</a:t>
            </a:r>
            <a:r>
              <a:rPr lang="en-US" sz="1200" b="1" spc="1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 Ila, 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Clynelish</a:t>
            </a:r>
            <a:r>
              <a:rPr lang="en-US" sz="1200" b="1" spc="1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Lagavulin, Laphroaig, Talisker</a:t>
            </a:r>
            <a:endParaRPr lang="en-US" sz="1200" b="1">
              <a:solidFill>
                <a:schemeClr val="tx1"/>
              </a:solidFill>
              <a:latin typeface="Century Schoolbook"/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1900">
                <a:solidFill>
                  <a:srgbClr val="002060"/>
                </a:solidFill>
                <a:latin typeface="Century Schoolbook"/>
                <a:ea typeface="+mn-lt"/>
                <a:cs typeface="+mn-lt"/>
              </a:rPr>
              <a:t>High in sweetness, body, fruity, floral, 50.3% alcohol average  :  </a:t>
            </a:r>
            <a:endParaRPr lang="en-US" sz="1900">
              <a:solidFill>
                <a:srgbClr val="002060"/>
              </a:solidFill>
              <a:latin typeface="Century Schoolbook"/>
            </a:endParaRPr>
          </a:p>
          <a:p>
            <a:pPr lvl="1">
              <a:lnSpc>
                <a:spcPct val="200000"/>
              </a:lnSpc>
            </a:pPr>
            <a:r>
              <a:rPr lang="en-US" sz="1200" b="1" spc="1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Aberlour</a:t>
            </a:r>
            <a:r>
              <a:rPr lang="en-US" sz="1200" b="1" spc="1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Ardmore, Bowmore, 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Glenallachie</a:t>
            </a:r>
            <a:r>
              <a:rPr lang="en-US" sz="1200" b="1" spc="1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 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Mannochmore</a:t>
            </a:r>
            <a:r>
              <a:rPr lang="en-US" sz="1200" b="1" spc="1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 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Strathmill</a:t>
            </a:r>
            <a:r>
              <a:rPr lang="en-US" sz="1200" b="1" spc="10">
                <a:solidFill>
                  <a:schemeClr val="tx1"/>
                </a:solidFill>
                <a:latin typeface="Century Schoolbook"/>
                <a:ea typeface="+mn-lt"/>
                <a:cs typeface="+mn-lt"/>
              </a:rPr>
              <a:t>, Tobermory </a:t>
            </a:r>
            <a:r>
              <a:rPr lang="en-US" sz="1400" b="1" spc="10">
                <a:latin typeface="Century Schoolbook"/>
                <a:ea typeface="+mn-lt"/>
                <a:cs typeface="+mn-lt"/>
              </a:rPr>
              <a:t>  </a:t>
            </a:r>
            <a:endParaRPr lang="en-US" sz="1400" b="1" spc="10">
              <a:latin typeface="Century Schoolbook"/>
            </a:endParaRPr>
          </a:p>
          <a:p>
            <a:pPr>
              <a:lnSpc>
                <a:spcPct val="200000"/>
              </a:lnSpc>
            </a:pPr>
            <a:r>
              <a:rPr lang="en-US" sz="1900">
                <a:solidFill>
                  <a:srgbClr val="002060"/>
                </a:solidFill>
                <a:latin typeface="Century Schoolbook"/>
              </a:rPr>
              <a:t>High in sweetness, fruity, malty, body, 44.0% alcohol average  : </a:t>
            </a:r>
            <a:r>
              <a:rPr lang="en-US" sz="1900">
                <a:latin typeface="Century Schoolbook"/>
              </a:rPr>
              <a:t> </a:t>
            </a:r>
            <a:r>
              <a:rPr lang="en-US" sz="1600">
                <a:latin typeface="Century Schoolbook"/>
              </a:rPr>
              <a:t>    </a:t>
            </a:r>
          </a:p>
          <a:p>
            <a:pPr lvl="1">
              <a:lnSpc>
                <a:spcPct val="200000"/>
              </a:lnSpc>
            </a:pPr>
            <a:r>
              <a:rPr lang="en-US" sz="1200" b="1" spc="10">
                <a:solidFill>
                  <a:schemeClr val="tx1"/>
                </a:solidFill>
                <a:latin typeface="Century Schoolbook"/>
              </a:rPr>
              <a:t>Dalmore, 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</a:rPr>
              <a:t>Glenfiddish</a:t>
            </a:r>
            <a:r>
              <a:rPr lang="en-US" sz="1200" b="1" spc="10">
                <a:solidFill>
                  <a:schemeClr val="tx1"/>
                </a:solidFill>
                <a:latin typeface="Century Schoolbook"/>
              </a:rPr>
              <a:t>, 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</a:rPr>
              <a:t>Knockando</a:t>
            </a:r>
            <a:r>
              <a:rPr lang="en-US" sz="1200" b="1" spc="10">
                <a:solidFill>
                  <a:schemeClr val="tx1"/>
                </a:solidFill>
                <a:latin typeface="Century Schoolbook"/>
              </a:rPr>
              <a:t>, Royal 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</a:rPr>
              <a:t>Lochnagar</a:t>
            </a:r>
            <a:r>
              <a:rPr lang="en-US" sz="1200" b="1" spc="10">
                <a:solidFill>
                  <a:schemeClr val="tx1"/>
                </a:solidFill>
                <a:latin typeface="Century Schoolbook"/>
              </a:rPr>
              <a:t>, 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</a:rPr>
              <a:t>Romintoul</a:t>
            </a:r>
            <a:r>
              <a:rPr lang="en-US" sz="1200" b="1" spc="10">
                <a:solidFill>
                  <a:schemeClr val="tx1"/>
                </a:solidFill>
                <a:latin typeface="Century Schoolbook"/>
              </a:rPr>
              <a:t>, </a:t>
            </a:r>
            <a:r>
              <a:rPr lang="en-US" sz="1200" b="1" spc="10" err="1">
                <a:solidFill>
                  <a:schemeClr val="tx1"/>
                </a:solidFill>
                <a:latin typeface="Century Schoolbook"/>
              </a:rPr>
              <a:t>Tullibardine</a:t>
            </a:r>
            <a:r>
              <a:rPr lang="en-US" sz="1200" b="1">
                <a:solidFill>
                  <a:schemeClr val="tx1"/>
                </a:solidFill>
                <a:latin typeface="Century Schoolbook"/>
              </a:rPr>
              <a:t> </a:t>
            </a:r>
            <a:r>
              <a:rPr lang="en-US" sz="1400" b="1">
                <a:solidFill>
                  <a:schemeClr val="tx1"/>
                </a:solidFill>
                <a:latin typeface="Century Schoolbook"/>
              </a:rPr>
              <a:t>  </a:t>
            </a:r>
            <a:r>
              <a:rPr lang="en-US" sz="1400">
                <a:solidFill>
                  <a:schemeClr val="tx1"/>
                </a:solidFill>
                <a:latin typeface="Century Schoolbook"/>
              </a:rPr>
              <a:t>  </a:t>
            </a:r>
            <a:r>
              <a:rPr lang="en-US" sz="1400">
                <a:latin typeface="Century Schoolbook"/>
              </a:rPr>
              <a:t>                     </a:t>
            </a:r>
            <a:endParaRPr lang="en-US" sz="1400">
              <a:latin typeface="Century Schoolbook"/>
              <a:ea typeface="+mn-lt"/>
              <a:cs typeface="+mn-lt"/>
            </a:endParaRPr>
          </a:p>
        </p:txBody>
      </p:sp>
      <p:pic>
        <p:nvPicPr>
          <p:cNvPr id="3" name="Graphic 2" descr="Signal with solid fill">
            <a:extLst>
              <a:ext uri="{FF2B5EF4-FFF2-40B4-BE49-F238E27FC236}">
                <a16:creationId xmlns:a16="http://schemas.microsoft.com/office/drawing/2014/main" id="{22241833-8CCF-476A-914B-3E8A3674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72175" y="6411530"/>
            <a:ext cx="301085" cy="319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D2BA35-EE03-4AA7-9A53-B6011C414A3F}"/>
              </a:ext>
            </a:extLst>
          </p:cNvPr>
          <p:cNvSpPr txBox="1"/>
          <p:nvPr/>
        </p:nvSpPr>
        <p:spPr>
          <a:xfrm>
            <a:off x="8797471" y="2129971"/>
            <a:ext cx="2743199" cy="53476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2400" b="1">
                <a:solidFill>
                  <a:srgbClr val="D3DCE3"/>
                </a:solidFill>
              </a:rPr>
              <a:t>Cluster 0 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2400" b="1">
              <a:solidFill>
                <a:srgbClr val="D3DCE3"/>
              </a:solidFill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2400" b="1">
                <a:solidFill>
                  <a:srgbClr val="D3DCE3"/>
                </a:solidFill>
              </a:rPr>
              <a:t>Cluster 1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2400" b="1">
              <a:solidFill>
                <a:srgbClr val="D3DCE3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2400" b="1">
                <a:solidFill>
                  <a:srgbClr val="D3DCE3"/>
                </a:solidFill>
              </a:rPr>
              <a:t>Cluster 2</a:t>
            </a:r>
            <a:endParaRPr lang="en-US" sz="2400" b="1">
              <a:solidFill>
                <a:srgbClr val="D3DCE3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2400" b="1">
              <a:solidFill>
                <a:srgbClr val="D3DCE3"/>
              </a:solidFill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2400" b="1">
                <a:solidFill>
                  <a:srgbClr val="D3DCE3"/>
                </a:solidFill>
              </a:rPr>
              <a:t>Cluster 3</a:t>
            </a:r>
          </a:p>
          <a:p>
            <a:endParaRPr lang="en-US" sz="2400" b="1">
              <a:solidFill>
                <a:srgbClr val="D3DCE3"/>
              </a:solidFill>
            </a:endParaRPr>
          </a:p>
          <a:p>
            <a:endParaRPr lang="en-US" sz="2400" b="1">
              <a:solidFill>
                <a:srgbClr val="D3DCE3"/>
              </a:solidFill>
            </a:endParaRPr>
          </a:p>
          <a:p>
            <a:endParaRPr lang="en-US" sz="2400" b="1">
              <a:solidFill>
                <a:srgbClr val="D3DCE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05797-A53F-4EF8-B864-0BAC433A6D60}"/>
              </a:ext>
            </a:extLst>
          </p:cNvPr>
          <p:cNvSpPr/>
          <p:nvPr/>
        </p:nvSpPr>
        <p:spPr>
          <a:xfrm>
            <a:off x="239032" y="2125889"/>
            <a:ext cx="10840356" cy="9162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2744F-875F-4B8F-A905-41BD29F743B2}"/>
              </a:ext>
            </a:extLst>
          </p:cNvPr>
          <p:cNvSpPr/>
          <p:nvPr/>
        </p:nvSpPr>
        <p:spPr>
          <a:xfrm>
            <a:off x="239031" y="5491388"/>
            <a:ext cx="10840356" cy="9162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A77B1-7CA8-4DE4-8C18-54512DC06C0C}"/>
              </a:ext>
            </a:extLst>
          </p:cNvPr>
          <p:cNvSpPr/>
          <p:nvPr/>
        </p:nvSpPr>
        <p:spPr>
          <a:xfrm>
            <a:off x="229960" y="4384674"/>
            <a:ext cx="10840356" cy="9162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68F1E2-2B08-4964-9D1B-FC6648B660E5}"/>
              </a:ext>
            </a:extLst>
          </p:cNvPr>
          <p:cNvSpPr/>
          <p:nvPr/>
        </p:nvSpPr>
        <p:spPr>
          <a:xfrm>
            <a:off x="239031" y="3232603"/>
            <a:ext cx="10840356" cy="9162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2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04DF-59CF-9B48-8A9E-D1B626DF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COVID-19</a:t>
            </a:r>
            <a:r>
              <a:rPr lang="en-US" b="1">
                <a:solidFill>
                  <a:srgbClr val="002060"/>
                </a:solidFill>
              </a:rPr>
              <a:t> greatly affected </a:t>
            </a:r>
            <a:r>
              <a:rPr lang="en-US"/>
              <a:t>whisky imports</a:t>
            </a:r>
            <a:r>
              <a:rPr lang="en-US">
                <a:solidFill>
                  <a:srgbClr val="FFFFFF"/>
                </a:solidFill>
              </a:rPr>
              <a:t> from the UK to the US</a:t>
            </a:r>
            <a:r>
              <a:rPr lang="en-US" b="1">
                <a:solidFill>
                  <a:srgbClr val="FFFFFF"/>
                </a:solidFill>
              </a:rPr>
              <a:t>.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BE38E-1358-4BCC-AC06-D1E4D8D81D37}"/>
              </a:ext>
            </a:extLst>
          </p:cNvPr>
          <p:cNvSpPr txBox="1"/>
          <p:nvPr/>
        </p:nvSpPr>
        <p:spPr>
          <a:xfrm>
            <a:off x="10123448" y="6406376"/>
            <a:ext cx="763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Mode</a:t>
            </a:r>
          </a:p>
        </p:txBody>
      </p:sp>
      <p:pic>
        <p:nvPicPr>
          <p:cNvPr id="3" name="Graphic 2" descr="Signal with solid fill">
            <a:extLst>
              <a:ext uri="{FF2B5EF4-FFF2-40B4-BE49-F238E27FC236}">
                <a16:creationId xmlns:a16="http://schemas.microsoft.com/office/drawing/2014/main" id="{22241833-8CCF-476A-914B-3E8A36741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72175" y="6411530"/>
            <a:ext cx="301085" cy="319669"/>
          </a:xfrm>
          <a:prstGeom prst="rect">
            <a:avLst/>
          </a:prstGeom>
        </p:spPr>
      </p:pic>
      <p:pic>
        <p:nvPicPr>
          <p:cNvPr id="19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F5A741E8-F2B8-4978-93AB-1167D70D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95268" y="1828800"/>
            <a:ext cx="7328568" cy="43513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E247B-35A8-44A2-9F4A-96F5A2AC82C9}"/>
              </a:ext>
            </a:extLst>
          </p:cNvPr>
          <p:cNvSpPr txBox="1"/>
          <p:nvPr/>
        </p:nvSpPr>
        <p:spPr>
          <a:xfrm>
            <a:off x="5735690" y="6308539"/>
            <a:ext cx="32102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US and UK shutdowns,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Increased restrictions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D9034-CA43-4554-9EA8-AB079B8A8FEF}"/>
              </a:ext>
            </a:extLst>
          </p:cNvPr>
          <p:cNvCxnSpPr/>
          <p:nvPr/>
        </p:nvCxnSpPr>
        <p:spPr>
          <a:xfrm>
            <a:off x="6637387" y="4830710"/>
            <a:ext cx="625607" cy="144396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74C82B-368C-48FE-B747-FA4D3AC3AFD5}"/>
              </a:ext>
            </a:extLst>
          </p:cNvPr>
          <p:cNvCxnSpPr>
            <a:cxnSpLocks/>
          </p:cNvCxnSpPr>
          <p:nvPr/>
        </p:nvCxnSpPr>
        <p:spPr>
          <a:xfrm flipH="1">
            <a:off x="7315753" y="4830710"/>
            <a:ext cx="625607" cy="144396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04DF-59CF-9B48-8A9E-D1B626DF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28262" cy="1350142"/>
          </a:xfrm>
        </p:spPr>
        <p:txBody>
          <a:bodyPr>
            <a:normAutofit fontScale="90000"/>
          </a:bodyPr>
          <a:lstStyle/>
          <a:p>
            <a:r>
              <a:rPr lang="en-US" sz="4000"/>
              <a:t>Prophet</a:t>
            </a:r>
            <a:r>
              <a:rPr lang="en-US" sz="4000" b="1">
                <a:solidFill>
                  <a:srgbClr val="002060"/>
                </a:solidFill>
              </a:rPr>
              <a:t> </a:t>
            </a:r>
            <a:r>
              <a:rPr lang="en-US" sz="4000"/>
              <a:t>forecasts </a:t>
            </a:r>
            <a:r>
              <a:rPr lang="en-US" sz="4000" b="1">
                <a:solidFill>
                  <a:srgbClr val="002060"/>
                </a:solidFill>
              </a:rPr>
              <a:t>continued decline in whisky imports</a:t>
            </a:r>
            <a:r>
              <a:rPr lang="en-US" sz="4000">
                <a:solidFill>
                  <a:srgbClr val="FFFFFF"/>
                </a:solidFill>
              </a:rPr>
              <a:t> from the UK to the US</a:t>
            </a:r>
            <a:r>
              <a:rPr lang="en-US" sz="4000" b="1">
                <a:solidFill>
                  <a:srgbClr val="FFFFFF"/>
                </a:solidFill>
              </a:rPr>
              <a:t>.</a:t>
            </a:r>
            <a:endParaRPr lang="en-US" sz="4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BE38E-1358-4BCC-AC06-D1E4D8D81D37}"/>
              </a:ext>
            </a:extLst>
          </p:cNvPr>
          <p:cNvSpPr txBox="1"/>
          <p:nvPr/>
        </p:nvSpPr>
        <p:spPr>
          <a:xfrm>
            <a:off x="10123448" y="6406376"/>
            <a:ext cx="763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Mode</a:t>
            </a:r>
          </a:p>
        </p:txBody>
      </p:sp>
      <p:pic>
        <p:nvPicPr>
          <p:cNvPr id="3" name="Graphic 2" descr="Signal with solid fill">
            <a:extLst>
              <a:ext uri="{FF2B5EF4-FFF2-40B4-BE49-F238E27FC236}">
                <a16:creationId xmlns:a16="http://schemas.microsoft.com/office/drawing/2014/main" id="{22241833-8CCF-476A-914B-3E8A36741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772175" y="6411530"/>
            <a:ext cx="301085" cy="319669"/>
          </a:xfrm>
          <a:prstGeom prst="rect">
            <a:avLst/>
          </a:prstGeom>
        </p:spPr>
      </p:pic>
      <p:pic>
        <p:nvPicPr>
          <p:cNvPr id="18" name="Picture 20" descr="Chart&#10;&#10;Description automatically generated">
            <a:extLst>
              <a:ext uri="{FF2B5EF4-FFF2-40B4-BE49-F238E27FC236}">
                <a16:creationId xmlns:a16="http://schemas.microsoft.com/office/drawing/2014/main" id="{164F37AA-8638-4255-94C4-53A994971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3041" y="2260509"/>
            <a:ext cx="5733915" cy="3434419"/>
          </a:xfr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81D6669-EAD1-4751-A336-3B5BDAE4D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557" y="2257225"/>
            <a:ext cx="5057077" cy="34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1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0C32-7794-FF4A-BE52-3A950CE9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Takeaways</a:t>
            </a:r>
          </a:p>
        </p:txBody>
      </p:sp>
      <p:pic>
        <p:nvPicPr>
          <p:cNvPr id="15" name="Graphic 13" descr="Microscope with solid fill">
            <a:extLst>
              <a:ext uri="{FF2B5EF4-FFF2-40B4-BE49-F238E27FC236}">
                <a16:creationId xmlns:a16="http://schemas.microsoft.com/office/drawing/2014/main" id="{2204A212-C925-43C0-9A25-DD0F1079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0814" y="6357935"/>
            <a:ext cx="243877" cy="237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009B0F-F930-4372-8A20-83FBF962E8F4}"/>
              </a:ext>
            </a:extLst>
          </p:cNvPr>
          <p:cNvSpPr txBox="1"/>
          <p:nvPr/>
        </p:nvSpPr>
        <p:spPr>
          <a:xfrm>
            <a:off x="9855994" y="6296024"/>
            <a:ext cx="11596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Nterpret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56A5204-9064-4053-BD11-848BF6F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76487"/>
            <a:ext cx="8595360" cy="38036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/>
              <a:t>A higher rating does not necessarily equate to a more expensive scotch. </a:t>
            </a:r>
          </a:p>
          <a:p>
            <a:r>
              <a:rPr lang="en-US" sz="2400"/>
              <a:t>Distinguishable flavors (such as honey) lead to better reviews.  </a:t>
            </a:r>
          </a:p>
          <a:p>
            <a:r>
              <a:rPr lang="en-US" sz="2400"/>
              <a:t>Ratings can't be predicted based on the alcohol percentage, taste profile, or price.</a:t>
            </a:r>
          </a:p>
          <a:p>
            <a:r>
              <a:rPr lang="en-US" sz="2400"/>
              <a:t>K-Means clusters can be used to help consumers choose a whisky based on flavor profiles</a:t>
            </a:r>
          </a:p>
          <a:p>
            <a:r>
              <a:rPr lang="en-US" sz="2400">
                <a:ea typeface="+mn-lt"/>
                <a:cs typeface="+mn-lt"/>
              </a:rPr>
              <a:t>UK to US imports projected to decrease over the next few years – stock up consumers!</a:t>
            </a:r>
          </a:p>
        </p:txBody>
      </p:sp>
    </p:spTree>
    <p:extLst>
      <p:ext uri="{BB962C8B-B14F-4D97-AF65-F5344CB8AC3E}">
        <p14:creationId xmlns:p14="http://schemas.microsoft.com/office/powerpoint/2010/main" val="336757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F541-5FF4-844B-BCE2-27448AB6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794931" cy="38531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Scotch Whisky Dataset </a:t>
            </a:r>
            <a:r>
              <a:rPr lang="en-US" baseline="30000">
                <a:ea typeface="+mn-lt"/>
                <a:cs typeface="+mn-lt"/>
              </a:rPr>
              <a:t>1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Attribute scores of 86 malt scotch whiskies </a:t>
            </a:r>
            <a:endParaRPr lang="en-US"/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86 rows x 17 columns</a:t>
            </a:r>
          </a:p>
          <a:p>
            <a:pPr marL="0" indent="0">
              <a:buNone/>
            </a:pPr>
            <a:r>
              <a:rPr lang="en-US" spc="10">
                <a:ea typeface="+mn-lt"/>
                <a:cs typeface="+mn-lt"/>
              </a:rPr>
              <a:t>2,2k+ Scotch Whisky Reviews </a:t>
            </a:r>
            <a:r>
              <a:rPr lang="en-US" baseline="30000">
                <a:ea typeface="+mn-lt"/>
                <a:cs typeface="+mn-lt"/>
              </a:rPr>
              <a:t>2</a:t>
            </a:r>
            <a:endParaRPr lang="en-US" spc="0">
              <a:ea typeface="+mn-lt"/>
              <a:cs typeface="+mn-lt"/>
            </a:endParaRPr>
          </a:p>
          <a:p>
            <a:pPr lvl="1"/>
            <a:r>
              <a:rPr lang="en-US" spc="0">
                <a:ea typeface="+mn-lt"/>
                <a:cs typeface="+mn-lt"/>
              </a:rPr>
              <a:t>Whisky</a:t>
            </a:r>
            <a:r>
              <a:rPr lang="en-US">
                <a:ea typeface="+mn-lt"/>
                <a:cs typeface="+mn-lt"/>
              </a:rPr>
              <a:t> brand, type, price, and reviews </a:t>
            </a:r>
            <a:endParaRPr lang="en-US" spc="0">
              <a:ea typeface="+mn-lt"/>
              <a:cs typeface="+mn-lt"/>
            </a:endParaRPr>
          </a:p>
          <a:p>
            <a:pPr lvl="1"/>
            <a:r>
              <a:rPr lang="en-US" spc="0">
                <a:ea typeface="+mn-lt"/>
                <a:cs typeface="+mn-lt"/>
              </a:rPr>
              <a:t>2245 rows x 7 columns</a:t>
            </a:r>
          </a:p>
          <a:p>
            <a:pPr marL="0" indent="0">
              <a:buSzTx/>
              <a:buNone/>
            </a:pPr>
            <a:r>
              <a:rPr lang="en-US" spc="0"/>
              <a:t>Distillery Coordinates </a:t>
            </a:r>
            <a:r>
              <a:rPr lang="en-US" spc="0" baseline="30000"/>
              <a:t>3</a:t>
            </a:r>
          </a:p>
          <a:p>
            <a:pPr lvl="1">
              <a:buSzTx/>
            </a:pPr>
            <a:r>
              <a:rPr lang="en-US" spc="0"/>
              <a:t>Standardized latitude and longitude of distilleries</a:t>
            </a:r>
          </a:p>
          <a:p>
            <a:pPr lvl="1"/>
            <a:r>
              <a:rPr lang="en-US"/>
              <a:t>109 rows x 3 columns</a:t>
            </a:r>
            <a:endParaRPr lang="en-US" spc="0"/>
          </a:p>
          <a:p>
            <a:pPr marL="0" indent="0">
              <a:buSzTx/>
              <a:buNone/>
            </a:pPr>
            <a:r>
              <a:rPr lang="en-US" spc="0"/>
              <a:t>US Trade and Tariff Data </a:t>
            </a:r>
            <a:r>
              <a:rPr lang="en-US" spc="0" baseline="30000"/>
              <a:t>4</a:t>
            </a:r>
          </a:p>
          <a:p>
            <a:pPr lvl="1">
              <a:buSzTx/>
            </a:pPr>
            <a:r>
              <a:rPr lang="en-US" spc="0"/>
              <a:t>Customs value of spirits, liqueurs, and other spiritous beverages imported from UK to USA</a:t>
            </a:r>
          </a:p>
          <a:p>
            <a:pPr lvl="1">
              <a:buSzTx/>
            </a:pPr>
            <a:r>
              <a:rPr lang="en-US" spc="0"/>
              <a:t>413 rows x 21 columns</a:t>
            </a:r>
          </a:p>
          <a:p>
            <a:pPr marL="285750" indent="-285750">
              <a:buSzTx/>
            </a:pPr>
            <a:endParaRPr lang="en-US" spc="0" baseline="30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1AA502-26D7-467B-8A11-3FD7D30102D3}"/>
              </a:ext>
            </a:extLst>
          </p:cNvPr>
          <p:cNvSpPr txBox="1">
            <a:spLocks/>
          </p:cNvSpPr>
          <p:nvPr/>
        </p:nvSpPr>
        <p:spPr>
          <a:xfrm>
            <a:off x="1265589" y="6092171"/>
            <a:ext cx="9248169" cy="8471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ea typeface="+mn-lt"/>
                <a:cs typeface="+mn-lt"/>
              </a:rPr>
              <a:t>1. </a:t>
            </a:r>
            <a:r>
              <a:rPr lang="en-US" err="1">
                <a:ea typeface="+mn-lt"/>
                <a:cs typeface="+mn-lt"/>
              </a:rPr>
              <a:t>Thatdataanalyst</a:t>
            </a:r>
            <a:r>
              <a:rPr lang="en-US">
                <a:ea typeface="+mn-lt"/>
                <a:cs typeface="+mn-lt"/>
              </a:rPr>
              <a:t>. (2018, </a:t>
            </a:r>
            <a:r>
              <a:rPr lang="en-US"/>
              <a:t>March 22). </a:t>
            </a:r>
            <a:r>
              <a:rPr lang="en-US" i="1"/>
              <a:t>Scotch Whisky Dataset </a:t>
            </a:r>
            <a:r>
              <a:rPr lang="en-US"/>
              <a:t>[data set]. Kaggle. https://www.kaggle.com/koki25ando/scotch-whisky-dataset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 err="1"/>
              <a:t>Thatdataanalyst</a:t>
            </a:r>
            <a:r>
              <a:rPr lang="en-US"/>
              <a:t>. (2018, June 13). </a:t>
            </a:r>
            <a:r>
              <a:rPr lang="en-US" i="1"/>
              <a:t>2,2k+ Scotch Whisky Reviews</a:t>
            </a:r>
            <a:r>
              <a:rPr lang="en-US"/>
              <a:t> [data set]</a:t>
            </a:r>
            <a:r>
              <a:rPr lang="en-US" i="1"/>
              <a:t>.</a:t>
            </a:r>
            <a:r>
              <a:rPr lang="en-US"/>
              <a:t> Kaggle. https://www.kaggle.com/koki25ando/22000-scotch-whisky-reviews</a:t>
            </a:r>
            <a:endParaRPr lang="en-US" baseline="30000"/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3. Whisky.com. (</a:t>
            </a:r>
            <a:r>
              <a:rPr lang="en-US">
                <a:ea typeface="+mn-lt"/>
                <a:cs typeface="+mn-lt"/>
              </a:rPr>
              <a:t>n.d.). </a:t>
            </a:r>
            <a:r>
              <a:rPr lang="en-US" i="1"/>
              <a:t>Whisky Distilleries </a:t>
            </a:r>
            <a:r>
              <a:rPr lang="en-US"/>
              <a:t>[data set]</a:t>
            </a:r>
            <a:r>
              <a:rPr lang="en-US" i="1">
                <a:ea typeface="+mn-lt"/>
                <a:cs typeface="+mn-lt"/>
              </a:rPr>
              <a:t>. </a:t>
            </a:r>
            <a:r>
              <a:rPr lang="en-US">
                <a:ea typeface="+mn-lt"/>
                <a:cs typeface="+mn-lt"/>
              </a:rPr>
              <a:t>https://www.whisky.com/whisky-database/distilleries.html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4. </a:t>
            </a:r>
            <a:r>
              <a:rPr lang="en-US">
                <a:ea typeface="+mn-lt"/>
                <a:cs typeface="+mn-lt"/>
              </a:rPr>
              <a:t>United States International Trade Commission (2021). </a:t>
            </a:r>
            <a:r>
              <a:rPr lang="en-US" i="1">
                <a:ea typeface="+mn-lt"/>
                <a:cs typeface="+mn-lt"/>
              </a:rPr>
              <a:t>U.S. Trade and Tariff Data – Imports for Consumption</a:t>
            </a:r>
            <a:r>
              <a:rPr lang="en-US">
                <a:ea typeface="+mn-lt"/>
                <a:cs typeface="+mn-lt"/>
              </a:rPr>
              <a:t> [data set]. https://dataweb.usitc.gov/</a:t>
            </a:r>
            <a:endParaRPr lang="en-US" cap="all">
              <a:ea typeface="+mn-lt"/>
              <a:cs typeface="+mn-lt"/>
            </a:endParaRPr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83387CA5-AF9F-4FB9-A985-44767B2FE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919" y="6410755"/>
            <a:ext cx="310376" cy="3103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4D5142-3418-43FD-A588-15A5CC92DADA}"/>
              </a:ext>
            </a:extLst>
          </p:cNvPr>
          <p:cNvSpPr txBox="1"/>
          <p:nvPr/>
        </p:nvSpPr>
        <p:spPr>
          <a:xfrm>
            <a:off x="10433592" y="6336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btain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8E1D0F6-FBDC-4C1E-B6BB-9608D222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data do we need?</a:t>
            </a:r>
          </a:p>
        </p:txBody>
      </p:sp>
    </p:spTree>
    <p:extLst>
      <p:ext uri="{BB962C8B-B14F-4D97-AF65-F5344CB8AC3E}">
        <p14:creationId xmlns:p14="http://schemas.microsoft.com/office/powerpoint/2010/main" val="244172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BC525-F6B6-BA4A-9D3A-3314BC50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2060"/>
                </a:solidFill>
              </a:rPr>
              <a:t>Significant data cleaning</a:t>
            </a:r>
            <a:r>
              <a:rPr lang="en-US" sz="4000">
                <a:solidFill>
                  <a:srgbClr val="FFFFFF"/>
                </a:solidFill>
              </a:rPr>
              <a:t> was required for the "2.2k review" dataset.</a:t>
            </a:r>
          </a:p>
        </p:txBody>
      </p:sp>
      <p:pic>
        <p:nvPicPr>
          <p:cNvPr id="5" name="Graphic 4" descr="Handwashing with solid fill">
            <a:extLst>
              <a:ext uri="{FF2B5EF4-FFF2-40B4-BE49-F238E27FC236}">
                <a16:creationId xmlns:a16="http://schemas.microsoft.com/office/drawing/2014/main" id="{ECC5107D-A70F-4567-9238-0847D08D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496009" y="6431567"/>
            <a:ext cx="273207" cy="25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D8DA2-83DF-4EB3-BAD6-A99C4AD6499E}"/>
              </a:ext>
            </a:extLst>
          </p:cNvPr>
          <p:cNvSpPr txBox="1"/>
          <p:nvPr/>
        </p:nvSpPr>
        <p:spPr>
          <a:xfrm>
            <a:off x="10123449" y="6322740"/>
            <a:ext cx="959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    ub</a:t>
            </a:r>
          </a:p>
        </p:txBody>
      </p:sp>
      <p:pic>
        <p:nvPicPr>
          <p:cNvPr id="9" name="Picture 10" descr="Table&#10;&#10;Description automatically generated">
            <a:extLst>
              <a:ext uri="{FF2B5EF4-FFF2-40B4-BE49-F238E27FC236}">
                <a16:creationId xmlns:a16="http://schemas.microsoft.com/office/drawing/2014/main" id="{10913D59-3CAB-4A03-B103-54F670E15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4771" y="2185278"/>
            <a:ext cx="8818384" cy="2121532"/>
          </a:xfr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402C2DFE-FD7B-461C-9575-06CCEA8CDF08}"/>
              </a:ext>
            </a:extLst>
          </p:cNvPr>
          <p:cNvSpPr txBox="1">
            <a:spLocks/>
          </p:cNvSpPr>
          <p:nvPr/>
        </p:nvSpPr>
        <p:spPr>
          <a:xfrm>
            <a:off x="1261872" y="4365701"/>
            <a:ext cx="8595360" cy="2446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Remove unneeded columns</a:t>
            </a:r>
          </a:p>
          <a:p>
            <a:r>
              <a:rPr lang="en-US"/>
              <a:t>Separate strings into unique columns of brand and % alcohol</a:t>
            </a:r>
          </a:p>
          <a:p>
            <a:r>
              <a:rPr lang="en-US">
                <a:ea typeface="+mn-lt"/>
                <a:cs typeface="+mn-lt"/>
              </a:rPr>
              <a:t>Convert object types to integers (review point, price, % alcohol)</a:t>
            </a:r>
            <a:endParaRPr lang="en-US"/>
          </a:p>
          <a:p>
            <a:r>
              <a:rPr lang="en-US"/>
              <a:t>Ensure whisky brand names are the same for joining </a:t>
            </a:r>
          </a:p>
          <a:p>
            <a:r>
              <a:rPr lang="en-US"/>
              <a:t>Identify and correct missing/erroneous values</a:t>
            </a:r>
          </a:p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B0B10-6528-4830-A157-0BC786783C1B}"/>
              </a:ext>
            </a:extLst>
          </p:cNvPr>
          <p:cNvSpPr txBox="1"/>
          <p:nvPr/>
        </p:nvSpPr>
        <p:spPr>
          <a:xfrm>
            <a:off x="217449" y="31446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601275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BC525-F6B6-BA4A-9D3A-3314BC50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2060"/>
                </a:solidFill>
              </a:rPr>
              <a:t>Significant data cleaning</a:t>
            </a:r>
            <a:r>
              <a:rPr lang="en-US" sz="4000">
                <a:solidFill>
                  <a:srgbClr val="FFFFFF"/>
                </a:solidFill>
              </a:rPr>
              <a:t> was required for the "2.2k review" dataset.</a:t>
            </a:r>
          </a:p>
        </p:txBody>
      </p:sp>
      <p:pic>
        <p:nvPicPr>
          <p:cNvPr id="5" name="Graphic 4" descr="Handwashing with solid fill">
            <a:extLst>
              <a:ext uri="{FF2B5EF4-FFF2-40B4-BE49-F238E27FC236}">
                <a16:creationId xmlns:a16="http://schemas.microsoft.com/office/drawing/2014/main" id="{ECC5107D-A70F-4567-9238-0847D08D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496009" y="6431567"/>
            <a:ext cx="273207" cy="25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D8DA2-83DF-4EB3-BAD6-A99C4AD6499E}"/>
              </a:ext>
            </a:extLst>
          </p:cNvPr>
          <p:cNvSpPr txBox="1"/>
          <p:nvPr/>
        </p:nvSpPr>
        <p:spPr>
          <a:xfrm>
            <a:off x="10123449" y="6322740"/>
            <a:ext cx="959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    ub</a:t>
            </a:r>
          </a:p>
        </p:txBody>
      </p:sp>
      <p:pic>
        <p:nvPicPr>
          <p:cNvPr id="9" name="Picture 10" descr="Table&#10;&#10;Description automatically generated">
            <a:extLst>
              <a:ext uri="{FF2B5EF4-FFF2-40B4-BE49-F238E27FC236}">
                <a16:creationId xmlns:a16="http://schemas.microsoft.com/office/drawing/2014/main" id="{10913D59-3CAB-4A03-B103-54F670E15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4771" y="2185278"/>
            <a:ext cx="8818384" cy="2121532"/>
          </a:xfr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402C2DFE-FD7B-461C-9575-06CCEA8CDF08}"/>
              </a:ext>
            </a:extLst>
          </p:cNvPr>
          <p:cNvSpPr txBox="1">
            <a:spLocks/>
          </p:cNvSpPr>
          <p:nvPr/>
        </p:nvSpPr>
        <p:spPr>
          <a:xfrm>
            <a:off x="1261872" y="4365701"/>
            <a:ext cx="8595360" cy="2446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Remove unneeded columns</a:t>
            </a:r>
          </a:p>
          <a:p>
            <a:r>
              <a:rPr lang="en-US"/>
              <a:t>Separate strings into unique columns of brand and % alcohol</a:t>
            </a:r>
          </a:p>
          <a:p>
            <a:r>
              <a:rPr lang="en-US">
                <a:ea typeface="+mn-lt"/>
                <a:cs typeface="+mn-lt"/>
              </a:rPr>
              <a:t>Convert object types to integers (review point, price, % alcohol)</a:t>
            </a:r>
            <a:endParaRPr lang="en-US"/>
          </a:p>
          <a:p>
            <a:r>
              <a:rPr lang="en-US"/>
              <a:t>Ensure whisky brand names are the same for joining </a:t>
            </a:r>
          </a:p>
          <a:p>
            <a:r>
              <a:rPr lang="en-US"/>
              <a:t>Identify and correct missing/erroneous values</a:t>
            </a:r>
          </a:p>
          <a:p>
            <a:endParaRPr lang="en-US"/>
          </a:p>
        </p:txBody>
      </p:sp>
      <p:pic>
        <p:nvPicPr>
          <p:cNvPr id="16" name="Picture 1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CC6D641-7533-43D0-93A4-09764B024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522" y="4443934"/>
            <a:ext cx="8811321" cy="2058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D643D-DB9B-4E42-A539-7C28160CD86B}"/>
              </a:ext>
            </a:extLst>
          </p:cNvPr>
          <p:cNvSpPr txBox="1"/>
          <p:nvPr/>
        </p:nvSpPr>
        <p:spPr>
          <a:xfrm>
            <a:off x="217449" y="31446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Before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67561-245D-4EE0-9476-EC9FED34F75E}"/>
              </a:ext>
            </a:extLst>
          </p:cNvPr>
          <p:cNvSpPr txBox="1"/>
          <p:nvPr/>
        </p:nvSpPr>
        <p:spPr>
          <a:xfrm>
            <a:off x="221166" y="5257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6598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BC525-F6B6-BA4A-9D3A-3314BC50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79" y="477272"/>
            <a:ext cx="9692640" cy="1325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/>
              <a:t>This working </a:t>
            </a:r>
            <a:r>
              <a:rPr lang="en-US" sz="3200" b="1">
                <a:solidFill>
                  <a:srgbClr val="002060"/>
                </a:solidFill>
              </a:rPr>
              <a:t>data frame has over 1,500 observations for all 86 distilleries</a:t>
            </a:r>
            <a:r>
              <a:rPr lang="en-US" sz="3200"/>
              <a:t> present </a:t>
            </a:r>
            <a:br>
              <a:rPr lang="en-US" sz="3200"/>
            </a:br>
            <a:r>
              <a:rPr lang="en-US" sz="3200"/>
              <a:t>in the "Scotch Whisky" dataset.</a:t>
            </a:r>
          </a:p>
        </p:txBody>
      </p:sp>
      <p:pic>
        <p:nvPicPr>
          <p:cNvPr id="5" name="Graphic 4" descr="Handwashing with solid fill">
            <a:extLst>
              <a:ext uri="{FF2B5EF4-FFF2-40B4-BE49-F238E27FC236}">
                <a16:creationId xmlns:a16="http://schemas.microsoft.com/office/drawing/2014/main" id="{ECC5107D-A70F-4567-9238-0847D08D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496009" y="6431567"/>
            <a:ext cx="273207" cy="25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D8DA2-83DF-4EB3-BAD6-A99C4AD6499E}"/>
              </a:ext>
            </a:extLst>
          </p:cNvPr>
          <p:cNvSpPr txBox="1"/>
          <p:nvPr/>
        </p:nvSpPr>
        <p:spPr>
          <a:xfrm>
            <a:off x="10123449" y="6322740"/>
            <a:ext cx="959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    ub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09AAD12-902C-40F7-8969-716377C5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580" y="2367775"/>
            <a:ext cx="8604652" cy="3812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was collapsed by average for each distillery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Additional data cleaning required for the latitude and longitude values</a:t>
            </a:r>
          </a:p>
        </p:txBody>
      </p:sp>
      <p:pic>
        <p:nvPicPr>
          <p:cNvPr id="21" name="Picture 21" descr="Table&#10;&#10;Description automatically generated">
            <a:extLst>
              <a:ext uri="{FF2B5EF4-FFF2-40B4-BE49-F238E27FC236}">
                <a16:creationId xmlns:a16="http://schemas.microsoft.com/office/drawing/2014/main" id="{846DD74B-F85B-48C1-A1F8-4924F4760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2849927"/>
            <a:ext cx="9434512" cy="1289116"/>
          </a:xfrm>
          <a:prstGeom prst="rect">
            <a:avLst/>
          </a:prstGeom>
        </p:spPr>
      </p:pic>
      <p:pic>
        <p:nvPicPr>
          <p:cNvPr id="22" name="Picture 22" descr="Table&#10;&#10;Description automatically generated">
            <a:extLst>
              <a:ext uri="{FF2B5EF4-FFF2-40B4-BE49-F238E27FC236}">
                <a16:creationId xmlns:a16="http://schemas.microsoft.com/office/drawing/2014/main" id="{9D064F27-3CA2-4B70-AF9B-A669D327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5119576"/>
            <a:ext cx="9422605" cy="13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07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BC525-F6B6-BA4A-9D3A-3314BC50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79" y="477272"/>
            <a:ext cx="9358104" cy="1325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ea typeface="+mj-lt"/>
                <a:cs typeface="+mj-lt"/>
              </a:rPr>
              <a:t>The US Trade and Tariff</a:t>
            </a:r>
            <a:r>
              <a:rPr lang="en-US" sz="3200"/>
              <a:t> dataset required </a:t>
            </a:r>
            <a:r>
              <a:rPr lang="en-US" sz="3200" b="1">
                <a:solidFill>
                  <a:srgbClr val="002060"/>
                </a:solidFill>
              </a:rPr>
              <a:t>del</a:t>
            </a:r>
            <a:r>
              <a:rPr lang="en-US" sz="3200">
                <a:solidFill>
                  <a:srgbClr val="FFFFFF"/>
                </a:solidFill>
              </a:rPr>
              <a:t>, </a:t>
            </a:r>
            <a:r>
              <a:rPr lang="en-US" sz="3200" b="1" err="1">
                <a:solidFill>
                  <a:srgbClr val="002060"/>
                </a:solidFill>
              </a:rPr>
              <a:t>as.type</a:t>
            </a:r>
            <a:r>
              <a:rPr lang="en-US" sz="3200" b="1">
                <a:solidFill>
                  <a:srgbClr val="002060"/>
                </a:solidFill>
              </a:rPr>
              <a:t>(int)</a:t>
            </a:r>
            <a:r>
              <a:rPr lang="en-US" sz="3200" b="1">
                <a:solidFill>
                  <a:srgbClr val="FFFFFF"/>
                </a:solidFill>
              </a:rPr>
              <a:t> </a:t>
            </a:r>
            <a:r>
              <a:rPr lang="en-US" sz="3200"/>
              <a:t>&amp;</a:t>
            </a:r>
            <a:r>
              <a:rPr lang="en-US" sz="3200" b="1">
                <a:solidFill>
                  <a:srgbClr val="002060"/>
                </a:solidFill>
              </a:rPr>
              <a:t> </a:t>
            </a:r>
            <a:r>
              <a:rPr lang="en-US" sz="3200" b="1" err="1">
                <a:solidFill>
                  <a:srgbClr val="002060"/>
                </a:solidFill>
              </a:rPr>
              <a:t>as.type</a:t>
            </a:r>
            <a:r>
              <a:rPr lang="en-US" sz="3200" b="1">
                <a:solidFill>
                  <a:srgbClr val="002060"/>
                </a:solidFill>
              </a:rPr>
              <a:t>(float)</a:t>
            </a:r>
            <a:r>
              <a:rPr lang="en-US" sz="3200">
                <a:solidFill>
                  <a:srgbClr val="FFFFFF"/>
                </a:solidFill>
              </a:rPr>
              <a:t>, </a:t>
            </a:r>
            <a:r>
              <a:rPr lang="en-US" sz="3200" b="1" err="1">
                <a:solidFill>
                  <a:srgbClr val="002060"/>
                </a:solidFill>
              </a:rPr>
              <a:t>groupby.sum</a:t>
            </a:r>
            <a:r>
              <a:rPr lang="en-US" sz="3200">
                <a:solidFill>
                  <a:srgbClr val="FFFFFF"/>
                </a:solidFill>
              </a:rPr>
              <a:t> and </a:t>
            </a:r>
            <a:r>
              <a:rPr lang="en-US" sz="3200" b="1">
                <a:solidFill>
                  <a:srgbClr val="002060"/>
                </a:solidFill>
              </a:rPr>
              <a:t>melt </a:t>
            </a:r>
            <a:r>
              <a:rPr lang="en-US" sz="3200"/>
              <a:t>in order to use in Prophet.</a:t>
            </a:r>
          </a:p>
        </p:txBody>
      </p:sp>
      <p:pic>
        <p:nvPicPr>
          <p:cNvPr id="5" name="Graphic 4" descr="Handwashing with solid fill">
            <a:extLst>
              <a:ext uri="{FF2B5EF4-FFF2-40B4-BE49-F238E27FC236}">
                <a16:creationId xmlns:a16="http://schemas.microsoft.com/office/drawing/2014/main" id="{ECC5107D-A70F-4567-9238-0847D08D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496009" y="6431567"/>
            <a:ext cx="273207" cy="25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D8DA2-83DF-4EB3-BAD6-A99C4AD6499E}"/>
              </a:ext>
            </a:extLst>
          </p:cNvPr>
          <p:cNvSpPr txBox="1"/>
          <p:nvPr/>
        </p:nvSpPr>
        <p:spPr>
          <a:xfrm>
            <a:off x="10123449" y="6322740"/>
            <a:ext cx="959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    ub</a:t>
            </a: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CE18C130-A2DC-4581-BDFF-A96B38275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0357" y="3953424"/>
            <a:ext cx="1709058" cy="2852058"/>
          </a:xfrm>
        </p:spPr>
      </p:pic>
      <p:pic>
        <p:nvPicPr>
          <p:cNvPr id="9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BD30C1-F648-48AF-B16F-270AB9D51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937" y="2385721"/>
            <a:ext cx="9248077" cy="1528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636D21-3C36-435F-B615-AC122ECA8CC1}"/>
              </a:ext>
            </a:extLst>
          </p:cNvPr>
          <p:cNvSpPr txBox="1"/>
          <p:nvPr/>
        </p:nvSpPr>
        <p:spPr>
          <a:xfrm>
            <a:off x="217449" y="31446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83E16-60B1-4089-9D54-F444603B79FF}"/>
              </a:ext>
            </a:extLst>
          </p:cNvPr>
          <p:cNvSpPr txBox="1"/>
          <p:nvPr/>
        </p:nvSpPr>
        <p:spPr>
          <a:xfrm>
            <a:off x="221166" y="5257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After</a:t>
            </a:r>
          </a:p>
        </p:txBody>
      </p:sp>
      <p:pic>
        <p:nvPicPr>
          <p:cNvPr id="16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25DAE8-F6CB-4B1D-8B01-A076A5FB8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717" y="4395657"/>
            <a:ext cx="7445297" cy="18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30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91A0-6D05-ED4A-A024-19E0C9E0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ea typeface="+mj-lt"/>
                <a:cs typeface="+mj-lt"/>
              </a:rPr>
              <a:t>Distribution of Scotch Whisky Prices (USD)</a:t>
            </a:r>
          </a:p>
        </p:txBody>
      </p:sp>
      <p:pic>
        <p:nvPicPr>
          <p:cNvPr id="9" name="Graphic 8" descr="Astronaut male with solid fill">
            <a:extLst>
              <a:ext uri="{FF2B5EF4-FFF2-40B4-BE49-F238E27FC236}">
                <a16:creationId xmlns:a16="http://schemas.microsoft.com/office/drawing/2014/main" id="{96CE7B03-4005-4D09-9717-3F6603BF5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468400-B8A2-4DBD-A667-AEDDED8E9AE0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432459E-DE82-4077-A560-3157AAD57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3" y="2539720"/>
            <a:ext cx="4920343" cy="3248235"/>
          </a:xfrm>
          <a:prstGeom prst="rect">
            <a:avLst/>
          </a:prstGeom>
        </p:spPr>
      </p:pic>
      <p:pic>
        <p:nvPicPr>
          <p:cNvPr id="7" name="Picture 10" descr="Chart&#10;&#10;Description automatically generated">
            <a:extLst>
              <a:ext uri="{FF2B5EF4-FFF2-40B4-BE49-F238E27FC236}">
                <a16:creationId xmlns:a16="http://schemas.microsoft.com/office/drawing/2014/main" id="{B99E2133-1C35-4449-B82B-AFC69D617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199" y="2543134"/>
            <a:ext cx="4920342" cy="3241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365385-0EF5-40F1-BEF9-98D744B05A09}"/>
              </a:ext>
            </a:extLst>
          </p:cNvPr>
          <p:cNvSpPr txBox="1"/>
          <p:nvPr/>
        </p:nvSpPr>
        <p:spPr>
          <a:xfrm>
            <a:off x="428322" y="2254703"/>
            <a:ext cx="104357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All whisky:                                                                              Without outliers: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97CD8-BD73-4CAC-8026-2E8B195A5BF0}"/>
              </a:ext>
            </a:extLst>
          </p:cNvPr>
          <p:cNvSpPr txBox="1"/>
          <p:nvPr/>
        </p:nvSpPr>
        <p:spPr>
          <a:xfrm>
            <a:off x="1507074" y="5784210"/>
            <a:ext cx="50268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Median Price:  185.03              </a:t>
            </a:r>
            <a:r>
              <a:rPr lang="en-US">
                <a:ea typeface="+mn-lt"/>
                <a:cs typeface="+mn-lt"/>
              </a:rPr>
              <a:t>Std:  566.31</a:t>
            </a:r>
            <a:endParaRPr lang="en-US"/>
          </a:p>
          <a:p>
            <a:r>
              <a:rPr lang="en-US"/>
              <a:t>Min:  55.25                               </a:t>
            </a:r>
            <a:r>
              <a:rPr lang="en-US">
                <a:ea typeface="+mn-lt"/>
                <a:cs typeface="+mn-lt"/>
              </a:rPr>
              <a:t>Max:  3,571.95</a:t>
            </a:r>
          </a:p>
          <a:p>
            <a:r>
              <a:rPr lang="en-US"/>
              <a:t>Mean Price:  355.09                 IQR:  158.28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68F31-8C45-44B1-91E1-11290783C620}"/>
              </a:ext>
            </a:extLst>
          </p:cNvPr>
          <p:cNvSpPr txBox="1"/>
          <p:nvPr/>
        </p:nvSpPr>
        <p:spPr>
          <a:xfrm>
            <a:off x="90836" y="5777958"/>
            <a:ext cx="15258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Whisky Stats:</a:t>
            </a:r>
          </a:p>
        </p:txBody>
      </p:sp>
    </p:spTree>
    <p:extLst>
      <p:ext uri="{BB962C8B-B14F-4D97-AF65-F5344CB8AC3E}">
        <p14:creationId xmlns:p14="http://schemas.microsoft.com/office/powerpoint/2010/main" val="3497993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E4190-99F9-4742-A0E8-6DCDC4924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F4B3-E048-4DF2-8375-37385E22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B0992-8632-4B33-A492-ACB46559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D3350-F1F2-4F71-925A-C2B9EE9B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" y="353268"/>
            <a:ext cx="11123712" cy="132556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Distribution of Scotch Whisky</a:t>
            </a:r>
            <a:br>
              <a:rPr lang="en-US" sz="4000"/>
            </a:br>
            <a:r>
              <a:rPr lang="en-US" sz="4000">
                <a:solidFill>
                  <a:srgbClr val="FFFFFF"/>
                </a:solidFill>
              </a:rPr>
              <a:t>Review Point</a:t>
            </a:r>
          </a:p>
        </p:txBody>
      </p:sp>
      <p:pic>
        <p:nvPicPr>
          <p:cNvPr id="5" name="Graphic 4" descr="Astronaut male with solid fill">
            <a:extLst>
              <a:ext uri="{FF2B5EF4-FFF2-40B4-BE49-F238E27FC236}">
                <a16:creationId xmlns:a16="http://schemas.microsoft.com/office/drawing/2014/main" id="{D30A7C75-C511-4DA5-AE72-505F45C8C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937" y="6356197"/>
            <a:ext cx="375424" cy="375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8539B-2048-4459-AC0C-259297AA0921}"/>
              </a:ext>
            </a:extLst>
          </p:cNvPr>
          <p:cNvSpPr txBox="1"/>
          <p:nvPr/>
        </p:nvSpPr>
        <p:spPr>
          <a:xfrm>
            <a:off x="9705277" y="6257693"/>
            <a:ext cx="1321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Expl</a:t>
            </a:r>
            <a:r>
              <a:rPr lang="en-US"/>
              <a:t>   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E6F4B-EE75-4FBC-BAB5-8738F35A523A}"/>
              </a:ext>
            </a:extLst>
          </p:cNvPr>
          <p:cNvSpPr txBox="1"/>
          <p:nvPr/>
        </p:nvSpPr>
        <p:spPr>
          <a:xfrm>
            <a:off x="1030495" y="2639090"/>
            <a:ext cx="32856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Median Review Point:  86.3</a:t>
            </a:r>
          </a:p>
          <a:p>
            <a:endParaRPr lang="en-US"/>
          </a:p>
          <a:p>
            <a:r>
              <a:rPr lang="en-US"/>
              <a:t>Mean Review Point: 86</a:t>
            </a:r>
          </a:p>
          <a:p>
            <a:endParaRPr lang="en-US"/>
          </a:p>
          <a:p>
            <a:r>
              <a:rPr lang="en-US"/>
              <a:t>Min:  75.5</a:t>
            </a:r>
          </a:p>
          <a:p>
            <a:endParaRPr lang="en-US"/>
          </a:p>
          <a:p>
            <a:r>
              <a:rPr lang="en-US"/>
              <a:t>IQR:  2.7</a:t>
            </a:r>
          </a:p>
          <a:p>
            <a:endParaRPr lang="en-US"/>
          </a:p>
          <a:p>
            <a:r>
              <a:rPr lang="en-US"/>
              <a:t>Std:  2.1</a:t>
            </a:r>
          </a:p>
          <a:p>
            <a:endParaRPr lang="en-US"/>
          </a:p>
          <a:p>
            <a:r>
              <a:rPr lang="en-US"/>
              <a:t>Max:  89.8</a:t>
            </a:r>
          </a:p>
        </p:txBody>
      </p:sp>
      <p:pic>
        <p:nvPicPr>
          <p:cNvPr id="7" name="Picture 8" descr="Histogram&#10;&#10;Description automatically generated">
            <a:extLst>
              <a:ext uri="{FF2B5EF4-FFF2-40B4-BE49-F238E27FC236}">
                <a16:creationId xmlns:a16="http://schemas.microsoft.com/office/drawing/2014/main" id="{62CFF1BA-80CD-49D4-9CBA-23CFAC0EA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129" y="2242302"/>
            <a:ext cx="5653567" cy="40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3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1133</Words>
  <Application>Microsoft Macintosh PowerPoint</Application>
  <PresentationFormat>Widescreen</PresentationFormat>
  <Paragraphs>143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Schoolbook</vt:lpstr>
      <vt:lpstr>Consolas</vt:lpstr>
      <vt:lpstr>Wingdings</vt:lpstr>
      <vt:lpstr>Wingdings 2</vt:lpstr>
      <vt:lpstr>Wingdings,Sans-Serif</vt:lpstr>
      <vt:lpstr>View</vt:lpstr>
      <vt:lpstr>"Here's an idea that's gonna help a little or hurt a whole lot – Who needs a drink?" -Ted Lasso</vt:lpstr>
      <vt:lpstr>Goals</vt:lpstr>
      <vt:lpstr>What data do we need?</vt:lpstr>
      <vt:lpstr>Significant data cleaning was required for the "2.2k review" dataset.</vt:lpstr>
      <vt:lpstr>Significant data cleaning was required for the "2.2k review" dataset.</vt:lpstr>
      <vt:lpstr>This working data frame has over 1,500 observations for all 86 distilleries present  in the "Scotch Whisky" dataset.</vt:lpstr>
      <vt:lpstr>The US Trade and Tariff dataset required del, as.type(int) &amp; as.type(float), groupby.sum and melt in order to use in Prophet.</vt:lpstr>
      <vt:lpstr>Distribution of Scotch Whisky Prices (USD)</vt:lpstr>
      <vt:lpstr>Distribution of Scotch Whisky Review Point</vt:lpstr>
      <vt:lpstr>A higher rating does not necessarily mean more expensive scotch.</vt:lpstr>
      <vt:lpstr>Have a wee dram in Speyside</vt:lpstr>
      <vt:lpstr>Consumers are willing to pay more money when they can taste notes of honey. </vt:lpstr>
      <vt:lpstr>Distributions of Medicinal by Price and Review Point</vt:lpstr>
      <vt:lpstr>Is smokier scotch pricier? Rated higher?</vt:lpstr>
      <vt:lpstr>What do customer reviews tell us?</vt:lpstr>
      <vt:lpstr>What do customer reviews tell us?</vt:lpstr>
      <vt:lpstr>Ratings can't be predicted based on alcohol %, taste, or price.</vt:lpstr>
      <vt:lpstr>Cost can't be predicted based on attribute scores of whisky.</vt:lpstr>
      <vt:lpstr>Consumer reviews tell us how the clusters are composed.</vt:lpstr>
      <vt:lpstr>If customers are looking for spicy, we recommend cluster 1.</vt:lpstr>
      <vt:lpstr>COVID-19 greatly affected whisky imports from the UK to the US.</vt:lpstr>
      <vt:lpstr>Prophet forecasts continued decline in whisky imports from the UK to the US.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Brooke A McCurdy</cp:lastModifiedBy>
  <cp:revision>1</cp:revision>
  <cp:lastPrinted>2021-12-15T22:12:30Z</cp:lastPrinted>
  <dcterms:created xsi:type="dcterms:W3CDTF">2021-12-01T00:29:31Z</dcterms:created>
  <dcterms:modified xsi:type="dcterms:W3CDTF">2021-12-17T03:12:01Z</dcterms:modified>
</cp:coreProperties>
</file>