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Helvetica Neue" panose="020B0604020202020204" charset="0"/>
      <p:regular r:id="rId8"/>
      <p:bold r:id="rId9"/>
      <p:italic r:id="rId10"/>
      <p:boldItalic r:id="rId11"/>
    </p:embeddedFont>
    <p:embeddedFont>
      <p:font typeface="Helvetica Neue Light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Work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71D77E-F465-4BAD-BDAF-61B980F8E8D4}">
  <a:tblStyle styleId="{1171D77E-F465-4BAD-BDAF-61B980F8E8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e59f7056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e59f7056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74be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74be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74be4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74be4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0f4d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10f4d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666750" y="1361763"/>
            <a:ext cx="7810500" cy="17430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COPY OF THIS DOCUMENT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7"/>
          <p:cNvGraphicFramePr/>
          <p:nvPr>
            <p:extLst>
              <p:ext uri="{D42A27DB-BD31-4B8C-83A1-F6EECF244321}">
                <p14:modId xmlns:p14="http://schemas.microsoft.com/office/powerpoint/2010/main" val="4050151400"/>
              </p:ext>
            </p:extLst>
          </p:nvPr>
        </p:nvGraphicFramePr>
        <p:xfrm>
          <a:off x="113675" y="509651"/>
          <a:ext cx="8912825" cy="4648860"/>
        </p:xfrm>
        <a:graphic>
          <a:graphicData uri="http://schemas.openxmlformats.org/drawingml/2006/table">
            <a:tbl>
              <a:tblPr>
                <a:noFill/>
                <a:tableStyleId>{1171D77E-F465-4BAD-BDAF-61B980F8E8D4}</a:tableStyleId>
              </a:tblPr>
              <a:tblGrid>
                <a:gridCol w="187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26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b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051"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it-IT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Work Sans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87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i="1" u="none" strike="noStrike" cap="none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i="1" u="none" strike="noStrike" cap="none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800" b="0" i="1" u="none" strike="noStrike" cap="none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i="1" u="none" strike="noStrike" cap="none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i="1" u="none" strike="noStrike" cap="none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800" b="0" i="1" u="none" strike="noStrike" cap="none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i="1" u="none" strike="noStrike" cap="none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800" b="0" i="1" u="none" strike="noStrike" cap="none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i="1" u="none" strike="noStrike" cap="none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44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 dirty="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 dirty="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8"/>
          <p:cNvGraphicFramePr/>
          <p:nvPr/>
        </p:nvGraphicFramePr>
        <p:xfrm>
          <a:off x="113688" y="479700"/>
          <a:ext cx="8916625" cy="4573566"/>
        </p:xfrm>
        <a:graphic>
          <a:graphicData uri="http://schemas.openxmlformats.org/drawingml/2006/table">
            <a:tbl>
              <a:tblPr>
                <a:noFill/>
                <a:tableStyleId>{1171D77E-F465-4BAD-BDAF-61B980F8E8D4}</a:tableStyleId>
              </a:tblPr>
              <a:tblGrid>
                <a:gridCol w="18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00"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Social change: I want to make a contribution to society at large.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Human interaction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Work-life balance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Manage a team in the long run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Great communication skills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Leadership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Energy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Perseverance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Heads of Design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CEOs of startups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 of startups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Medium for content posting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Twitter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Meetup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CV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450"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 Aptitude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Critical Thinking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Collaboration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the next 3 months, kick off a new career as UXUI Designer, working in a growing startup developing a new product with a team that will impact and improve people’s live.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Leverage my communication skills and positive energy and attitude to design and create Digital Products that make this world a better place working with a kickass team. 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 events to network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Product Designers Meetups to learn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8" name="Google Shape;1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29"/>
          <p:cNvGraphicFramePr/>
          <p:nvPr>
            <p:extLst>
              <p:ext uri="{D42A27DB-BD31-4B8C-83A1-F6EECF244321}">
                <p14:modId xmlns:p14="http://schemas.microsoft.com/office/powerpoint/2010/main" val="1306747771"/>
              </p:ext>
            </p:extLst>
          </p:nvPr>
        </p:nvGraphicFramePr>
        <p:xfrm>
          <a:off x="113676" y="479700"/>
          <a:ext cx="8916638" cy="4649443"/>
        </p:xfrm>
        <a:graphic>
          <a:graphicData uri="http://schemas.openxmlformats.org/drawingml/2006/table">
            <a:tbl>
              <a:tblPr>
                <a:noFill/>
                <a:tableStyleId>{1171D77E-F465-4BAD-BDAF-61B980F8E8D4}</a:tableStyleId>
              </a:tblPr>
              <a:tblGrid>
                <a:gridCol w="1879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52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target?</a:t>
                      </a:r>
                      <a:b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596"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Decision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-making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Human interaction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Flexible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schedule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Secure position and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salary</a:t>
                      </a:r>
                      <a:endParaRPr lang="it-IT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+ trustful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+ friendly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+ curious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+ honest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+ calm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I’m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looking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for a job, so </a:t>
                      </a: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my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audience </a:t>
                      </a: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is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at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first </a:t>
                      </a: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composed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by recruiters and HR managers.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I’d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also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include senior </a:t>
                      </a: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transport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&amp; </a:t>
                      </a: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environment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experts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/ Directors / </a:t>
                      </a: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CEOs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of small companies, </a:t>
                      </a: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consultancies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, start-ups.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LinkedIn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CV &amp; resume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GitHub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0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596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Montserrat" panose="020B0604020202020204" charset="0"/>
                          <a:cs typeface="Montserrat" panose="020B0604020202020204" charset="0"/>
                          <a:sym typeface="Arial"/>
                        </a:rPr>
                        <a:t>Interdisciplinary</a:t>
                      </a:r>
                      <a:endParaRPr lang="it-IT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Montserrat" panose="020B0604020202020204" charset="0"/>
                        <a:cs typeface="Montserrat" panose="020B0604020202020204" charset="0"/>
                        <a:sym typeface="Arial"/>
                      </a:endParaRPr>
                    </a:p>
                    <a:p>
                      <a:pPr marL="171450" indent="-171450" algn="l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Montserrat" panose="020B0604020202020204" charset="0"/>
                          <a:cs typeface="Montserrat" panose="020B0604020202020204" charset="0"/>
                          <a:sym typeface="Arial"/>
                        </a:rPr>
                        <a:t>Multilingual</a:t>
                      </a:r>
                      <a:endParaRPr lang="it-IT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Montserrat" panose="020B0604020202020204" charset="0"/>
                        <a:cs typeface="Montserrat" panose="020B0604020202020204" charset="0"/>
                        <a:sym typeface="Arial"/>
                      </a:endParaRPr>
                    </a:p>
                    <a:p>
                      <a:pPr marL="171450" indent="-171450" algn="l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Montserrat" panose="020B0604020202020204" charset="0"/>
                          <a:cs typeface="Montserrat" panose="020B0604020202020204" charset="0"/>
                          <a:sym typeface="Arial"/>
                        </a:rPr>
                        <a:t>Engaging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Montserrat" panose="020B0604020202020204" charset="0"/>
                          <a:cs typeface="Montserrat" panose="020B0604020202020204" charset="0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Montserrat" panose="020B0604020202020204" charset="0"/>
                          <a:cs typeface="Montserrat" panose="020B0604020202020204" charset="0"/>
                          <a:sym typeface="Arial"/>
                        </a:rPr>
                        <a:t>communicator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Montserrat" panose="020B0604020202020204" charset="0"/>
                          <a:cs typeface="Montserrat" panose="020B0604020202020204" charset="0"/>
                          <a:sym typeface="Arial"/>
                        </a:rPr>
                        <a:t> and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Montserrat" panose="020B0604020202020204" charset="0"/>
                          <a:cs typeface="Montserrat" panose="020B0604020202020204" charset="0"/>
                          <a:sym typeface="Arial"/>
                        </a:rPr>
                        <a:t>empathic</a:t>
                      </a:r>
                      <a:endParaRPr lang="it-IT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Montserrat" panose="020B0604020202020204" charset="0"/>
                        <a:cs typeface="Montserrat" panose="020B0604020202020204" charset="0"/>
                        <a:sym typeface="Arial"/>
                      </a:endParaRPr>
                    </a:p>
                    <a:p>
                      <a:pPr marL="171450" indent="-171450" algn="l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endParaRPr lang="it-IT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Montserrat" panose="020B0604020202020204" charset="0"/>
                        <a:cs typeface="Montserrat" panose="020B0604020202020204" charset="0"/>
                        <a:sym typeface="Arial"/>
                      </a:endParaRPr>
                    </a:p>
                    <a:p>
                      <a:pPr marL="171450" indent="-171450" algn="l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endParaRPr lang="it-IT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Arial" panose="020B0604020202020204" pitchFamily="34" charset="0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Lay the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foundations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get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solid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analytical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and tech skills to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increase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my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employability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strengthen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my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credentials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as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a (senior)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professional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mostly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in the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transport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environmental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sectors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(1) “I help businesses to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shape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better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understand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the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mobility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of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tomorrow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”.</a:t>
                      </a:r>
                    </a:p>
                    <a:p>
                      <a:pPr lvl="0" algn="l"/>
                      <a:endParaRPr lang="it-IT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(2) “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Trilingual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transport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environmental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expert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with 8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years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of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experience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pursuing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sustainable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development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through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targeted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research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impactful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projects”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LinkedIn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Networking / social events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GitHub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lang="it-IT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6" name="Google Shape;1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856</Words>
  <Application>Microsoft Office PowerPoint</Application>
  <PresentationFormat>Presentazione su schermo (16:9)</PresentationFormat>
  <Paragraphs>158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Arial</vt:lpstr>
      <vt:lpstr>Helvetica Neue</vt:lpstr>
      <vt:lpstr>Work Sans</vt:lpstr>
      <vt:lpstr>Montserrat</vt:lpstr>
      <vt:lpstr>Helvetica Neue Light</vt:lpstr>
      <vt:lpstr>Simple Light</vt:lpstr>
      <vt:lpstr>White</vt:lpstr>
      <vt:lpstr>MAKE A COPY OF THIS DOCUMENT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A COPY OF THIS DOCUMENT</dc:title>
  <cp:lastModifiedBy>Raffaele Vergnani</cp:lastModifiedBy>
  <cp:revision>19</cp:revision>
  <dcterms:modified xsi:type="dcterms:W3CDTF">2021-01-07T17:01:15Z</dcterms:modified>
</cp:coreProperties>
</file>