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4"/>
  </p:notesMasterIdLst>
  <p:sldIdLst>
    <p:sldId id="259" r:id="rId3"/>
  </p:sldIdLst>
  <p:sldSz cx="9144000" cy="5143500" type="screen16x9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Helvetica Neue Light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Work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71D77E-F465-4BAD-BDAF-61B980F8E8D4}">
  <a:tblStyle styleId="{1171D77E-F465-4BAD-BDAF-61B980F8E8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4" autoAdjust="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9"/>
          <p:cNvGraphicFramePr/>
          <p:nvPr>
            <p:extLst>
              <p:ext uri="{D42A27DB-BD31-4B8C-83A1-F6EECF244321}">
                <p14:modId xmlns:p14="http://schemas.microsoft.com/office/powerpoint/2010/main" val="465100623"/>
              </p:ext>
            </p:extLst>
          </p:nvPr>
        </p:nvGraphicFramePr>
        <p:xfrm>
          <a:off x="113676" y="479704"/>
          <a:ext cx="8916638" cy="4643946"/>
        </p:xfrm>
        <a:graphic>
          <a:graphicData uri="http://schemas.openxmlformats.org/drawingml/2006/table">
            <a:tbl>
              <a:tblPr>
                <a:noFill/>
                <a:tableStyleId>{1171D77E-F465-4BAD-BDAF-61B980F8E8D4}</a:tableStyleId>
              </a:tblPr>
              <a:tblGrid>
                <a:gridCol w="1879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13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752"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Decision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-making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Human interaction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Flexible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schedule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Secure position and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  <a:endParaRPr lang="it-IT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Trustworthy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Friendly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Curious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Honest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Down-to-earth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Humble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Brand dimension: sincerity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I’m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looking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for a job, so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my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audience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is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at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first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composed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by recruiters and HR managers.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I’d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also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include senior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transport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&amp;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environment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experts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/ Directors /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of small companies, </a:t>
                      </a:r>
                      <a:r>
                        <a:rPr lang="it-IT" sz="900" i="1" dirty="0" err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consultancies</a:t>
                      </a:r>
                      <a:r>
                        <a:rPr lang="it-IT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, start-ups.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LinkedIn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CV &amp; resume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GitHub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Arial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1276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Montserrat" panose="020B0604020202020204" charset="0"/>
                          <a:cs typeface="Montserrat" panose="020B0604020202020204" charset="0"/>
                          <a:sym typeface="Arial"/>
                        </a:rPr>
                        <a:t>Interdisciplinarity</a:t>
                      </a:r>
                      <a:endParaRPr lang="it-IT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Montserrat" panose="020B0604020202020204" charset="0"/>
                        <a:cs typeface="Montserrat" panose="020B0604020202020204" charset="0"/>
                        <a:sym typeface="Arial"/>
                      </a:endParaRP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Montserrat" panose="020B0604020202020204" charset="0"/>
                          <a:cs typeface="Montserrat" panose="020B0604020202020204" charset="0"/>
                          <a:sym typeface="Arial"/>
                        </a:rPr>
                        <a:t>Multilingual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Montserrat" panose="020B0604020202020204" charset="0"/>
                          <a:cs typeface="Montserrat" panose="020B0604020202020204" charset="0"/>
                          <a:sym typeface="Arial"/>
                        </a:rPr>
                        <a:t> skills</a:t>
                      </a: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Montserrat" panose="020B0604020202020204" charset="0"/>
                          <a:cs typeface="Montserrat" panose="020B0604020202020204" charset="0"/>
                          <a:sym typeface="Arial"/>
                        </a:rPr>
                        <a:t>Open-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Montserrat" panose="020B0604020202020204" charset="0"/>
                          <a:cs typeface="Montserrat" panose="020B0604020202020204" charset="0"/>
                          <a:sym typeface="Arial"/>
                        </a:rPr>
                        <a:t>mindedness</a:t>
                      </a:r>
                      <a:endParaRPr lang="it-IT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Montserrat" panose="020B0604020202020204" charset="0"/>
                        <a:cs typeface="Montserrat" panose="020B0604020202020204" charset="0"/>
                        <a:sym typeface="Arial"/>
                      </a:endParaRP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Montserrat" panose="020B0604020202020204" charset="0"/>
                          <a:cs typeface="Montserrat" panose="020B0604020202020204" charset="0"/>
                          <a:sym typeface="Arial"/>
                        </a:rPr>
                        <a:t>Critical thinking</a:t>
                      </a: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Montserrat" panose="020B0604020202020204" charset="0"/>
                          <a:cs typeface="Montserrat" panose="020B0604020202020204" charset="0"/>
                          <a:sym typeface="Arial"/>
                        </a:rPr>
                        <a:t>Continuous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Montserrat" panose="020B0604020202020204" charset="0"/>
                          <a:cs typeface="Montserrat" panose="020B0604020202020204" charset="0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Montserrat" panose="020B0604020202020204" charset="0"/>
                          <a:cs typeface="Montserrat" panose="020B0604020202020204" charset="0"/>
                          <a:sym typeface="Arial"/>
                        </a:rPr>
                        <a:t>improvement</a:t>
                      </a:r>
                      <a:endParaRPr lang="it-IT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Montserrat" panose="020B0604020202020204" charset="0"/>
                        <a:cs typeface="Montserrat" panose="020B0604020202020204" charset="0"/>
                        <a:sym typeface="Arial"/>
                      </a:endParaRP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endParaRPr lang="it-IT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Montserrat" panose="020B0604020202020204" charset="0"/>
                        <a:cs typeface="Montserrat" panose="020B0604020202020204" charset="0"/>
                        <a:sym typeface="Arial"/>
                      </a:endParaRP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endParaRPr lang="it-IT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Montserrat" panose="020B0604020202020204" charset="0"/>
                        <a:cs typeface="Montserrat" panose="020B0604020202020204" charset="0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Lay the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foundations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get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solid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analytical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and tech skills to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increase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employability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strengthen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credentials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as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 (senior)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professional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mostly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in the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transport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environmental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sectors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(1) “I help businesses to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shape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better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understand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the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mobility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of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tomorrow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”.</a:t>
                      </a:r>
                    </a:p>
                    <a:p>
                      <a:pPr lvl="0" algn="l"/>
                      <a:endParaRPr lang="it-IT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(2) “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Trilingual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transport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environmental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expert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with 8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years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of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experience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pursuing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sustainable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development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through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targeted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research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it-IT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impactful</a:t>
                      </a: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 projects”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LinkedIn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Networking / social events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GitHub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it-IT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328</Words>
  <Application>Microsoft Office PowerPoint</Application>
  <PresentationFormat>Presentazione su schermo (16:9)</PresentationFormat>
  <Paragraphs>56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Helvetica Neue</vt:lpstr>
      <vt:lpstr>Helvetica Neue Light</vt:lpstr>
      <vt:lpstr>Montserrat</vt:lpstr>
      <vt:lpstr>Arial</vt:lpstr>
      <vt:lpstr>Work Sans</vt:lpstr>
      <vt:lpstr>Simple Light</vt:lpstr>
      <vt:lpstr>White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COPY OF THIS DOCUMENT</dc:title>
  <cp:lastModifiedBy>Raffaele Vergnani</cp:lastModifiedBy>
  <cp:revision>30</cp:revision>
  <dcterms:modified xsi:type="dcterms:W3CDTF">2021-01-09T18:44:47Z</dcterms:modified>
</cp:coreProperties>
</file>