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6"/>
  </p:notesMasterIdLst>
  <p:sldIdLst>
    <p:sldId id="3315" r:id="rId2"/>
    <p:sldId id="3316" r:id="rId3"/>
    <p:sldId id="3317" r:id="rId4"/>
    <p:sldId id="3318" r:id="rId5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A3F78"/>
    <a:srgbClr val="CCF6FF"/>
    <a:srgbClr val="5178B3"/>
    <a:srgbClr val="2CB3EB"/>
    <a:srgbClr val="FC0D1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0" autoAdjust="0"/>
    <p:restoredTop sz="95439" autoAdjust="0"/>
  </p:normalViewPr>
  <p:slideViewPr>
    <p:cSldViewPr snapToGrid="0" snapToObjects="1">
      <p:cViewPr varScale="1">
        <p:scale>
          <a:sx n="41" d="100"/>
          <a:sy n="41" d="100"/>
        </p:scale>
        <p:origin x="850" y="72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7078" y="5029201"/>
            <a:ext cx="17826155" cy="4525562"/>
          </a:xfrm>
        </p:spPr>
        <p:txBody>
          <a:bodyPr anchor="b">
            <a:normAutofit/>
          </a:bodyPr>
          <a:lstStyle>
            <a:lvl1pPr>
              <a:defRPr sz="107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7078" y="9554759"/>
            <a:ext cx="17826155" cy="2252566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0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3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8647621"/>
            <a:ext cx="3488395" cy="155717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348" y="9059081"/>
            <a:ext cx="1559128" cy="73025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3924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076" y="1219200"/>
            <a:ext cx="17826155" cy="6234080"/>
          </a:xfrm>
        </p:spPr>
        <p:txBody>
          <a:bodyPr anchor="ctr">
            <a:normAutofit/>
          </a:bodyPr>
          <a:lstStyle>
            <a:lvl1pPr algn="l">
              <a:defRPr sz="959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7076" y="8708092"/>
            <a:ext cx="17826155" cy="3111728"/>
          </a:xfrm>
        </p:spPr>
        <p:txBody>
          <a:bodyPr anchor="ctr">
            <a:normAutofit/>
          </a:bodyPr>
          <a:lstStyle>
            <a:lvl1pPr marL="0" indent="0" algn="l">
              <a:buNone/>
              <a:defRPr sz="35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5" y="63563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348" y="6488279"/>
            <a:ext cx="1559128" cy="73025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716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414" y="1219200"/>
            <a:ext cx="16783480" cy="5791200"/>
          </a:xfrm>
        </p:spPr>
        <p:txBody>
          <a:bodyPr anchor="ctr">
            <a:normAutofit/>
          </a:bodyPr>
          <a:lstStyle>
            <a:lvl1pPr algn="l">
              <a:defRPr sz="959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48318" y="7010400"/>
            <a:ext cx="15069183" cy="762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1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>
              <a:buFontTx/>
              <a:buNone/>
              <a:defRPr/>
            </a:lvl2pPr>
            <a:lvl3pPr marL="1828343" indent="0">
              <a:buFontTx/>
              <a:buNone/>
              <a:defRPr/>
            </a:lvl3pPr>
            <a:lvl4pPr marL="2742514" indent="0">
              <a:buFontTx/>
              <a:buNone/>
              <a:defRPr/>
            </a:lvl4pPr>
            <a:lvl5pPr marL="36566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7076" y="8708092"/>
            <a:ext cx="17826155" cy="3111728"/>
          </a:xfrm>
        </p:spPr>
        <p:txBody>
          <a:bodyPr anchor="ctr">
            <a:normAutofit/>
          </a:bodyPr>
          <a:lstStyle>
            <a:lvl1pPr marL="0" indent="0" algn="l">
              <a:buNone/>
              <a:defRPr sz="35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8375" y="63563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348" y="6488279"/>
            <a:ext cx="1559128" cy="73025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34019" y="1296010"/>
            <a:ext cx="1218883" cy="1169552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/>
          <a:p>
            <a:pPr lvl="0"/>
            <a:r>
              <a:rPr lang="en-US" sz="1599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23915" y="5810612"/>
            <a:ext cx="1218883" cy="1169552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/>
          <a:p>
            <a:pPr lvl="0"/>
            <a:r>
              <a:rPr lang="en-US" sz="1599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1216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077" y="4876801"/>
            <a:ext cx="17826157" cy="5449690"/>
          </a:xfrm>
        </p:spPr>
        <p:txBody>
          <a:bodyPr anchor="b">
            <a:normAutofit/>
          </a:bodyPr>
          <a:lstStyle>
            <a:lvl1pPr algn="l">
              <a:defRPr sz="9598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7077" y="10363200"/>
            <a:ext cx="17826157" cy="145924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5" y="98234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348" y="9966175"/>
            <a:ext cx="1559128" cy="73025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999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698414" y="1219200"/>
            <a:ext cx="16783480" cy="5791200"/>
          </a:xfrm>
        </p:spPr>
        <p:txBody>
          <a:bodyPr anchor="ctr">
            <a:normAutofit/>
          </a:bodyPr>
          <a:lstStyle>
            <a:lvl1pPr algn="l">
              <a:defRPr sz="959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7075" y="8686800"/>
            <a:ext cx="17826157" cy="16764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799">
                <a:solidFill>
                  <a:schemeClr val="accent1"/>
                </a:solidFill>
              </a:defRPr>
            </a:lvl1pPr>
            <a:lvl2pPr marL="914171" indent="0">
              <a:buFontTx/>
              <a:buNone/>
              <a:defRPr/>
            </a:lvl2pPr>
            <a:lvl3pPr marL="1828343" indent="0">
              <a:buFontTx/>
              <a:buNone/>
              <a:defRPr/>
            </a:lvl3pPr>
            <a:lvl4pPr marL="2742514" indent="0">
              <a:buFontTx/>
              <a:buNone/>
              <a:defRPr/>
            </a:lvl4pPr>
            <a:lvl5pPr marL="36566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7077" y="10363200"/>
            <a:ext cx="17826157" cy="145924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8375" y="98234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348" y="9966175"/>
            <a:ext cx="1559128" cy="73025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4019" y="1296010"/>
            <a:ext cx="1218883" cy="1169552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/>
          <a:p>
            <a:pPr lvl="0"/>
            <a:r>
              <a:rPr lang="en-US" sz="1599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223915" y="5810612"/>
            <a:ext cx="1218883" cy="1169552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/>
          <a:p>
            <a:pPr lvl="0"/>
            <a:r>
              <a:rPr lang="en-US" sz="1599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6115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076" y="1254814"/>
            <a:ext cx="17826155" cy="5760040"/>
          </a:xfrm>
        </p:spPr>
        <p:txBody>
          <a:bodyPr anchor="ctr">
            <a:normAutofit/>
          </a:bodyPr>
          <a:lstStyle>
            <a:lvl1pPr algn="l">
              <a:defRPr sz="9598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7075" y="8686800"/>
            <a:ext cx="17826157" cy="16764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799">
                <a:solidFill>
                  <a:schemeClr val="accent1"/>
                </a:solidFill>
              </a:defRPr>
            </a:lvl1pPr>
            <a:lvl2pPr marL="914171" indent="0">
              <a:buFontTx/>
              <a:buNone/>
              <a:defRPr/>
            </a:lvl2pPr>
            <a:lvl3pPr marL="1828343" indent="0">
              <a:buFontTx/>
              <a:buNone/>
              <a:defRPr/>
            </a:lvl3pPr>
            <a:lvl4pPr marL="2742514" indent="0">
              <a:buFontTx/>
              <a:buNone/>
              <a:defRPr/>
            </a:lvl4pPr>
            <a:lvl5pPr marL="36566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7077" y="10363200"/>
            <a:ext cx="17826157" cy="145924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5" y="98234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348" y="9966175"/>
            <a:ext cx="1559128" cy="73025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261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8375" y="14287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318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84784" y="1254811"/>
            <a:ext cx="4414052" cy="1056763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7075" y="1254811"/>
            <a:ext cx="12950627" cy="105676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8375" y="14287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822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93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501" y="1248220"/>
            <a:ext cx="17818732" cy="256178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075" y="4267200"/>
            <a:ext cx="17826157" cy="75552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8375" y="14287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09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076" y="4117500"/>
            <a:ext cx="17826155" cy="2937600"/>
          </a:xfrm>
        </p:spPr>
        <p:txBody>
          <a:bodyPr anchor="b"/>
          <a:lstStyle>
            <a:lvl1pPr algn="l">
              <a:defRPr sz="799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7076" y="7060258"/>
            <a:ext cx="17826155" cy="1720800"/>
          </a:xfrm>
        </p:spPr>
        <p:txBody>
          <a:bodyPr anchor="t"/>
          <a:lstStyle>
            <a:lvl1pPr marL="0" indent="0" algn="l">
              <a:buNone/>
              <a:defRPr sz="3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5" y="63563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348" y="6488279"/>
            <a:ext cx="1559128" cy="73025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316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7076" y="4267200"/>
            <a:ext cx="8625481" cy="755524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77749" y="4252444"/>
            <a:ext cx="8625481" cy="755524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8375" y="14287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348" y="1575565"/>
            <a:ext cx="1559128" cy="73025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143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7215" y="3945406"/>
            <a:ext cx="7983384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7076" y="5097932"/>
            <a:ext cx="8683524" cy="670812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09349" y="3938950"/>
            <a:ext cx="7995919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30181" y="5091476"/>
            <a:ext cx="8675088" cy="670812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8375" y="14287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348" y="1575565"/>
            <a:ext cx="1559128" cy="73025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402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8375" y="14287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686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8375" y="14287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704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077" y="892176"/>
            <a:ext cx="7008572" cy="1952624"/>
          </a:xfrm>
        </p:spPr>
        <p:txBody>
          <a:bodyPr anchor="b"/>
          <a:lstStyle>
            <a:lvl1pPr algn="l">
              <a:defRPr sz="39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2731" y="892177"/>
            <a:ext cx="10360501" cy="10829926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7077" y="3197226"/>
            <a:ext cx="7008572" cy="8524872"/>
          </a:xfrm>
        </p:spPr>
        <p:txBody>
          <a:bodyPr/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5" y="14287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768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077" y="9601200"/>
            <a:ext cx="17826157" cy="1133476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075" y="1269930"/>
            <a:ext cx="17826157" cy="7709940"/>
          </a:xfrm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7077" y="10734676"/>
            <a:ext cx="17826157" cy="987424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5" y="9823451"/>
            <a:ext cx="3176227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348" y="9966175"/>
            <a:ext cx="1559128" cy="73025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126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457200"/>
            <a:ext cx="5701547" cy="13277256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54428" y="-1571"/>
            <a:ext cx="4712121" cy="13708078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365665" cy="1371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4499" y="1248220"/>
            <a:ext cx="17818732" cy="2561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7075" y="4267200"/>
            <a:ext cx="17826157" cy="777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17828" y="12260874"/>
            <a:ext cx="2291969" cy="74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7077" y="12271617"/>
            <a:ext cx="1523602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63348" y="1575565"/>
            <a:ext cx="155912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99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114C9EC2-5D4F-40BF-B7CD-8FD39D1F500E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7CB81356-3321-401E-9597-032ACB9BDF64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‹Nº›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944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hf hdr="0" ftr="0" dt="0"/>
  <p:txStyles>
    <p:titleStyle>
      <a:lvl1pPr algn="l" defTabSz="914171" rtl="0" eaLnBrk="1" latinLnBrk="0" hangingPunct="1">
        <a:spcBef>
          <a:spcPct val="0"/>
        </a:spcBef>
        <a:buNone/>
        <a:defRPr sz="7198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629" indent="-685629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5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529" indent="-571357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5429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199600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3771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7943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2114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6286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0457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B1B658FC-05D6-9B40-9C86-9B27B4599B34}"/>
              </a:ext>
            </a:extLst>
          </p:cNvPr>
          <p:cNvSpPr txBox="1"/>
          <p:nvPr/>
        </p:nvSpPr>
        <p:spPr>
          <a:xfrm>
            <a:off x="9503668" y="612372"/>
            <a:ext cx="5370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Blackjack</a:t>
            </a:r>
            <a:endParaRPr lang="en-US" sz="6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2A81B3-D3F2-2743-89CA-82C452F34595}"/>
              </a:ext>
            </a:extLst>
          </p:cNvPr>
          <p:cNvSpPr txBox="1"/>
          <p:nvPr/>
        </p:nvSpPr>
        <p:spPr>
          <a:xfrm>
            <a:off x="10896641" y="1778363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Proyecto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EE86C04-A19B-4A7E-A75E-9AF310E41F3D}"/>
              </a:ext>
            </a:extLst>
          </p:cNvPr>
          <p:cNvSpPr txBox="1"/>
          <p:nvPr/>
        </p:nvSpPr>
        <p:spPr>
          <a:xfrm>
            <a:off x="2971800" y="4180157"/>
            <a:ext cx="1953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/>
              <a:t>IRONHACK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6854CB-34D7-4BAB-9A48-16957D1EADAE}"/>
              </a:ext>
            </a:extLst>
          </p:cNvPr>
          <p:cNvSpPr txBox="1"/>
          <p:nvPr/>
        </p:nvSpPr>
        <p:spPr>
          <a:xfrm>
            <a:off x="4897718" y="7533342"/>
            <a:ext cx="1615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/>
              <a:t>DANIEL AGUILAR</a:t>
            </a:r>
          </a:p>
          <a:p>
            <a:endParaRPr lang="es-MX" sz="4400" dirty="0"/>
          </a:p>
          <a:p>
            <a:endParaRPr lang="es-MX" sz="4400" dirty="0"/>
          </a:p>
          <a:p>
            <a:r>
              <a:rPr lang="es-MX" sz="4400" dirty="0"/>
              <a:t>MOISES VARGAS </a:t>
            </a:r>
          </a:p>
        </p:txBody>
      </p:sp>
    </p:spTree>
    <p:extLst>
      <p:ext uri="{BB962C8B-B14F-4D97-AF65-F5344CB8AC3E}">
        <p14:creationId xmlns:p14="http://schemas.microsoft.com/office/powerpoint/2010/main" val="398080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70B8F1-688A-7C45-BD9B-2150E1770BEE}"/>
              </a:ext>
            </a:extLst>
          </p:cNvPr>
          <p:cNvGrpSpPr/>
          <p:nvPr/>
        </p:nvGrpSpPr>
        <p:grpSpPr>
          <a:xfrm>
            <a:off x="4189471" y="1968189"/>
            <a:ext cx="5501381" cy="10302841"/>
            <a:chOff x="10699709" y="553020"/>
            <a:chExt cx="6037115" cy="1182652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AC315205-A0A1-6C42-982C-6A55D959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1634" y="5993912"/>
              <a:ext cx="2632596" cy="1880837"/>
            </a:xfrm>
            <a:custGeom>
              <a:avLst/>
              <a:gdLst>
                <a:gd name="T0" fmla="*/ 2988 w 4030"/>
                <a:gd name="T1" fmla="*/ 2878 h 2879"/>
                <a:gd name="T2" fmla="*/ 0 w 4030"/>
                <a:gd name="T3" fmla="*/ 2878 h 2879"/>
                <a:gd name="T4" fmla="*/ 0 w 4030"/>
                <a:gd name="T5" fmla="*/ 2717 h 2879"/>
                <a:gd name="T6" fmla="*/ 2988 w 4030"/>
                <a:gd name="T7" fmla="*/ 2717 h 2879"/>
                <a:gd name="T8" fmla="*/ 2988 w 4030"/>
                <a:gd name="T9" fmla="*/ 2717 h 2879"/>
                <a:gd name="T10" fmla="*/ 3637 w 4030"/>
                <a:gd name="T11" fmla="*/ 2474 h 2879"/>
                <a:gd name="T12" fmla="*/ 3637 w 4030"/>
                <a:gd name="T13" fmla="*/ 2474 h 2879"/>
                <a:gd name="T14" fmla="*/ 3820 w 4030"/>
                <a:gd name="T15" fmla="*/ 1792 h 2879"/>
                <a:gd name="T16" fmla="*/ 3819 w 4030"/>
                <a:gd name="T17" fmla="*/ 1787 h 2879"/>
                <a:gd name="T18" fmla="*/ 3819 w 4030"/>
                <a:gd name="T19" fmla="*/ 0 h 2879"/>
                <a:gd name="T20" fmla="*/ 3980 w 4030"/>
                <a:gd name="T21" fmla="*/ 0 h 2879"/>
                <a:gd name="T22" fmla="*/ 3980 w 4030"/>
                <a:gd name="T23" fmla="*/ 1776 h 2879"/>
                <a:gd name="T24" fmla="*/ 3980 w 4030"/>
                <a:gd name="T25" fmla="*/ 1776 h 2879"/>
                <a:gd name="T26" fmla="*/ 3759 w 4030"/>
                <a:gd name="T27" fmla="*/ 2579 h 2879"/>
                <a:gd name="T28" fmla="*/ 3759 w 4030"/>
                <a:gd name="T29" fmla="*/ 2579 h 2879"/>
                <a:gd name="T30" fmla="*/ 2988 w 4030"/>
                <a:gd name="T31" fmla="*/ 2878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30" h="2879">
                  <a:moveTo>
                    <a:pt x="2988" y="2878"/>
                  </a:moveTo>
                  <a:lnTo>
                    <a:pt x="0" y="2878"/>
                  </a:lnTo>
                  <a:lnTo>
                    <a:pt x="0" y="2717"/>
                  </a:lnTo>
                  <a:lnTo>
                    <a:pt x="2988" y="2717"/>
                  </a:lnTo>
                  <a:lnTo>
                    <a:pt x="2988" y="2717"/>
                  </a:lnTo>
                  <a:cubicBezTo>
                    <a:pt x="3278" y="2717"/>
                    <a:pt x="3497" y="2635"/>
                    <a:pt x="3637" y="2474"/>
                  </a:cubicBezTo>
                  <a:lnTo>
                    <a:pt x="3637" y="2474"/>
                  </a:lnTo>
                  <a:cubicBezTo>
                    <a:pt x="3873" y="2203"/>
                    <a:pt x="3820" y="1796"/>
                    <a:pt x="3820" y="1792"/>
                  </a:cubicBezTo>
                  <a:lnTo>
                    <a:pt x="3819" y="1787"/>
                  </a:lnTo>
                  <a:lnTo>
                    <a:pt x="3819" y="0"/>
                  </a:lnTo>
                  <a:lnTo>
                    <a:pt x="3980" y="0"/>
                  </a:lnTo>
                  <a:lnTo>
                    <a:pt x="3980" y="1776"/>
                  </a:lnTo>
                  <a:lnTo>
                    <a:pt x="3980" y="1776"/>
                  </a:lnTo>
                  <a:cubicBezTo>
                    <a:pt x="3987" y="1834"/>
                    <a:pt x="4029" y="2270"/>
                    <a:pt x="3759" y="2579"/>
                  </a:cubicBezTo>
                  <a:lnTo>
                    <a:pt x="3759" y="2579"/>
                  </a:lnTo>
                  <a:cubicBezTo>
                    <a:pt x="3586" y="2778"/>
                    <a:pt x="3327" y="2878"/>
                    <a:pt x="2988" y="287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61995F33-57A7-A645-9540-2CB43C40C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7460" y="4720818"/>
              <a:ext cx="809364" cy="1601448"/>
            </a:xfrm>
            <a:custGeom>
              <a:avLst/>
              <a:gdLst>
                <a:gd name="T0" fmla="*/ 1184 w 1240"/>
                <a:gd name="T1" fmla="*/ 38 h 2453"/>
                <a:gd name="T2" fmla="*/ 1184 w 1240"/>
                <a:gd name="T3" fmla="*/ 38 h 2453"/>
                <a:gd name="T4" fmla="*/ 1201 w 1240"/>
                <a:gd name="T5" fmla="*/ 190 h 2453"/>
                <a:gd name="T6" fmla="*/ 1082 w 1240"/>
                <a:gd name="T7" fmla="*/ 369 h 2453"/>
                <a:gd name="T8" fmla="*/ 1082 w 1240"/>
                <a:gd name="T9" fmla="*/ 369 h 2453"/>
                <a:gd name="T10" fmla="*/ 865 w 1240"/>
                <a:gd name="T11" fmla="*/ 814 h 2453"/>
                <a:gd name="T12" fmla="*/ 865 w 1240"/>
                <a:gd name="T13" fmla="*/ 814 h 2453"/>
                <a:gd name="T14" fmla="*/ 859 w 1240"/>
                <a:gd name="T15" fmla="*/ 1074 h 2453"/>
                <a:gd name="T16" fmla="*/ 990 w 1240"/>
                <a:gd name="T17" fmla="*/ 808 h 2453"/>
                <a:gd name="T18" fmla="*/ 990 w 1240"/>
                <a:gd name="T19" fmla="*/ 808 h 2453"/>
                <a:gd name="T20" fmla="*/ 1150 w 1240"/>
                <a:gd name="T21" fmla="*/ 754 h 2453"/>
                <a:gd name="T22" fmla="*/ 1150 w 1240"/>
                <a:gd name="T23" fmla="*/ 754 h 2453"/>
                <a:gd name="T24" fmla="*/ 1205 w 1240"/>
                <a:gd name="T25" fmla="*/ 914 h 2453"/>
                <a:gd name="T26" fmla="*/ 1015 w 1240"/>
                <a:gd name="T27" fmla="*/ 1370 h 2453"/>
                <a:gd name="T28" fmla="*/ 1015 w 1240"/>
                <a:gd name="T29" fmla="*/ 1370 h 2453"/>
                <a:gd name="T30" fmla="*/ 1017 w 1240"/>
                <a:gd name="T31" fmla="*/ 1440 h 2453"/>
                <a:gd name="T32" fmla="*/ 1017 w 1240"/>
                <a:gd name="T33" fmla="*/ 1440 h 2453"/>
                <a:gd name="T34" fmla="*/ 752 w 1240"/>
                <a:gd name="T35" fmla="*/ 2041 h 2453"/>
                <a:gd name="T36" fmla="*/ 752 w 1240"/>
                <a:gd name="T37" fmla="*/ 2041 h 2453"/>
                <a:gd name="T38" fmla="*/ 526 w 1240"/>
                <a:gd name="T39" fmla="*/ 2378 h 2453"/>
                <a:gd name="T40" fmla="*/ 487 w 1240"/>
                <a:gd name="T41" fmla="*/ 2452 h 2453"/>
                <a:gd name="T42" fmla="*/ 0 w 1240"/>
                <a:gd name="T43" fmla="*/ 2213 h 2453"/>
                <a:gd name="T44" fmla="*/ 0 w 1240"/>
                <a:gd name="T45" fmla="*/ 2213 h 2453"/>
                <a:gd name="T46" fmla="*/ 213 w 1240"/>
                <a:gd name="T47" fmla="*/ 1650 h 2453"/>
                <a:gd name="T48" fmla="*/ 213 w 1240"/>
                <a:gd name="T49" fmla="*/ 1650 h 2453"/>
                <a:gd name="T50" fmla="*/ 409 w 1240"/>
                <a:gd name="T51" fmla="*/ 1069 h 2453"/>
                <a:gd name="T52" fmla="*/ 439 w 1240"/>
                <a:gd name="T53" fmla="*/ 920 h 2453"/>
                <a:gd name="T54" fmla="*/ 439 w 1240"/>
                <a:gd name="T55" fmla="*/ 920 h 2453"/>
                <a:gd name="T56" fmla="*/ 449 w 1240"/>
                <a:gd name="T57" fmla="*/ 891 h 2453"/>
                <a:gd name="T58" fmla="*/ 449 w 1240"/>
                <a:gd name="T59" fmla="*/ 891 h 2453"/>
                <a:gd name="T60" fmla="*/ 458 w 1240"/>
                <a:gd name="T61" fmla="*/ 875 h 2453"/>
                <a:gd name="T62" fmla="*/ 1018 w 1240"/>
                <a:gd name="T63" fmla="*/ 68 h 2453"/>
                <a:gd name="T64" fmla="*/ 1018 w 1240"/>
                <a:gd name="T65" fmla="*/ 68 h 2453"/>
                <a:gd name="T66" fmla="*/ 1184 w 1240"/>
                <a:gd name="T67" fmla="*/ 38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0" h="2453">
                  <a:moveTo>
                    <a:pt x="1184" y="38"/>
                  </a:moveTo>
                  <a:lnTo>
                    <a:pt x="1184" y="38"/>
                  </a:lnTo>
                  <a:cubicBezTo>
                    <a:pt x="1239" y="75"/>
                    <a:pt x="1239" y="136"/>
                    <a:pt x="1201" y="190"/>
                  </a:cubicBezTo>
                  <a:lnTo>
                    <a:pt x="1082" y="369"/>
                  </a:lnTo>
                  <a:lnTo>
                    <a:pt x="1082" y="369"/>
                  </a:lnTo>
                  <a:cubicBezTo>
                    <a:pt x="1047" y="426"/>
                    <a:pt x="909" y="672"/>
                    <a:pt x="865" y="814"/>
                  </a:cubicBezTo>
                  <a:lnTo>
                    <a:pt x="865" y="814"/>
                  </a:lnTo>
                  <a:cubicBezTo>
                    <a:pt x="841" y="889"/>
                    <a:pt x="848" y="993"/>
                    <a:pt x="859" y="1074"/>
                  </a:cubicBezTo>
                  <a:lnTo>
                    <a:pt x="990" y="808"/>
                  </a:lnTo>
                  <a:lnTo>
                    <a:pt x="990" y="808"/>
                  </a:lnTo>
                  <a:cubicBezTo>
                    <a:pt x="1019" y="749"/>
                    <a:pt x="1091" y="724"/>
                    <a:pt x="1150" y="754"/>
                  </a:cubicBezTo>
                  <a:lnTo>
                    <a:pt x="1150" y="754"/>
                  </a:lnTo>
                  <a:cubicBezTo>
                    <a:pt x="1210" y="782"/>
                    <a:pt x="1234" y="854"/>
                    <a:pt x="1205" y="914"/>
                  </a:cubicBezTo>
                  <a:lnTo>
                    <a:pt x="1015" y="1370"/>
                  </a:lnTo>
                  <a:lnTo>
                    <a:pt x="1015" y="1370"/>
                  </a:lnTo>
                  <a:cubicBezTo>
                    <a:pt x="1015" y="1392"/>
                    <a:pt x="1015" y="1415"/>
                    <a:pt x="1017" y="1440"/>
                  </a:cubicBezTo>
                  <a:lnTo>
                    <a:pt x="1017" y="1440"/>
                  </a:lnTo>
                  <a:cubicBezTo>
                    <a:pt x="1023" y="1692"/>
                    <a:pt x="840" y="1980"/>
                    <a:pt x="752" y="2041"/>
                  </a:cubicBezTo>
                  <a:lnTo>
                    <a:pt x="752" y="2041"/>
                  </a:lnTo>
                  <a:cubicBezTo>
                    <a:pt x="663" y="2100"/>
                    <a:pt x="526" y="2378"/>
                    <a:pt x="526" y="2378"/>
                  </a:cubicBezTo>
                  <a:lnTo>
                    <a:pt x="487" y="2452"/>
                  </a:lnTo>
                  <a:lnTo>
                    <a:pt x="0" y="2213"/>
                  </a:lnTo>
                  <a:lnTo>
                    <a:pt x="0" y="2213"/>
                  </a:lnTo>
                  <a:cubicBezTo>
                    <a:pt x="0" y="2213"/>
                    <a:pt x="41" y="2114"/>
                    <a:pt x="213" y="1650"/>
                  </a:cubicBezTo>
                  <a:lnTo>
                    <a:pt x="213" y="1650"/>
                  </a:lnTo>
                  <a:cubicBezTo>
                    <a:pt x="315" y="1375"/>
                    <a:pt x="376" y="1181"/>
                    <a:pt x="409" y="1069"/>
                  </a:cubicBezTo>
                  <a:lnTo>
                    <a:pt x="439" y="920"/>
                  </a:lnTo>
                  <a:lnTo>
                    <a:pt x="439" y="920"/>
                  </a:lnTo>
                  <a:cubicBezTo>
                    <a:pt x="441" y="910"/>
                    <a:pt x="444" y="900"/>
                    <a:pt x="449" y="891"/>
                  </a:cubicBezTo>
                  <a:lnTo>
                    <a:pt x="449" y="891"/>
                  </a:lnTo>
                  <a:cubicBezTo>
                    <a:pt x="452" y="885"/>
                    <a:pt x="454" y="881"/>
                    <a:pt x="458" y="875"/>
                  </a:cubicBezTo>
                  <a:lnTo>
                    <a:pt x="1018" y="68"/>
                  </a:lnTo>
                  <a:lnTo>
                    <a:pt x="1018" y="68"/>
                  </a:lnTo>
                  <a:cubicBezTo>
                    <a:pt x="1055" y="14"/>
                    <a:pt x="1130" y="0"/>
                    <a:pt x="1184" y="38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779F49D-7422-8140-892D-2F8147FD4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0477" y="5193187"/>
              <a:ext cx="253467" cy="437806"/>
            </a:xfrm>
            <a:custGeom>
              <a:avLst/>
              <a:gdLst>
                <a:gd name="T0" fmla="*/ 11 w 387"/>
                <a:gd name="T1" fmla="*/ 350 h 669"/>
                <a:gd name="T2" fmla="*/ 142 w 387"/>
                <a:gd name="T3" fmla="*/ 84 h 669"/>
                <a:gd name="T4" fmla="*/ 142 w 387"/>
                <a:gd name="T5" fmla="*/ 84 h 669"/>
                <a:gd name="T6" fmla="*/ 302 w 387"/>
                <a:gd name="T7" fmla="*/ 30 h 669"/>
                <a:gd name="T8" fmla="*/ 302 w 387"/>
                <a:gd name="T9" fmla="*/ 30 h 669"/>
                <a:gd name="T10" fmla="*/ 357 w 387"/>
                <a:gd name="T11" fmla="*/ 190 h 669"/>
                <a:gd name="T12" fmla="*/ 167 w 387"/>
                <a:gd name="T13" fmla="*/ 646 h 669"/>
                <a:gd name="T14" fmla="*/ 167 w 387"/>
                <a:gd name="T15" fmla="*/ 646 h 669"/>
                <a:gd name="T16" fmla="*/ 11 w 387"/>
                <a:gd name="T17" fmla="*/ 35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69">
                  <a:moveTo>
                    <a:pt x="11" y="350"/>
                  </a:moveTo>
                  <a:lnTo>
                    <a:pt x="142" y="84"/>
                  </a:lnTo>
                  <a:lnTo>
                    <a:pt x="142" y="84"/>
                  </a:lnTo>
                  <a:cubicBezTo>
                    <a:pt x="171" y="25"/>
                    <a:pt x="243" y="0"/>
                    <a:pt x="302" y="30"/>
                  </a:cubicBezTo>
                  <a:lnTo>
                    <a:pt x="302" y="30"/>
                  </a:lnTo>
                  <a:cubicBezTo>
                    <a:pt x="362" y="58"/>
                    <a:pt x="386" y="130"/>
                    <a:pt x="357" y="190"/>
                  </a:cubicBezTo>
                  <a:lnTo>
                    <a:pt x="167" y="646"/>
                  </a:lnTo>
                  <a:lnTo>
                    <a:pt x="167" y="646"/>
                  </a:lnTo>
                  <a:cubicBezTo>
                    <a:pt x="167" y="668"/>
                    <a:pt x="0" y="269"/>
                    <a:pt x="11" y="35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3B7E0C5-1FFD-3A45-9DA7-62C949FD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4964" y="5682839"/>
              <a:ext cx="2874542" cy="1517918"/>
            </a:xfrm>
            <a:custGeom>
              <a:avLst/>
              <a:gdLst>
                <a:gd name="T0" fmla="*/ 3791 w 4403"/>
                <a:gd name="T1" fmla="*/ 167 h 2325"/>
                <a:gd name="T2" fmla="*/ 3791 w 4403"/>
                <a:gd name="T3" fmla="*/ 167 h 2325"/>
                <a:gd name="T4" fmla="*/ 2236 w 4403"/>
                <a:gd name="T5" fmla="*/ 1155 h 2325"/>
                <a:gd name="T6" fmla="*/ 2236 w 4403"/>
                <a:gd name="T7" fmla="*/ 1155 h 2325"/>
                <a:gd name="T8" fmla="*/ 1042 w 4403"/>
                <a:gd name="T9" fmla="*/ 0 h 2325"/>
                <a:gd name="T10" fmla="*/ 0 w 4403"/>
                <a:gd name="T11" fmla="*/ 309 h 2325"/>
                <a:gd name="T12" fmla="*/ 0 w 4403"/>
                <a:gd name="T13" fmla="*/ 309 h 2325"/>
                <a:gd name="T14" fmla="*/ 1480 w 4403"/>
                <a:gd name="T15" fmla="*/ 2043 h 2325"/>
                <a:gd name="T16" fmla="*/ 1480 w 4403"/>
                <a:gd name="T17" fmla="*/ 2043 h 2325"/>
                <a:gd name="T18" fmla="*/ 2062 w 4403"/>
                <a:gd name="T19" fmla="*/ 2229 h 2325"/>
                <a:gd name="T20" fmla="*/ 2062 w 4403"/>
                <a:gd name="T21" fmla="*/ 2229 h 2325"/>
                <a:gd name="T22" fmla="*/ 4402 w 4403"/>
                <a:gd name="T23" fmla="*/ 1152 h 2325"/>
                <a:gd name="T24" fmla="*/ 3791 w 4403"/>
                <a:gd name="T25" fmla="*/ 167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03" h="2325">
                  <a:moveTo>
                    <a:pt x="3791" y="167"/>
                  </a:moveTo>
                  <a:lnTo>
                    <a:pt x="3791" y="167"/>
                  </a:lnTo>
                  <a:cubicBezTo>
                    <a:pt x="3422" y="684"/>
                    <a:pt x="2862" y="1256"/>
                    <a:pt x="2236" y="1155"/>
                  </a:cubicBezTo>
                  <a:lnTo>
                    <a:pt x="2236" y="1155"/>
                  </a:lnTo>
                  <a:cubicBezTo>
                    <a:pt x="1653" y="1061"/>
                    <a:pt x="1168" y="424"/>
                    <a:pt x="1042" y="0"/>
                  </a:cubicBezTo>
                  <a:lnTo>
                    <a:pt x="0" y="309"/>
                  </a:lnTo>
                  <a:lnTo>
                    <a:pt x="0" y="309"/>
                  </a:lnTo>
                  <a:cubicBezTo>
                    <a:pt x="192" y="956"/>
                    <a:pt x="744" y="1691"/>
                    <a:pt x="1480" y="2043"/>
                  </a:cubicBezTo>
                  <a:lnTo>
                    <a:pt x="1480" y="2043"/>
                  </a:lnTo>
                  <a:cubicBezTo>
                    <a:pt x="1663" y="2131"/>
                    <a:pt x="1859" y="2196"/>
                    <a:pt x="2062" y="2229"/>
                  </a:cubicBezTo>
                  <a:lnTo>
                    <a:pt x="2062" y="2229"/>
                  </a:lnTo>
                  <a:cubicBezTo>
                    <a:pt x="2655" y="2324"/>
                    <a:pt x="3517" y="2198"/>
                    <a:pt x="4402" y="1152"/>
                  </a:cubicBezTo>
                  <a:lnTo>
                    <a:pt x="3791" y="167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4312FF2-9AA2-E24B-BEC0-20C0BA58B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9327" y="6163848"/>
              <a:ext cx="1785787" cy="2341687"/>
            </a:xfrm>
            <a:custGeom>
              <a:avLst/>
              <a:gdLst>
                <a:gd name="T0" fmla="*/ 1744 w 2736"/>
                <a:gd name="T1" fmla="*/ 3584 h 3585"/>
                <a:gd name="T2" fmla="*/ 0 w 2736"/>
                <a:gd name="T3" fmla="*/ 3584 h 3585"/>
                <a:gd name="T4" fmla="*/ 0 w 2736"/>
                <a:gd name="T5" fmla="*/ 3422 h 3585"/>
                <a:gd name="T6" fmla="*/ 1744 w 2736"/>
                <a:gd name="T7" fmla="*/ 3422 h 3585"/>
                <a:gd name="T8" fmla="*/ 1744 w 2736"/>
                <a:gd name="T9" fmla="*/ 3422 h 3585"/>
                <a:gd name="T10" fmla="*/ 2350 w 2736"/>
                <a:gd name="T11" fmla="*/ 3203 h 3585"/>
                <a:gd name="T12" fmla="*/ 2350 w 2736"/>
                <a:gd name="T13" fmla="*/ 3203 h 3585"/>
                <a:gd name="T14" fmla="*/ 2563 w 2736"/>
                <a:gd name="T15" fmla="*/ 2607 h 3585"/>
                <a:gd name="T16" fmla="*/ 2563 w 2736"/>
                <a:gd name="T17" fmla="*/ 2603 h 3585"/>
                <a:gd name="T18" fmla="*/ 2563 w 2736"/>
                <a:gd name="T19" fmla="*/ 0 h 3585"/>
                <a:gd name="T20" fmla="*/ 2725 w 2736"/>
                <a:gd name="T21" fmla="*/ 0 h 3585"/>
                <a:gd name="T22" fmla="*/ 2725 w 2736"/>
                <a:gd name="T23" fmla="*/ 2602 h 3585"/>
                <a:gd name="T24" fmla="*/ 2725 w 2736"/>
                <a:gd name="T25" fmla="*/ 2602 h 3585"/>
                <a:gd name="T26" fmla="*/ 2468 w 2736"/>
                <a:gd name="T27" fmla="*/ 3313 h 3585"/>
                <a:gd name="T28" fmla="*/ 2468 w 2736"/>
                <a:gd name="T29" fmla="*/ 3313 h 3585"/>
                <a:gd name="T30" fmla="*/ 1744 w 2736"/>
                <a:gd name="T31" fmla="*/ 3584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6" h="3585">
                  <a:moveTo>
                    <a:pt x="1744" y="3584"/>
                  </a:moveTo>
                  <a:lnTo>
                    <a:pt x="0" y="3584"/>
                  </a:lnTo>
                  <a:lnTo>
                    <a:pt x="0" y="3422"/>
                  </a:lnTo>
                  <a:lnTo>
                    <a:pt x="1744" y="3422"/>
                  </a:lnTo>
                  <a:lnTo>
                    <a:pt x="1744" y="3422"/>
                  </a:lnTo>
                  <a:cubicBezTo>
                    <a:pt x="2007" y="3422"/>
                    <a:pt x="2211" y="3348"/>
                    <a:pt x="2350" y="3203"/>
                  </a:cubicBezTo>
                  <a:lnTo>
                    <a:pt x="2350" y="3203"/>
                  </a:lnTo>
                  <a:cubicBezTo>
                    <a:pt x="2577" y="2966"/>
                    <a:pt x="2564" y="2611"/>
                    <a:pt x="2563" y="2607"/>
                  </a:cubicBezTo>
                  <a:lnTo>
                    <a:pt x="2563" y="2603"/>
                  </a:lnTo>
                  <a:lnTo>
                    <a:pt x="2563" y="0"/>
                  </a:lnTo>
                  <a:lnTo>
                    <a:pt x="2725" y="0"/>
                  </a:lnTo>
                  <a:lnTo>
                    <a:pt x="2725" y="2602"/>
                  </a:lnTo>
                  <a:lnTo>
                    <a:pt x="2725" y="2602"/>
                  </a:lnTo>
                  <a:cubicBezTo>
                    <a:pt x="2726" y="2639"/>
                    <a:pt x="2735" y="3032"/>
                    <a:pt x="2468" y="3313"/>
                  </a:cubicBezTo>
                  <a:lnTo>
                    <a:pt x="2468" y="3313"/>
                  </a:lnTo>
                  <a:cubicBezTo>
                    <a:pt x="2297" y="3493"/>
                    <a:pt x="2053" y="3584"/>
                    <a:pt x="1744" y="358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7869DDF-E82A-124A-8315-BCE23EBD5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09" y="3992100"/>
              <a:ext cx="1693618" cy="2595153"/>
            </a:xfrm>
            <a:custGeom>
              <a:avLst/>
              <a:gdLst>
                <a:gd name="T0" fmla="*/ 2593 w 2594"/>
                <a:gd name="T1" fmla="*/ 3971 h 3972"/>
                <a:gd name="T2" fmla="*/ 1018 w 2594"/>
                <a:gd name="T3" fmla="*/ 3971 h 3972"/>
                <a:gd name="T4" fmla="*/ 1018 w 2594"/>
                <a:gd name="T5" fmla="*/ 3971 h 3972"/>
                <a:gd name="T6" fmla="*/ 132 w 2594"/>
                <a:gd name="T7" fmla="*/ 3522 h 3972"/>
                <a:gd name="T8" fmla="*/ 132 w 2594"/>
                <a:gd name="T9" fmla="*/ 3522 h 3972"/>
                <a:gd name="T10" fmla="*/ 0 w 2594"/>
                <a:gd name="T11" fmla="*/ 3073 h 3972"/>
                <a:gd name="T12" fmla="*/ 0 w 2594"/>
                <a:gd name="T13" fmla="*/ 0 h 3972"/>
                <a:gd name="T14" fmla="*/ 149 w 2594"/>
                <a:gd name="T15" fmla="*/ 0 h 3972"/>
                <a:gd name="T16" fmla="*/ 149 w 2594"/>
                <a:gd name="T17" fmla="*/ 3072 h 3972"/>
                <a:gd name="T18" fmla="*/ 149 w 2594"/>
                <a:gd name="T19" fmla="*/ 3072 h 3972"/>
                <a:gd name="T20" fmla="*/ 1018 w 2594"/>
                <a:gd name="T21" fmla="*/ 3821 h 3972"/>
                <a:gd name="T22" fmla="*/ 2593 w 2594"/>
                <a:gd name="T23" fmla="*/ 3821 h 3972"/>
                <a:gd name="T24" fmla="*/ 2593 w 2594"/>
                <a:gd name="T25" fmla="*/ 3971 h 3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4" h="3972">
                  <a:moveTo>
                    <a:pt x="2593" y="3971"/>
                  </a:moveTo>
                  <a:lnTo>
                    <a:pt x="1018" y="3971"/>
                  </a:lnTo>
                  <a:lnTo>
                    <a:pt x="1018" y="3971"/>
                  </a:lnTo>
                  <a:cubicBezTo>
                    <a:pt x="501" y="3971"/>
                    <a:pt x="251" y="3726"/>
                    <a:pt x="132" y="3522"/>
                  </a:cubicBezTo>
                  <a:lnTo>
                    <a:pt x="132" y="3522"/>
                  </a:lnTo>
                  <a:cubicBezTo>
                    <a:pt x="5" y="3301"/>
                    <a:pt x="1" y="3083"/>
                    <a:pt x="0" y="3073"/>
                  </a:cubicBezTo>
                  <a:lnTo>
                    <a:pt x="0" y="0"/>
                  </a:lnTo>
                  <a:lnTo>
                    <a:pt x="149" y="0"/>
                  </a:lnTo>
                  <a:lnTo>
                    <a:pt x="149" y="3072"/>
                  </a:lnTo>
                  <a:lnTo>
                    <a:pt x="149" y="3072"/>
                  </a:lnTo>
                  <a:cubicBezTo>
                    <a:pt x="150" y="3102"/>
                    <a:pt x="172" y="3821"/>
                    <a:pt x="1018" y="3821"/>
                  </a:cubicBezTo>
                  <a:lnTo>
                    <a:pt x="2593" y="3821"/>
                  </a:lnTo>
                  <a:lnTo>
                    <a:pt x="2593" y="397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3292D8E-FE3F-694B-B611-B5F533874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6322" y="11501049"/>
              <a:ext cx="478130" cy="241945"/>
            </a:xfrm>
            <a:custGeom>
              <a:avLst/>
              <a:gdLst>
                <a:gd name="T0" fmla="*/ 0 w 733"/>
                <a:gd name="T1" fmla="*/ 108 h 369"/>
                <a:gd name="T2" fmla="*/ 0 w 733"/>
                <a:gd name="T3" fmla="*/ 108 h 369"/>
                <a:gd name="T4" fmla="*/ 218 w 733"/>
                <a:gd name="T5" fmla="*/ 33 h 369"/>
                <a:gd name="T6" fmla="*/ 218 w 733"/>
                <a:gd name="T7" fmla="*/ 33 h 369"/>
                <a:gd name="T8" fmla="*/ 652 w 733"/>
                <a:gd name="T9" fmla="*/ 89 h 369"/>
                <a:gd name="T10" fmla="*/ 652 w 733"/>
                <a:gd name="T11" fmla="*/ 89 h 369"/>
                <a:gd name="T12" fmla="*/ 718 w 733"/>
                <a:gd name="T13" fmla="*/ 312 h 369"/>
                <a:gd name="T14" fmla="*/ 718 w 733"/>
                <a:gd name="T15" fmla="*/ 312 h 369"/>
                <a:gd name="T16" fmla="*/ 351 w 733"/>
                <a:gd name="T17" fmla="*/ 359 h 369"/>
                <a:gd name="T18" fmla="*/ 351 w 733"/>
                <a:gd name="T19" fmla="*/ 359 h 369"/>
                <a:gd name="T20" fmla="*/ 0 w 733"/>
                <a:gd name="T21" fmla="*/ 1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3" h="369">
                  <a:moveTo>
                    <a:pt x="0" y="108"/>
                  </a:moveTo>
                  <a:lnTo>
                    <a:pt x="0" y="108"/>
                  </a:lnTo>
                  <a:cubicBezTo>
                    <a:pt x="0" y="108"/>
                    <a:pt x="2" y="0"/>
                    <a:pt x="218" y="33"/>
                  </a:cubicBezTo>
                  <a:lnTo>
                    <a:pt x="218" y="33"/>
                  </a:lnTo>
                  <a:cubicBezTo>
                    <a:pt x="434" y="66"/>
                    <a:pt x="571" y="102"/>
                    <a:pt x="652" y="89"/>
                  </a:cubicBezTo>
                  <a:lnTo>
                    <a:pt x="652" y="89"/>
                  </a:lnTo>
                  <a:cubicBezTo>
                    <a:pt x="732" y="74"/>
                    <a:pt x="732" y="304"/>
                    <a:pt x="718" y="312"/>
                  </a:cubicBezTo>
                  <a:lnTo>
                    <a:pt x="718" y="312"/>
                  </a:lnTo>
                  <a:cubicBezTo>
                    <a:pt x="704" y="321"/>
                    <a:pt x="373" y="368"/>
                    <a:pt x="351" y="359"/>
                  </a:cubicBezTo>
                  <a:lnTo>
                    <a:pt x="351" y="359"/>
                  </a:lnTo>
                  <a:cubicBezTo>
                    <a:pt x="329" y="351"/>
                    <a:pt x="0" y="108"/>
                    <a:pt x="0" y="108"/>
                  </a:cubicBezTo>
                </a:path>
              </a:pathLst>
            </a:custGeom>
            <a:solidFill>
              <a:srgbClr val="344A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84A1984-5B93-F042-A202-04625498F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9751" y="11820763"/>
              <a:ext cx="1532321" cy="558779"/>
            </a:xfrm>
            <a:custGeom>
              <a:avLst/>
              <a:gdLst>
                <a:gd name="T0" fmla="*/ 106 w 2344"/>
                <a:gd name="T1" fmla="*/ 0 h 855"/>
                <a:gd name="T2" fmla="*/ 106 w 2344"/>
                <a:gd name="T3" fmla="*/ 0 h 855"/>
                <a:gd name="T4" fmla="*/ 36 w 2344"/>
                <a:gd name="T5" fmla="*/ 262 h 855"/>
                <a:gd name="T6" fmla="*/ 36 w 2344"/>
                <a:gd name="T7" fmla="*/ 262 h 855"/>
                <a:gd name="T8" fmla="*/ 661 w 2344"/>
                <a:gd name="T9" fmla="*/ 501 h 855"/>
                <a:gd name="T10" fmla="*/ 661 w 2344"/>
                <a:gd name="T11" fmla="*/ 501 h 855"/>
                <a:gd name="T12" fmla="*/ 2230 w 2344"/>
                <a:gd name="T13" fmla="*/ 527 h 855"/>
                <a:gd name="T14" fmla="*/ 2230 w 2344"/>
                <a:gd name="T15" fmla="*/ 527 h 855"/>
                <a:gd name="T16" fmla="*/ 2122 w 2344"/>
                <a:gd name="T17" fmla="*/ 217 h 855"/>
                <a:gd name="T18" fmla="*/ 2122 w 2344"/>
                <a:gd name="T19" fmla="*/ 217 h 855"/>
                <a:gd name="T20" fmla="*/ 106 w 2344"/>
                <a:gd name="T21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4" h="855">
                  <a:moveTo>
                    <a:pt x="106" y="0"/>
                  </a:moveTo>
                  <a:lnTo>
                    <a:pt x="106" y="0"/>
                  </a:lnTo>
                  <a:cubicBezTo>
                    <a:pt x="106" y="0"/>
                    <a:pt x="0" y="71"/>
                    <a:pt x="36" y="262"/>
                  </a:cubicBezTo>
                  <a:lnTo>
                    <a:pt x="36" y="262"/>
                  </a:lnTo>
                  <a:cubicBezTo>
                    <a:pt x="53" y="332"/>
                    <a:pt x="252" y="310"/>
                    <a:pt x="661" y="501"/>
                  </a:cubicBezTo>
                  <a:lnTo>
                    <a:pt x="661" y="501"/>
                  </a:lnTo>
                  <a:cubicBezTo>
                    <a:pt x="1070" y="692"/>
                    <a:pt x="1618" y="854"/>
                    <a:pt x="2230" y="527"/>
                  </a:cubicBezTo>
                  <a:lnTo>
                    <a:pt x="2230" y="527"/>
                  </a:lnTo>
                  <a:cubicBezTo>
                    <a:pt x="2293" y="494"/>
                    <a:pt x="2343" y="237"/>
                    <a:pt x="2122" y="217"/>
                  </a:cubicBezTo>
                  <a:lnTo>
                    <a:pt x="2122" y="217"/>
                  </a:lnTo>
                  <a:cubicBezTo>
                    <a:pt x="1900" y="198"/>
                    <a:pt x="106" y="0"/>
                    <a:pt x="106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91A19C0-23C2-DA43-958D-4ED116FF5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6808" y="11172696"/>
              <a:ext cx="472370" cy="578940"/>
            </a:xfrm>
            <a:custGeom>
              <a:avLst/>
              <a:gdLst>
                <a:gd name="T0" fmla="*/ 724 w 725"/>
                <a:gd name="T1" fmla="*/ 794 h 887"/>
                <a:gd name="T2" fmla="*/ 724 w 725"/>
                <a:gd name="T3" fmla="*/ 794 h 887"/>
                <a:gd name="T4" fmla="*/ 618 w 725"/>
                <a:gd name="T5" fmla="*/ 886 h 887"/>
                <a:gd name="T6" fmla="*/ 106 w 725"/>
                <a:gd name="T7" fmla="*/ 886 h 887"/>
                <a:gd name="T8" fmla="*/ 106 w 725"/>
                <a:gd name="T9" fmla="*/ 886 h 887"/>
                <a:gd name="T10" fmla="*/ 0 w 725"/>
                <a:gd name="T11" fmla="*/ 794 h 887"/>
                <a:gd name="T12" fmla="*/ 0 w 725"/>
                <a:gd name="T13" fmla="*/ 92 h 887"/>
                <a:gd name="T14" fmla="*/ 0 w 725"/>
                <a:gd name="T15" fmla="*/ 92 h 887"/>
                <a:gd name="T16" fmla="*/ 106 w 725"/>
                <a:gd name="T17" fmla="*/ 0 h 887"/>
                <a:gd name="T18" fmla="*/ 618 w 725"/>
                <a:gd name="T19" fmla="*/ 0 h 887"/>
                <a:gd name="T20" fmla="*/ 618 w 725"/>
                <a:gd name="T21" fmla="*/ 0 h 887"/>
                <a:gd name="T22" fmla="*/ 724 w 725"/>
                <a:gd name="T23" fmla="*/ 92 h 887"/>
                <a:gd name="T24" fmla="*/ 724 w 725"/>
                <a:gd name="T25" fmla="*/ 79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5" h="887">
                  <a:moveTo>
                    <a:pt x="724" y="794"/>
                  </a:moveTo>
                  <a:lnTo>
                    <a:pt x="724" y="794"/>
                  </a:lnTo>
                  <a:cubicBezTo>
                    <a:pt x="724" y="845"/>
                    <a:pt x="676" y="886"/>
                    <a:pt x="618" y="886"/>
                  </a:cubicBezTo>
                  <a:lnTo>
                    <a:pt x="106" y="886"/>
                  </a:lnTo>
                  <a:lnTo>
                    <a:pt x="106" y="886"/>
                  </a:lnTo>
                  <a:cubicBezTo>
                    <a:pt x="48" y="886"/>
                    <a:pt x="0" y="845"/>
                    <a:pt x="0" y="794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41"/>
                    <a:pt x="48" y="0"/>
                    <a:pt x="106" y="0"/>
                  </a:cubicBezTo>
                  <a:lnTo>
                    <a:pt x="618" y="0"/>
                  </a:lnTo>
                  <a:lnTo>
                    <a:pt x="618" y="0"/>
                  </a:lnTo>
                  <a:cubicBezTo>
                    <a:pt x="676" y="0"/>
                    <a:pt x="724" y="41"/>
                    <a:pt x="724" y="92"/>
                  </a:cubicBezTo>
                  <a:lnTo>
                    <a:pt x="724" y="79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4864E92-9672-F245-993A-4681426B1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5836" y="11417520"/>
              <a:ext cx="1425749" cy="829527"/>
            </a:xfrm>
            <a:custGeom>
              <a:avLst/>
              <a:gdLst>
                <a:gd name="T0" fmla="*/ 92 w 2184"/>
                <a:gd name="T1" fmla="*/ 236 h 1268"/>
                <a:gd name="T2" fmla="*/ 92 w 2184"/>
                <a:gd name="T3" fmla="*/ 236 h 1268"/>
                <a:gd name="T4" fmla="*/ 3 w 2184"/>
                <a:gd name="T5" fmla="*/ 648 h 1268"/>
                <a:gd name="T6" fmla="*/ 3 w 2184"/>
                <a:gd name="T7" fmla="*/ 648 h 1268"/>
                <a:gd name="T8" fmla="*/ 431 w 2184"/>
                <a:gd name="T9" fmla="*/ 812 h 1268"/>
                <a:gd name="T10" fmla="*/ 431 w 2184"/>
                <a:gd name="T11" fmla="*/ 812 h 1268"/>
                <a:gd name="T12" fmla="*/ 2127 w 2184"/>
                <a:gd name="T13" fmla="*/ 898 h 1268"/>
                <a:gd name="T14" fmla="*/ 2127 w 2184"/>
                <a:gd name="T15" fmla="*/ 898 h 1268"/>
                <a:gd name="T16" fmla="*/ 1444 w 2184"/>
                <a:gd name="T17" fmla="*/ 369 h 1268"/>
                <a:gd name="T18" fmla="*/ 1444 w 2184"/>
                <a:gd name="T19" fmla="*/ 369 h 1268"/>
                <a:gd name="T20" fmla="*/ 1076 w 2184"/>
                <a:gd name="T21" fmla="*/ 34 h 1268"/>
                <a:gd name="T22" fmla="*/ 1076 w 2184"/>
                <a:gd name="T23" fmla="*/ 34 h 1268"/>
                <a:gd name="T24" fmla="*/ 584 w 2184"/>
                <a:gd name="T25" fmla="*/ 311 h 1268"/>
                <a:gd name="T26" fmla="*/ 584 w 2184"/>
                <a:gd name="T27" fmla="*/ 311 h 1268"/>
                <a:gd name="T28" fmla="*/ 92 w 2184"/>
                <a:gd name="T29" fmla="*/ 236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4" h="1268">
                  <a:moveTo>
                    <a:pt x="92" y="236"/>
                  </a:moveTo>
                  <a:lnTo>
                    <a:pt x="92" y="236"/>
                  </a:lnTo>
                  <a:cubicBezTo>
                    <a:pt x="92" y="236"/>
                    <a:pt x="0" y="571"/>
                    <a:pt x="3" y="648"/>
                  </a:cubicBezTo>
                  <a:lnTo>
                    <a:pt x="3" y="648"/>
                  </a:lnTo>
                  <a:cubicBezTo>
                    <a:pt x="258" y="726"/>
                    <a:pt x="180" y="693"/>
                    <a:pt x="431" y="812"/>
                  </a:cubicBezTo>
                  <a:lnTo>
                    <a:pt x="431" y="812"/>
                  </a:lnTo>
                  <a:cubicBezTo>
                    <a:pt x="682" y="931"/>
                    <a:pt x="1687" y="1267"/>
                    <a:pt x="2127" y="898"/>
                  </a:cubicBezTo>
                  <a:lnTo>
                    <a:pt x="2127" y="898"/>
                  </a:lnTo>
                  <a:cubicBezTo>
                    <a:pt x="2183" y="843"/>
                    <a:pt x="2061" y="519"/>
                    <a:pt x="1444" y="369"/>
                  </a:cubicBezTo>
                  <a:lnTo>
                    <a:pt x="1444" y="369"/>
                  </a:lnTo>
                  <a:cubicBezTo>
                    <a:pt x="1325" y="322"/>
                    <a:pt x="1145" y="133"/>
                    <a:pt x="1076" y="34"/>
                  </a:cubicBezTo>
                  <a:lnTo>
                    <a:pt x="1076" y="34"/>
                  </a:lnTo>
                  <a:cubicBezTo>
                    <a:pt x="959" y="0"/>
                    <a:pt x="788" y="122"/>
                    <a:pt x="584" y="311"/>
                  </a:cubicBezTo>
                  <a:lnTo>
                    <a:pt x="584" y="311"/>
                  </a:lnTo>
                  <a:cubicBezTo>
                    <a:pt x="380" y="499"/>
                    <a:pt x="100" y="147"/>
                    <a:pt x="92" y="2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869AAB3-FED2-644F-9FAB-8DC1C4E3A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7657" y="11492407"/>
              <a:ext cx="322594" cy="253467"/>
            </a:xfrm>
            <a:custGeom>
              <a:avLst/>
              <a:gdLst>
                <a:gd name="T0" fmla="*/ 231 w 495"/>
                <a:gd name="T1" fmla="*/ 48 h 387"/>
                <a:gd name="T2" fmla="*/ 64 w 495"/>
                <a:gd name="T3" fmla="*/ 127 h 387"/>
                <a:gd name="T4" fmla="*/ 158 w 495"/>
                <a:gd name="T5" fmla="*/ 117 h 387"/>
                <a:gd name="T6" fmla="*/ 193 w 495"/>
                <a:gd name="T7" fmla="*/ 114 h 387"/>
                <a:gd name="T8" fmla="*/ 338 w 495"/>
                <a:gd name="T9" fmla="*/ 144 h 387"/>
                <a:gd name="T10" fmla="*/ 221 w 495"/>
                <a:gd name="T11" fmla="*/ 150 h 387"/>
                <a:gd name="T12" fmla="*/ 211 w 495"/>
                <a:gd name="T13" fmla="*/ 228 h 387"/>
                <a:gd name="T14" fmla="*/ 307 w 495"/>
                <a:gd name="T15" fmla="*/ 198 h 387"/>
                <a:gd name="T16" fmla="*/ 338 w 495"/>
                <a:gd name="T17" fmla="*/ 144 h 387"/>
                <a:gd name="T18" fmla="*/ 315 w 495"/>
                <a:gd name="T19" fmla="*/ 376 h 387"/>
                <a:gd name="T20" fmla="*/ 294 w 495"/>
                <a:gd name="T21" fmla="*/ 241 h 387"/>
                <a:gd name="T22" fmla="*/ 202 w 495"/>
                <a:gd name="T23" fmla="*/ 275 h 387"/>
                <a:gd name="T24" fmla="*/ 184 w 495"/>
                <a:gd name="T25" fmla="*/ 274 h 387"/>
                <a:gd name="T26" fmla="*/ 174 w 495"/>
                <a:gd name="T27" fmla="*/ 260 h 387"/>
                <a:gd name="T28" fmla="*/ 179 w 495"/>
                <a:gd name="T29" fmla="*/ 154 h 387"/>
                <a:gd name="T30" fmla="*/ 162 w 495"/>
                <a:gd name="T31" fmla="*/ 156 h 387"/>
                <a:gd name="T32" fmla="*/ 22 w 495"/>
                <a:gd name="T33" fmla="*/ 170 h 387"/>
                <a:gd name="T34" fmla="*/ 4 w 495"/>
                <a:gd name="T35" fmla="*/ 160 h 387"/>
                <a:gd name="T36" fmla="*/ 4 w 495"/>
                <a:gd name="T37" fmla="*/ 140 h 387"/>
                <a:gd name="T38" fmla="*/ 278 w 495"/>
                <a:gd name="T39" fmla="*/ 6 h 387"/>
                <a:gd name="T40" fmla="*/ 295 w 495"/>
                <a:gd name="T41" fmla="*/ 19 h 387"/>
                <a:gd name="T42" fmla="*/ 291 w 495"/>
                <a:gd name="T43" fmla="*/ 40 h 387"/>
                <a:gd name="T44" fmla="*/ 238 w 495"/>
                <a:gd name="T45" fmla="*/ 110 h 387"/>
                <a:gd name="T46" fmla="*/ 382 w 495"/>
                <a:gd name="T47" fmla="*/ 109 h 387"/>
                <a:gd name="T48" fmla="*/ 398 w 495"/>
                <a:gd name="T49" fmla="*/ 123 h 387"/>
                <a:gd name="T50" fmla="*/ 392 w 495"/>
                <a:gd name="T51" fmla="*/ 143 h 387"/>
                <a:gd name="T52" fmla="*/ 353 w 495"/>
                <a:gd name="T53" fmla="*/ 190 h 387"/>
                <a:gd name="T54" fmla="*/ 476 w 495"/>
                <a:gd name="T55" fmla="*/ 187 h 387"/>
                <a:gd name="T56" fmla="*/ 493 w 495"/>
                <a:gd name="T57" fmla="*/ 209 h 387"/>
                <a:gd name="T58" fmla="*/ 472 w 495"/>
                <a:gd name="T59" fmla="*/ 226 h 387"/>
                <a:gd name="T60" fmla="*/ 336 w 495"/>
                <a:gd name="T61" fmla="*/ 232 h 387"/>
                <a:gd name="T62" fmla="*/ 349 w 495"/>
                <a:gd name="T63" fmla="*/ 357 h 387"/>
                <a:gd name="T64" fmla="*/ 342 w 495"/>
                <a:gd name="T65" fmla="*/ 383 h 387"/>
                <a:gd name="T66" fmla="*/ 332 w 495"/>
                <a:gd name="T67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5" h="387">
                  <a:moveTo>
                    <a:pt x="231" y="48"/>
                  </a:moveTo>
                  <a:lnTo>
                    <a:pt x="231" y="48"/>
                  </a:lnTo>
                  <a:cubicBezTo>
                    <a:pt x="187" y="54"/>
                    <a:pt x="117" y="72"/>
                    <a:pt x="64" y="127"/>
                  </a:cubicBezTo>
                  <a:lnTo>
                    <a:pt x="64" y="127"/>
                  </a:lnTo>
                  <a:cubicBezTo>
                    <a:pt x="98" y="124"/>
                    <a:pt x="130" y="121"/>
                    <a:pt x="158" y="117"/>
                  </a:cubicBezTo>
                  <a:lnTo>
                    <a:pt x="158" y="117"/>
                  </a:lnTo>
                  <a:cubicBezTo>
                    <a:pt x="170" y="116"/>
                    <a:pt x="181" y="115"/>
                    <a:pt x="193" y="114"/>
                  </a:cubicBezTo>
                  <a:lnTo>
                    <a:pt x="193" y="114"/>
                  </a:lnTo>
                  <a:cubicBezTo>
                    <a:pt x="202" y="91"/>
                    <a:pt x="215" y="69"/>
                    <a:pt x="231" y="48"/>
                  </a:cubicBezTo>
                  <a:close/>
                  <a:moveTo>
                    <a:pt x="338" y="144"/>
                  </a:moveTo>
                  <a:lnTo>
                    <a:pt x="338" y="144"/>
                  </a:lnTo>
                  <a:cubicBezTo>
                    <a:pt x="307" y="143"/>
                    <a:pt x="268" y="146"/>
                    <a:pt x="221" y="150"/>
                  </a:cubicBezTo>
                  <a:lnTo>
                    <a:pt x="221" y="150"/>
                  </a:lnTo>
                  <a:cubicBezTo>
                    <a:pt x="213" y="175"/>
                    <a:pt x="210" y="200"/>
                    <a:pt x="211" y="228"/>
                  </a:cubicBezTo>
                  <a:lnTo>
                    <a:pt x="211" y="228"/>
                  </a:lnTo>
                  <a:cubicBezTo>
                    <a:pt x="243" y="214"/>
                    <a:pt x="276" y="204"/>
                    <a:pt x="307" y="198"/>
                  </a:cubicBezTo>
                  <a:lnTo>
                    <a:pt x="307" y="198"/>
                  </a:lnTo>
                  <a:cubicBezTo>
                    <a:pt x="314" y="180"/>
                    <a:pt x="324" y="162"/>
                    <a:pt x="338" y="144"/>
                  </a:cubicBezTo>
                  <a:close/>
                  <a:moveTo>
                    <a:pt x="315" y="376"/>
                  </a:moveTo>
                  <a:lnTo>
                    <a:pt x="315" y="376"/>
                  </a:lnTo>
                  <a:cubicBezTo>
                    <a:pt x="315" y="375"/>
                    <a:pt x="281" y="316"/>
                    <a:pt x="294" y="241"/>
                  </a:cubicBezTo>
                  <a:lnTo>
                    <a:pt x="294" y="241"/>
                  </a:lnTo>
                  <a:cubicBezTo>
                    <a:pt x="264" y="248"/>
                    <a:pt x="232" y="259"/>
                    <a:pt x="202" y="275"/>
                  </a:cubicBezTo>
                  <a:lnTo>
                    <a:pt x="202" y="275"/>
                  </a:lnTo>
                  <a:cubicBezTo>
                    <a:pt x="196" y="277"/>
                    <a:pt x="189" y="277"/>
                    <a:pt x="184" y="274"/>
                  </a:cubicBezTo>
                  <a:lnTo>
                    <a:pt x="184" y="274"/>
                  </a:lnTo>
                  <a:cubicBezTo>
                    <a:pt x="178" y="271"/>
                    <a:pt x="174" y="266"/>
                    <a:pt x="174" y="260"/>
                  </a:cubicBezTo>
                  <a:lnTo>
                    <a:pt x="174" y="260"/>
                  </a:lnTo>
                  <a:cubicBezTo>
                    <a:pt x="170" y="222"/>
                    <a:pt x="171" y="187"/>
                    <a:pt x="179" y="154"/>
                  </a:cubicBezTo>
                  <a:lnTo>
                    <a:pt x="179" y="154"/>
                  </a:lnTo>
                  <a:cubicBezTo>
                    <a:pt x="174" y="155"/>
                    <a:pt x="168" y="156"/>
                    <a:pt x="162" y="156"/>
                  </a:cubicBezTo>
                  <a:lnTo>
                    <a:pt x="162" y="156"/>
                  </a:lnTo>
                  <a:cubicBezTo>
                    <a:pt x="122" y="160"/>
                    <a:pt x="75" y="165"/>
                    <a:pt x="22" y="170"/>
                  </a:cubicBezTo>
                  <a:lnTo>
                    <a:pt x="22" y="170"/>
                  </a:lnTo>
                  <a:cubicBezTo>
                    <a:pt x="14" y="170"/>
                    <a:pt x="7" y="167"/>
                    <a:pt x="4" y="160"/>
                  </a:cubicBezTo>
                  <a:lnTo>
                    <a:pt x="4" y="160"/>
                  </a:lnTo>
                  <a:cubicBezTo>
                    <a:pt x="0" y="154"/>
                    <a:pt x="0" y="146"/>
                    <a:pt x="4" y="140"/>
                  </a:cubicBezTo>
                  <a:lnTo>
                    <a:pt x="4" y="140"/>
                  </a:lnTo>
                  <a:cubicBezTo>
                    <a:pt x="97" y="0"/>
                    <a:pt x="271" y="6"/>
                    <a:pt x="278" y="6"/>
                  </a:cubicBezTo>
                  <a:lnTo>
                    <a:pt x="278" y="6"/>
                  </a:lnTo>
                  <a:cubicBezTo>
                    <a:pt x="286" y="7"/>
                    <a:pt x="292" y="12"/>
                    <a:pt x="295" y="19"/>
                  </a:cubicBezTo>
                  <a:lnTo>
                    <a:pt x="295" y="19"/>
                  </a:lnTo>
                  <a:cubicBezTo>
                    <a:pt x="298" y="26"/>
                    <a:pt x="297" y="34"/>
                    <a:pt x="291" y="40"/>
                  </a:cubicBezTo>
                  <a:lnTo>
                    <a:pt x="291" y="40"/>
                  </a:lnTo>
                  <a:cubicBezTo>
                    <a:pt x="268" y="62"/>
                    <a:pt x="251" y="85"/>
                    <a:pt x="238" y="110"/>
                  </a:cubicBezTo>
                  <a:lnTo>
                    <a:pt x="238" y="110"/>
                  </a:lnTo>
                  <a:cubicBezTo>
                    <a:pt x="299" y="105"/>
                    <a:pt x="345" y="103"/>
                    <a:pt x="382" y="109"/>
                  </a:cubicBezTo>
                  <a:lnTo>
                    <a:pt x="382" y="109"/>
                  </a:lnTo>
                  <a:cubicBezTo>
                    <a:pt x="389" y="111"/>
                    <a:pt x="395" y="116"/>
                    <a:pt x="398" y="123"/>
                  </a:cubicBezTo>
                  <a:lnTo>
                    <a:pt x="398" y="123"/>
                  </a:lnTo>
                  <a:cubicBezTo>
                    <a:pt x="399" y="130"/>
                    <a:pt x="398" y="137"/>
                    <a:pt x="392" y="143"/>
                  </a:cubicBezTo>
                  <a:lnTo>
                    <a:pt x="392" y="143"/>
                  </a:lnTo>
                  <a:cubicBezTo>
                    <a:pt x="376" y="158"/>
                    <a:pt x="363" y="174"/>
                    <a:pt x="353" y="190"/>
                  </a:cubicBezTo>
                  <a:lnTo>
                    <a:pt x="353" y="190"/>
                  </a:lnTo>
                  <a:cubicBezTo>
                    <a:pt x="422" y="182"/>
                    <a:pt x="473" y="187"/>
                    <a:pt x="476" y="187"/>
                  </a:cubicBezTo>
                  <a:lnTo>
                    <a:pt x="476" y="187"/>
                  </a:lnTo>
                  <a:cubicBezTo>
                    <a:pt x="487" y="188"/>
                    <a:pt x="494" y="198"/>
                    <a:pt x="493" y="209"/>
                  </a:cubicBezTo>
                  <a:lnTo>
                    <a:pt x="493" y="209"/>
                  </a:lnTo>
                  <a:cubicBezTo>
                    <a:pt x="492" y="220"/>
                    <a:pt x="483" y="227"/>
                    <a:pt x="472" y="226"/>
                  </a:cubicBezTo>
                  <a:lnTo>
                    <a:pt x="472" y="226"/>
                  </a:lnTo>
                  <a:cubicBezTo>
                    <a:pt x="471" y="226"/>
                    <a:pt x="412" y="220"/>
                    <a:pt x="336" y="232"/>
                  </a:cubicBezTo>
                  <a:lnTo>
                    <a:pt x="336" y="232"/>
                  </a:lnTo>
                  <a:cubicBezTo>
                    <a:pt x="317" y="299"/>
                    <a:pt x="347" y="354"/>
                    <a:pt x="349" y="357"/>
                  </a:cubicBezTo>
                  <a:lnTo>
                    <a:pt x="349" y="357"/>
                  </a:lnTo>
                  <a:cubicBezTo>
                    <a:pt x="354" y="366"/>
                    <a:pt x="351" y="378"/>
                    <a:pt x="342" y="383"/>
                  </a:cubicBezTo>
                  <a:lnTo>
                    <a:pt x="342" y="383"/>
                  </a:lnTo>
                  <a:cubicBezTo>
                    <a:pt x="339" y="385"/>
                    <a:pt x="335" y="386"/>
                    <a:pt x="332" y="386"/>
                  </a:cubicBezTo>
                  <a:lnTo>
                    <a:pt x="332" y="386"/>
                  </a:lnTo>
                  <a:cubicBezTo>
                    <a:pt x="325" y="386"/>
                    <a:pt x="319" y="382"/>
                    <a:pt x="315" y="37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A78B0E5-1137-6346-99B6-6E03D1D9E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0473" y="11501049"/>
              <a:ext cx="478130" cy="241945"/>
            </a:xfrm>
            <a:custGeom>
              <a:avLst/>
              <a:gdLst>
                <a:gd name="T0" fmla="*/ 733 w 734"/>
                <a:gd name="T1" fmla="*/ 108 h 369"/>
                <a:gd name="T2" fmla="*/ 733 w 734"/>
                <a:gd name="T3" fmla="*/ 108 h 369"/>
                <a:gd name="T4" fmla="*/ 514 w 734"/>
                <a:gd name="T5" fmla="*/ 33 h 369"/>
                <a:gd name="T6" fmla="*/ 514 w 734"/>
                <a:gd name="T7" fmla="*/ 33 h 369"/>
                <a:gd name="T8" fmla="*/ 80 w 734"/>
                <a:gd name="T9" fmla="*/ 89 h 369"/>
                <a:gd name="T10" fmla="*/ 80 w 734"/>
                <a:gd name="T11" fmla="*/ 89 h 369"/>
                <a:gd name="T12" fmla="*/ 13 w 734"/>
                <a:gd name="T13" fmla="*/ 312 h 369"/>
                <a:gd name="T14" fmla="*/ 13 w 734"/>
                <a:gd name="T15" fmla="*/ 312 h 369"/>
                <a:gd name="T16" fmla="*/ 382 w 734"/>
                <a:gd name="T17" fmla="*/ 359 h 369"/>
                <a:gd name="T18" fmla="*/ 382 w 734"/>
                <a:gd name="T19" fmla="*/ 359 h 369"/>
                <a:gd name="T20" fmla="*/ 733 w 734"/>
                <a:gd name="T21" fmla="*/ 1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4" h="369">
                  <a:moveTo>
                    <a:pt x="733" y="108"/>
                  </a:moveTo>
                  <a:lnTo>
                    <a:pt x="733" y="108"/>
                  </a:lnTo>
                  <a:cubicBezTo>
                    <a:pt x="733" y="108"/>
                    <a:pt x="730" y="0"/>
                    <a:pt x="514" y="33"/>
                  </a:cubicBezTo>
                  <a:lnTo>
                    <a:pt x="514" y="33"/>
                  </a:lnTo>
                  <a:cubicBezTo>
                    <a:pt x="299" y="66"/>
                    <a:pt x="160" y="102"/>
                    <a:pt x="80" y="89"/>
                  </a:cubicBezTo>
                  <a:lnTo>
                    <a:pt x="80" y="89"/>
                  </a:lnTo>
                  <a:cubicBezTo>
                    <a:pt x="0" y="74"/>
                    <a:pt x="0" y="304"/>
                    <a:pt x="13" y="312"/>
                  </a:cubicBezTo>
                  <a:lnTo>
                    <a:pt x="13" y="312"/>
                  </a:lnTo>
                  <a:cubicBezTo>
                    <a:pt x="27" y="321"/>
                    <a:pt x="359" y="368"/>
                    <a:pt x="382" y="359"/>
                  </a:cubicBezTo>
                  <a:lnTo>
                    <a:pt x="382" y="359"/>
                  </a:lnTo>
                  <a:cubicBezTo>
                    <a:pt x="404" y="351"/>
                    <a:pt x="733" y="108"/>
                    <a:pt x="733" y="108"/>
                  </a:cubicBezTo>
                </a:path>
              </a:pathLst>
            </a:custGeom>
            <a:solidFill>
              <a:srgbClr val="344A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3C0B4C7-9BD6-774E-9081-ADA41F69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733" y="11820763"/>
              <a:ext cx="1532321" cy="558779"/>
            </a:xfrm>
            <a:custGeom>
              <a:avLst/>
              <a:gdLst>
                <a:gd name="T0" fmla="*/ 2239 w 2345"/>
                <a:gd name="T1" fmla="*/ 0 h 855"/>
                <a:gd name="T2" fmla="*/ 2239 w 2345"/>
                <a:gd name="T3" fmla="*/ 0 h 855"/>
                <a:gd name="T4" fmla="*/ 2308 w 2345"/>
                <a:gd name="T5" fmla="*/ 262 h 855"/>
                <a:gd name="T6" fmla="*/ 2308 w 2345"/>
                <a:gd name="T7" fmla="*/ 262 h 855"/>
                <a:gd name="T8" fmla="*/ 1683 w 2345"/>
                <a:gd name="T9" fmla="*/ 501 h 855"/>
                <a:gd name="T10" fmla="*/ 1683 w 2345"/>
                <a:gd name="T11" fmla="*/ 501 h 855"/>
                <a:gd name="T12" fmla="*/ 114 w 2345"/>
                <a:gd name="T13" fmla="*/ 527 h 855"/>
                <a:gd name="T14" fmla="*/ 114 w 2345"/>
                <a:gd name="T15" fmla="*/ 527 h 855"/>
                <a:gd name="T16" fmla="*/ 222 w 2345"/>
                <a:gd name="T17" fmla="*/ 217 h 855"/>
                <a:gd name="T18" fmla="*/ 222 w 2345"/>
                <a:gd name="T19" fmla="*/ 217 h 855"/>
                <a:gd name="T20" fmla="*/ 2239 w 2345"/>
                <a:gd name="T21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5" h="855">
                  <a:moveTo>
                    <a:pt x="2239" y="0"/>
                  </a:moveTo>
                  <a:lnTo>
                    <a:pt x="2239" y="0"/>
                  </a:lnTo>
                  <a:cubicBezTo>
                    <a:pt x="2239" y="0"/>
                    <a:pt x="2344" y="71"/>
                    <a:pt x="2308" y="262"/>
                  </a:cubicBezTo>
                  <a:lnTo>
                    <a:pt x="2308" y="262"/>
                  </a:lnTo>
                  <a:cubicBezTo>
                    <a:pt x="2292" y="332"/>
                    <a:pt x="2093" y="310"/>
                    <a:pt x="1683" y="501"/>
                  </a:cubicBezTo>
                  <a:lnTo>
                    <a:pt x="1683" y="501"/>
                  </a:lnTo>
                  <a:cubicBezTo>
                    <a:pt x="1274" y="692"/>
                    <a:pt x="725" y="854"/>
                    <a:pt x="114" y="527"/>
                  </a:cubicBezTo>
                  <a:lnTo>
                    <a:pt x="114" y="527"/>
                  </a:lnTo>
                  <a:cubicBezTo>
                    <a:pt x="50" y="494"/>
                    <a:pt x="0" y="237"/>
                    <a:pt x="222" y="217"/>
                  </a:cubicBezTo>
                  <a:lnTo>
                    <a:pt x="222" y="217"/>
                  </a:lnTo>
                  <a:cubicBezTo>
                    <a:pt x="443" y="198"/>
                    <a:pt x="2239" y="0"/>
                    <a:pt x="2239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44BA231-512D-3F49-BD39-F085CEB4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2866" y="11172696"/>
              <a:ext cx="472370" cy="578940"/>
            </a:xfrm>
            <a:custGeom>
              <a:avLst/>
              <a:gdLst>
                <a:gd name="T0" fmla="*/ 0 w 725"/>
                <a:gd name="T1" fmla="*/ 794 h 887"/>
                <a:gd name="T2" fmla="*/ 0 w 725"/>
                <a:gd name="T3" fmla="*/ 794 h 887"/>
                <a:gd name="T4" fmla="*/ 105 w 725"/>
                <a:gd name="T5" fmla="*/ 886 h 887"/>
                <a:gd name="T6" fmla="*/ 619 w 725"/>
                <a:gd name="T7" fmla="*/ 886 h 887"/>
                <a:gd name="T8" fmla="*/ 619 w 725"/>
                <a:gd name="T9" fmla="*/ 886 h 887"/>
                <a:gd name="T10" fmla="*/ 724 w 725"/>
                <a:gd name="T11" fmla="*/ 794 h 887"/>
                <a:gd name="T12" fmla="*/ 724 w 725"/>
                <a:gd name="T13" fmla="*/ 92 h 887"/>
                <a:gd name="T14" fmla="*/ 724 w 725"/>
                <a:gd name="T15" fmla="*/ 92 h 887"/>
                <a:gd name="T16" fmla="*/ 619 w 725"/>
                <a:gd name="T17" fmla="*/ 0 h 887"/>
                <a:gd name="T18" fmla="*/ 105 w 725"/>
                <a:gd name="T19" fmla="*/ 0 h 887"/>
                <a:gd name="T20" fmla="*/ 105 w 725"/>
                <a:gd name="T21" fmla="*/ 0 h 887"/>
                <a:gd name="T22" fmla="*/ 0 w 725"/>
                <a:gd name="T23" fmla="*/ 92 h 887"/>
                <a:gd name="T24" fmla="*/ 0 w 725"/>
                <a:gd name="T25" fmla="*/ 79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5" h="887">
                  <a:moveTo>
                    <a:pt x="0" y="794"/>
                  </a:moveTo>
                  <a:lnTo>
                    <a:pt x="0" y="794"/>
                  </a:lnTo>
                  <a:cubicBezTo>
                    <a:pt x="0" y="845"/>
                    <a:pt x="47" y="886"/>
                    <a:pt x="105" y="886"/>
                  </a:cubicBezTo>
                  <a:lnTo>
                    <a:pt x="619" y="886"/>
                  </a:lnTo>
                  <a:lnTo>
                    <a:pt x="619" y="886"/>
                  </a:lnTo>
                  <a:cubicBezTo>
                    <a:pt x="677" y="886"/>
                    <a:pt x="724" y="845"/>
                    <a:pt x="724" y="794"/>
                  </a:cubicBezTo>
                  <a:lnTo>
                    <a:pt x="724" y="92"/>
                  </a:lnTo>
                  <a:lnTo>
                    <a:pt x="724" y="92"/>
                  </a:lnTo>
                  <a:cubicBezTo>
                    <a:pt x="724" y="41"/>
                    <a:pt x="677" y="0"/>
                    <a:pt x="619" y="0"/>
                  </a:cubicBezTo>
                  <a:lnTo>
                    <a:pt x="105" y="0"/>
                  </a:lnTo>
                  <a:lnTo>
                    <a:pt x="105" y="0"/>
                  </a:lnTo>
                  <a:cubicBezTo>
                    <a:pt x="47" y="0"/>
                    <a:pt x="0" y="41"/>
                    <a:pt x="0" y="92"/>
                  </a:cubicBezTo>
                  <a:lnTo>
                    <a:pt x="0" y="79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16F6E62-14A5-EA49-8795-311626FDC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3339" y="11417520"/>
              <a:ext cx="1425749" cy="829527"/>
            </a:xfrm>
            <a:custGeom>
              <a:avLst/>
              <a:gdLst>
                <a:gd name="T0" fmla="*/ 2092 w 2184"/>
                <a:gd name="T1" fmla="*/ 236 h 1268"/>
                <a:gd name="T2" fmla="*/ 2092 w 2184"/>
                <a:gd name="T3" fmla="*/ 236 h 1268"/>
                <a:gd name="T4" fmla="*/ 2180 w 2184"/>
                <a:gd name="T5" fmla="*/ 648 h 1268"/>
                <a:gd name="T6" fmla="*/ 2180 w 2184"/>
                <a:gd name="T7" fmla="*/ 648 h 1268"/>
                <a:gd name="T8" fmla="*/ 1752 w 2184"/>
                <a:gd name="T9" fmla="*/ 812 h 1268"/>
                <a:gd name="T10" fmla="*/ 1752 w 2184"/>
                <a:gd name="T11" fmla="*/ 812 h 1268"/>
                <a:gd name="T12" fmla="*/ 55 w 2184"/>
                <a:gd name="T13" fmla="*/ 898 h 1268"/>
                <a:gd name="T14" fmla="*/ 55 w 2184"/>
                <a:gd name="T15" fmla="*/ 898 h 1268"/>
                <a:gd name="T16" fmla="*/ 739 w 2184"/>
                <a:gd name="T17" fmla="*/ 369 h 1268"/>
                <a:gd name="T18" fmla="*/ 739 w 2184"/>
                <a:gd name="T19" fmla="*/ 369 h 1268"/>
                <a:gd name="T20" fmla="*/ 1107 w 2184"/>
                <a:gd name="T21" fmla="*/ 34 h 1268"/>
                <a:gd name="T22" fmla="*/ 1107 w 2184"/>
                <a:gd name="T23" fmla="*/ 34 h 1268"/>
                <a:gd name="T24" fmla="*/ 1600 w 2184"/>
                <a:gd name="T25" fmla="*/ 311 h 1268"/>
                <a:gd name="T26" fmla="*/ 1600 w 2184"/>
                <a:gd name="T27" fmla="*/ 311 h 1268"/>
                <a:gd name="T28" fmla="*/ 2092 w 2184"/>
                <a:gd name="T29" fmla="*/ 236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4" h="1268">
                  <a:moveTo>
                    <a:pt x="2092" y="236"/>
                  </a:moveTo>
                  <a:lnTo>
                    <a:pt x="2092" y="236"/>
                  </a:lnTo>
                  <a:cubicBezTo>
                    <a:pt x="2092" y="236"/>
                    <a:pt x="2183" y="571"/>
                    <a:pt x="2180" y="648"/>
                  </a:cubicBezTo>
                  <a:lnTo>
                    <a:pt x="2180" y="648"/>
                  </a:lnTo>
                  <a:cubicBezTo>
                    <a:pt x="1926" y="726"/>
                    <a:pt x="2004" y="693"/>
                    <a:pt x="1752" y="812"/>
                  </a:cubicBezTo>
                  <a:lnTo>
                    <a:pt x="1752" y="812"/>
                  </a:lnTo>
                  <a:cubicBezTo>
                    <a:pt x="1500" y="931"/>
                    <a:pt x="495" y="1267"/>
                    <a:pt x="55" y="898"/>
                  </a:cubicBezTo>
                  <a:lnTo>
                    <a:pt x="55" y="898"/>
                  </a:lnTo>
                  <a:cubicBezTo>
                    <a:pt x="0" y="843"/>
                    <a:pt x="122" y="519"/>
                    <a:pt x="739" y="369"/>
                  </a:cubicBezTo>
                  <a:lnTo>
                    <a:pt x="739" y="369"/>
                  </a:lnTo>
                  <a:cubicBezTo>
                    <a:pt x="858" y="322"/>
                    <a:pt x="1037" y="133"/>
                    <a:pt x="1107" y="34"/>
                  </a:cubicBezTo>
                  <a:lnTo>
                    <a:pt x="1107" y="34"/>
                  </a:lnTo>
                  <a:cubicBezTo>
                    <a:pt x="1223" y="0"/>
                    <a:pt x="1395" y="122"/>
                    <a:pt x="1600" y="311"/>
                  </a:cubicBezTo>
                  <a:lnTo>
                    <a:pt x="1600" y="311"/>
                  </a:lnTo>
                  <a:cubicBezTo>
                    <a:pt x="1804" y="499"/>
                    <a:pt x="2083" y="147"/>
                    <a:pt x="2092" y="23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8AB479F-8B59-4D41-9C22-83C48478F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7554" y="11492407"/>
              <a:ext cx="322594" cy="253467"/>
            </a:xfrm>
            <a:custGeom>
              <a:avLst/>
              <a:gdLst>
                <a:gd name="T0" fmla="*/ 302 w 496"/>
                <a:gd name="T1" fmla="*/ 114 h 387"/>
                <a:gd name="T2" fmla="*/ 336 w 496"/>
                <a:gd name="T3" fmla="*/ 117 h 387"/>
                <a:gd name="T4" fmla="*/ 431 w 496"/>
                <a:gd name="T5" fmla="*/ 127 h 387"/>
                <a:gd name="T6" fmla="*/ 263 w 496"/>
                <a:gd name="T7" fmla="*/ 48 h 387"/>
                <a:gd name="T8" fmla="*/ 188 w 496"/>
                <a:gd name="T9" fmla="*/ 198 h 387"/>
                <a:gd name="T10" fmla="*/ 284 w 496"/>
                <a:gd name="T11" fmla="*/ 228 h 387"/>
                <a:gd name="T12" fmla="*/ 274 w 496"/>
                <a:gd name="T13" fmla="*/ 150 h 387"/>
                <a:gd name="T14" fmla="*/ 156 w 496"/>
                <a:gd name="T15" fmla="*/ 144 h 387"/>
                <a:gd name="T16" fmla="*/ 188 w 496"/>
                <a:gd name="T17" fmla="*/ 198 h 387"/>
                <a:gd name="T18" fmla="*/ 162 w 496"/>
                <a:gd name="T19" fmla="*/ 386 h 387"/>
                <a:gd name="T20" fmla="*/ 152 w 496"/>
                <a:gd name="T21" fmla="*/ 383 h 387"/>
                <a:gd name="T22" fmla="*/ 145 w 496"/>
                <a:gd name="T23" fmla="*/ 357 h 387"/>
                <a:gd name="T24" fmla="*/ 159 w 496"/>
                <a:gd name="T25" fmla="*/ 232 h 387"/>
                <a:gd name="T26" fmla="*/ 23 w 496"/>
                <a:gd name="T27" fmla="*/ 226 h 387"/>
                <a:gd name="T28" fmla="*/ 1 w 496"/>
                <a:gd name="T29" fmla="*/ 209 h 387"/>
                <a:gd name="T30" fmla="*/ 18 w 496"/>
                <a:gd name="T31" fmla="*/ 187 h 387"/>
                <a:gd name="T32" fmla="*/ 141 w 496"/>
                <a:gd name="T33" fmla="*/ 190 h 387"/>
                <a:gd name="T34" fmla="*/ 103 w 496"/>
                <a:gd name="T35" fmla="*/ 143 h 387"/>
                <a:gd name="T36" fmla="*/ 97 w 496"/>
                <a:gd name="T37" fmla="*/ 123 h 387"/>
                <a:gd name="T38" fmla="*/ 112 w 496"/>
                <a:gd name="T39" fmla="*/ 109 h 387"/>
                <a:gd name="T40" fmla="*/ 257 w 496"/>
                <a:gd name="T41" fmla="*/ 110 h 387"/>
                <a:gd name="T42" fmla="*/ 204 w 496"/>
                <a:gd name="T43" fmla="*/ 40 h 387"/>
                <a:gd name="T44" fmla="*/ 200 w 496"/>
                <a:gd name="T45" fmla="*/ 19 h 387"/>
                <a:gd name="T46" fmla="*/ 217 w 496"/>
                <a:gd name="T47" fmla="*/ 6 h 387"/>
                <a:gd name="T48" fmla="*/ 490 w 496"/>
                <a:gd name="T49" fmla="*/ 140 h 387"/>
                <a:gd name="T50" fmla="*/ 491 w 496"/>
                <a:gd name="T51" fmla="*/ 160 h 387"/>
                <a:gd name="T52" fmla="*/ 473 w 496"/>
                <a:gd name="T53" fmla="*/ 170 h 387"/>
                <a:gd name="T54" fmla="*/ 332 w 496"/>
                <a:gd name="T55" fmla="*/ 156 h 387"/>
                <a:gd name="T56" fmla="*/ 315 w 496"/>
                <a:gd name="T57" fmla="*/ 154 h 387"/>
                <a:gd name="T58" fmla="*/ 321 w 496"/>
                <a:gd name="T59" fmla="*/ 260 h 387"/>
                <a:gd name="T60" fmla="*/ 311 w 496"/>
                <a:gd name="T61" fmla="*/ 274 h 387"/>
                <a:gd name="T62" fmla="*/ 293 w 496"/>
                <a:gd name="T63" fmla="*/ 275 h 387"/>
                <a:gd name="T64" fmla="*/ 200 w 496"/>
                <a:gd name="T65" fmla="*/ 241 h 387"/>
                <a:gd name="T66" fmla="*/ 179 w 496"/>
                <a:gd name="T67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6" h="387">
                  <a:moveTo>
                    <a:pt x="302" y="114"/>
                  </a:moveTo>
                  <a:lnTo>
                    <a:pt x="302" y="114"/>
                  </a:lnTo>
                  <a:cubicBezTo>
                    <a:pt x="313" y="115"/>
                    <a:pt x="325" y="116"/>
                    <a:pt x="336" y="117"/>
                  </a:cubicBezTo>
                  <a:lnTo>
                    <a:pt x="336" y="117"/>
                  </a:lnTo>
                  <a:cubicBezTo>
                    <a:pt x="365" y="121"/>
                    <a:pt x="396" y="124"/>
                    <a:pt x="431" y="127"/>
                  </a:cubicBezTo>
                  <a:lnTo>
                    <a:pt x="431" y="127"/>
                  </a:lnTo>
                  <a:cubicBezTo>
                    <a:pt x="377" y="72"/>
                    <a:pt x="308" y="54"/>
                    <a:pt x="263" y="48"/>
                  </a:cubicBezTo>
                  <a:lnTo>
                    <a:pt x="263" y="48"/>
                  </a:lnTo>
                  <a:cubicBezTo>
                    <a:pt x="280" y="69"/>
                    <a:pt x="292" y="91"/>
                    <a:pt x="302" y="114"/>
                  </a:cubicBezTo>
                  <a:close/>
                  <a:moveTo>
                    <a:pt x="188" y="198"/>
                  </a:moveTo>
                  <a:lnTo>
                    <a:pt x="188" y="198"/>
                  </a:lnTo>
                  <a:cubicBezTo>
                    <a:pt x="219" y="204"/>
                    <a:pt x="251" y="214"/>
                    <a:pt x="284" y="228"/>
                  </a:cubicBezTo>
                  <a:lnTo>
                    <a:pt x="284" y="228"/>
                  </a:lnTo>
                  <a:cubicBezTo>
                    <a:pt x="285" y="200"/>
                    <a:pt x="281" y="175"/>
                    <a:pt x="274" y="150"/>
                  </a:cubicBezTo>
                  <a:lnTo>
                    <a:pt x="274" y="150"/>
                  </a:lnTo>
                  <a:cubicBezTo>
                    <a:pt x="226" y="146"/>
                    <a:pt x="188" y="143"/>
                    <a:pt x="156" y="144"/>
                  </a:cubicBezTo>
                  <a:lnTo>
                    <a:pt x="156" y="144"/>
                  </a:lnTo>
                  <a:cubicBezTo>
                    <a:pt x="170" y="162"/>
                    <a:pt x="181" y="180"/>
                    <a:pt x="188" y="198"/>
                  </a:cubicBezTo>
                  <a:close/>
                  <a:moveTo>
                    <a:pt x="162" y="386"/>
                  </a:moveTo>
                  <a:lnTo>
                    <a:pt x="162" y="386"/>
                  </a:lnTo>
                  <a:cubicBezTo>
                    <a:pt x="159" y="386"/>
                    <a:pt x="155" y="385"/>
                    <a:pt x="152" y="383"/>
                  </a:cubicBezTo>
                  <a:lnTo>
                    <a:pt x="152" y="383"/>
                  </a:lnTo>
                  <a:cubicBezTo>
                    <a:pt x="143" y="378"/>
                    <a:pt x="140" y="366"/>
                    <a:pt x="145" y="357"/>
                  </a:cubicBezTo>
                  <a:lnTo>
                    <a:pt x="145" y="357"/>
                  </a:lnTo>
                  <a:cubicBezTo>
                    <a:pt x="147" y="354"/>
                    <a:pt x="177" y="299"/>
                    <a:pt x="159" y="232"/>
                  </a:cubicBezTo>
                  <a:lnTo>
                    <a:pt x="159" y="232"/>
                  </a:lnTo>
                  <a:cubicBezTo>
                    <a:pt x="83" y="220"/>
                    <a:pt x="23" y="226"/>
                    <a:pt x="23" y="226"/>
                  </a:cubicBezTo>
                  <a:lnTo>
                    <a:pt x="23" y="226"/>
                  </a:lnTo>
                  <a:cubicBezTo>
                    <a:pt x="11" y="227"/>
                    <a:pt x="2" y="220"/>
                    <a:pt x="1" y="209"/>
                  </a:cubicBezTo>
                  <a:lnTo>
                    <a:pt x="1" y="209"/>
                  </a:lnTo>
                  <a:cubicBezTo>
                    <a:pt x="0" y="198"/>
                    <a:pt x="8" y="188"/>
                    <a:pt x="18" y="187"/>
                  </a:cubicBezTo>
                  <a:lnTo>
                    <a:pt x="18" y="187"/>
                  </a:lnTo>
                  <a:cubicBezTo>
                    <a:pt x="21" y="187"/>
                    <a:pt x="72" y="182"/>
                    <a:pt x="141" y="190"/>
                  </a:cubicBezTo>
                  <a:lnTo>
                    <a:pt x="141" y="190"/>
                  </a:lnTo>
                  <a:cubicBezTo>
                    <a:pt x="131" y="174"/>
                    <a:pt x="119" y="158"/>
                    <a:pt x="103" y="143"/>
                  </a:cubicBezTo>
                  <a:lnTo>
                    <a:pt x="103" y="143"/>
                  </a:lnTo>
                  <a:cubicBezTo>
                    <a:pt x="97" y="137"/>
                    <a:pt x="95" y="130"/>
                    <a:pt x="97" y="123"/>
                  </a:cubicBezTo>
                  <a:lnTo>
                    <a:pt x="97" y="123"/>
                  </a:lnTo>
                  <a:cubicBezTo>
                    <a:pt x="99" y="116"/>
                    <a:pt x="105" y="111"/>
                    <a:pt x="112" y="109"/>
                  </a:cubicBezTo>
                  <a:lnTo>
                    <a:pt x="112" y="109"/>
                  </a:lnTo>
                  <a:cubicBezTo>
                    <a:pt x="150" y="103"/>
                    <a:pt x="195" y="105"/>
                    <a:pt x="257" y="110"/>
                  </a:cubicBezTo>
                  <a:lnTo>
                    <a:pt x="257" y="110"/>
                  </a:lnTo>
                  <a:cubicBezTo>
                    <a:pt x="244" y="85"/>
                    <a:pt x="226" y="62"/>
                    <a:pt x="204" y="40"/>
                  </a:cubicBezTo>
                  <a:lnTo>
                    <a:pt x="204" y="40"/>
                  </a:lnTo>
                  <a:cubicBezTo>
                    <a:pt x="198" y="34"/>
                    <a:pt x="197" y="26"/>
                    <a:pt x="200" y="19"/>
                  </a:cubicBezTo>
                  <a:lnTo>
                    <a:pt x="200" y="19"/>
                  </a:lnTo>
                  <a:cubicBezTo>
                    <a:pt x="202" y="12"/>
                    <a:pt x="209" y="7"/>
                    <a:pt x="217" y="6"/>
                  </a:cubicBezTo>
                  <a:lnTo>
                    <a:pt x="217" y="6"/>
                  </a:lnTo>
                  <a:cubicBezTo>
                    <a:pt x="224" y="6"/>
                    <a:pt x="398" y="0"/>
                    <a:pt x="490" y="140"/>
                  </a:cubicBezTo>
                  <a:lnTo>
                    <a:pt x="490" y="140"/>
                  </a:lnTo>
                  <a:cubicBezTo>
                    <a:pt x="494" y="146"/>
                    <a:pt x="495" y="154"/>
                    <a:pt x="491" y="160"/>
                  </a:cubicBezTo>
                  <a:lnTo>
                    <a:pt x="491" y="160"/>
                  </a:lnTo>
                  <a:cubicBezTo>
                    <a:pt x="487" y="167"/>
                    <a:pt x="480" y="170"/>
                    <a:pt x="473" y="170"/>
                  </a:cubicBezTo>
                  <a:lnTo>
                    <a:pt x="473" y="170"/>
                  </a:lnTo>
                  <a:cubicBezTo>
                    <a:pt x="419" y="165"/>
                    <a:pt x="373" y="160"/>
                    <a:pt x="332" y="156"/>
                  </a:cubicBezTo>
                  <a:lnTo>
                    <a:pt x="332" y="156"/>
                  </a:lnTo>
                  <a:cubicBezTo>
                    <a:pt x="326" y="156"/>
                    <a:pt x="321" y="155"/>
                    <a:pt x="315" y="154"/>
                  </a:cubicBezTo>
                  <a:lnTo>
                    <a:pt x="315" y="154"/>
                  </a:lnTo>
                  <a:cubicBezTo>
                    <a:pt x="323" y="187"/>
                    <a:pt x="325" y="222"/>
                    <a:pt x="321" y="260"/>
                  </a:cubicBezTo>
                  <a:lnTo>
                    <a:pt x="321" y="260"/>
                  </a:lnTo>
                  <a:cubicBezTo>
                    <a:pt x="320" y="266"/>
                    <a:pt x="316" y="271"/>
                    <a:pt x="311" y="274"/>
                  </a:cubicBezTo>
                  <a:lnTo>
                    <a:pt x="311" y="274"/>
                  </a:lnTo>
                  <a:cubicBezTo>
                    <a:pt x="305" y="277"/>
                    <a:pt x="299" y="277"/>
                    <a:pt x="293" y="275"/>
                  </a:cubicBezTo>
                  <a:lnTo>
                    <a:pt x="293" y="275"/>
                  </a:lnTo>
                  <a:cubicBezTo>
                    <a:pt x="262" y="259"/>
                    <a:pt x="231" y="248"/>
                    <a:pt x="200" y="241"/>
                  </a:cubicBezTo>
                  <a:lnTo>
                    <a:pt x="200" y="241"/>
                  </a:lnTo>
                  <a:cubicBezTo>
                    <a:pt x="213" y="316"/>
                    <a:pt x="180" y="375"/>
                    <a:pt x="179" y="376"/>
                  </a:cubicBezTo>
                  <a:lnTo>
                    <a:pt x="179" y="376"/>
                  </a:lnTo>
                  <a:cubicBezTo>
                    <a:pt x="175" y="382"/>
                    <a:pt x="169" y="386"/>
                    <a:pt x="162" y="38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8550289-E4BE-7B46-8A28-9566AD1E6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5860" y="4980045"/>
              <a:ext cx="345636" cy="515573"/>
            </a:xfrm>
            <a:custGeom>
              <a:avLst/>
              <a:gdLst>
                <a:gd name="T0" fmla="*/ 528 w 529"/>
                <a:gd name="T1" fmla="*/ 0 h 790"/>
                <a:gd name="T2" fmla="*/ 52 w 529"/>
                <a:gd name="T3" fmla="*/ 0 h 790"/>
                <a:gd name="T4" fmla="*/ 0 w 529"/>
                <a:gd name="T5" fmla="*/ 392 h 790"/>
                <a:gd name="T6" fmla="*/ 52 w 529"/>
                <a:gd name="T7" fmla="*/ 789 h 790"/>
                <a:gd name="T8" fmla="*/ 528 w 529"/>
                <a:gd name="T9" fmla="*/ 789 h 790"/>
                <a:gd name="T10" fmla="*/ 528 w 529"/>
                <a:gd name="T11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790">
                  <a:moveTo>
                    <a:pt x="528" y="0"/>
                  </a:moveTo>
                  <a:lnTo>
                    <a:pt x="52" y="0"/>
                  </a:lnTo>
                  <a:lnTo>
                    <a:pt x="0" y="392"/>
                  </a:lnTo>
                  <a:lnTo>
                    <a:pt x="52" y="789"/>
                  </a:lnTo>
                  <a:lnTo>
                    <a:pt x="528" y="789"/>
                  </a:lnTo>
                  <a:lnTo>
                    <a:pt x="52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4D261A3-2E3B-4447-B578-101D1197D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6470" y="4980045"/>
              <a:ext cx="311073" cy="515573"/>
            </a:xfrm>
            <a:custGeom>
              <a:avLst/>
              <a:gdLst>
                <a:gd name="T0" fmla="*/ 0 w 478"/>
                <a:gd name="T1" fmla="*/ 789 h 790"/>
                <a:gd name="T2" fmla="*/ 477 w 478"/>
                <a:gd name="T3" fmla="*/ 789 h 790"/>
                <a:gd name="T4" fmla="*/ 477 w 478"/>
                <a:gd name="T5" fmla="*/ 0 h 790"/>
                <a:gd name="T6" fmla="*/ 0 w 478"/>
                <a:gd name="T7" fmla="*/ 0 h 790"/>
                <a:gd name="T8" fmla="*/ 0 w 478"/>
                <a:gd name="T9" fmla="*/ 78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790">
                  <a:moveTo>
                    <a:pt x="0" y="789"/>
                  </a:moveTo>
                  <a:lnTo>
                    <a:pt x="477" y="789"/>
                  </a:lnTo>
                  <a:lnTo>
                    <a:pt x="477" y="0"/>
                  </a:lnTo>
                  <a:lnTo>
                    <a:pt x="0" y="0"/>
                  </a:lnTo>
                  <a:lnTo>
                    <a:pt x="0" y="78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92219D-1916-7D45-9C86-17ED50704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980" y="8519936"/>
              <a:ext cx="1042669" cy="2874542"/>
            </a:xfrm>
            <a:custGeom>
              <a:avLst/>
              <a:gdLst>
                <a:gd name="T0" fmla="*/ 949 w 1598"/>
                <a:gd name="T1" fmla="*/ 4399 h 4400"/>
                <a:gd name="T2" fmla="*/ 0 w 1598"/>
                <a:gd name="T3" fmla="*/ 4399 h 4400"/>
                <a:gd name="T4" fmla="*/ 0 w 1598"/>
                <a:gd name="T5" fmla="*/ 0 h 4400"/>
                <a:gd name="T6" fmla="*/ 1597 w 1598"/>
                <a:gd name="T7" fmla="*/ 155 h 4400"/>
                <a:gd name="T8" fmla="*/ 1597 w 1598"/>
                <a:gd name="T9" fmla="*/ 155 h 4400"/>
                <a:gd name="T10" fmla="*/ 1339 w 1598"/>
                <a:gd name="T11" fmla="*/ 504 h 4400"/>
                <a:gd name="T12" fmla="*/ 1339 w 1598"/>
                <a:gd name="T13" fmla="*/ 504 h 4400"/>
                <a:gd name="T14" fmla="*/ 949 w 1598"/>
                <a:gd name="T15" fmla="*/ 4399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4400">
                  <a:moveTo>
                    <a:pt x="949" y="4399"/>
                  </a:moveTo>
                  <a:lnTo>
                    <a:pt x="0" y="4399"/>
                  </a:lnTo>
                  <a:lnTo>
                    <a:pt x="0" y="0"/>
                  </a:lnTo>
                  <a:lnTo>
                    <a:pt x="1597" y="155"/>
                  </a:lnTo>
                  <a:lnTo>
                    <a:pt x="1597" y="155"/>
                  </a:lnTo>
                  <a:cubicBezTo>
                    <a:pt x="1597" y="155"/>
                    <a:pt x="1523" y="196"/>
                    <a:pt x="1339" y="504"/>
                  </a:cubicBezTo>
                  <a:lnTo>
                    <a:pt x="1339" y="504"/>
                  </a:lnTo>
                  <a:cubicBezTo>
                    <a:pt x="1088" y="924"/>
                    <a:pt x="949" y="4399"/>
                    <a:pt x="949" y="43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94C912E-6DF7-2B47-88EA-F5A839863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4440" y="8519936"/>
              <a:ext cx="1042669" cy="2874542"/>
            </a:xfrm>
            <a:custGeom>
              <a:avLst/>
              <a:gdLst>
                <a:gd name="T0" fmla="*/ 648 w 1597"/>
                <a:gd name="T1" fmla="*/ 4399 h 4400"/>
                <a:gd name="T2" fmla="*/ 1596 w 1597"/>
                <a:gd name="T3" fmla="*/ 4399 h 4400"/>
                <a:gd name="T4" fmla="*/ 1596 w 1597"/>
                <a:gd name="T5" fmla="*/ 0 h 4400"/>
                <a:gd name="T6" fmla="*/ 0 w 1597"/>
                <a:gd name="T7" fmla="*/ 155 h 4400"/>
                <a:gd name="T8" fmla="*/ 0 w 1597"/>
                <a:gd name="T9" fmla="*/ 155 h 4400"/>
                <a:gd name="T10" fmla="*/ 258 w 1597"/>
                <a:gd name="T11" fmla="*/ 504 h 4400"/>
                <a:gd name="T12" fmla="*/ 258 w 1597"/>
                <a:gd name="T13" fmla="*/ 504 h 4400"/>
                <a:gd name="T14" fmla="*/ 648 w 1597"/>
                <a:gd name="T15" fmla="*/ 4399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7" h="4400">
                  <a:moveTo>
                    <a:pt x="648" y="4399"/>
                  </a:moveTo>
                  <a:lnTo>
                    <a:pt x="1596" y="4399"/>
                  </a:lnTo>
                  <a:lnTo>
                    <a:pt x="1596" y="0"/>
                  </a:lnTo>
                  <a:lnTo>
                    <a:pt x="0" y="155"/>
                  </a:lnTo>
                  <a:lnTo>
                    <a:pt x="0" y="155"/>
                  </a:lnTo>
                  <a:cubicBezTo>
                    <a:pt x="0" y="155"/>
                    <a:pt x="74" y="196"/>
                    <a:pt x="258" y="504"/>
                  </a:cubicBezTo>
                  <a:lnTo>
                    <a:pt x="258" y="504"/>
                  </a:lnTo>
                  <a:cubicBezTo>
                    <a:pt x="509" y="924"/>
                    <a:pt x="648" y="4399"/>
                    <a:pt x="648" y="439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D68E295-F7C9-7D4D-B472-50082B599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979" y="7601121"/>
              <a:ext cx="1224128" cy="1054191"/>
            </a:xfrm>
            <a:custGeom>
              <a:avLst/>
              <a:gdLst>
                <a:gd name="T0" fmla="*/ 0 w 1875"/>
                <a:gd name="T1" fmla="*/ 0 h 1612"/>
                <a:gd name="T2" fmla="*/ 0 w 1875"/>
                <a:gd name="T3" fmla="*/ 1507 h 1612"/>
                <a:gd name="T4" fmla="*/ 0 w 1875"/>
                <a:gd name="T5" fmla="*/ 1507 h 1612"/>
                <a:gd name="T6" fmla="*/ 1822 w 1875"/>
                <a:gd name="T7" fmla="*/ 1611 h 1612"/>
                <a:gd name="T8" fmla="*/ 1874 w 1875"/>
                <a:gd name="T9" fmla="*/ 954 h 1612"/>
                <a:gd name="T10" fmla="*/ 1822 w 1875"/>
                <a:gd name="T11" fmla="*/ 0 h 1612"/>
                <a:gd name="T12" fmla="*/ 0 w 1875"/>
                <a:gd name="T13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5" h="1612">
                  <a:moveTo>
                    <a:pt x="0" y="0"/>
                  </a:moveTo>
                  <a:lnTo>
                    <a:pt x="0" y="1507"/>
                  </a:lnTo>
                  <a:lnTo>
                    <a:pt x="0" y="1507"/>
                  </a:lnTo>
                  <a:cubicBezTo>
                    <a:pt x="0" y="1507"/>
                    <a:pt x="1366" y="1611"/>
                    <a:pt x="1822" y="1611"/>
                  </a:cubicBezTo>
                  <a:lnTo>
                    <a:pt x="1874" y="954"/>
                  </a:lnTo>
                  <a:lnTo>
                    <a:pt x="1822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F6B4D3B-7429-364E-AF4D-1D84999F3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7542" y="7601121"/>
              <a:ext cx="1189566" cy="1054191"/>
            </a:xfrm>
            <a:custGeom>
              <a:avLst/>
              <a:gdLst>
                <a:gd name="T0" fmla="*/ 0 w 1822"/>
                <a:gd name="T1" fmla="*/ 0 h 1612"/>
                <a:gd name="T2" fmla="*/ 0 w 1822"/>
                <a:gd name="T3" fmla="*/ 1611 h 1612"/>
                <a:gd name="T4" fmla="*/ 0 w 1822"/>
                <a:gd name="T5" fmla="*/ 1611 h 1612"/>
                <a:gd name="T6" fmla="*/ 1821 w 1822"/>
                <a:gd name="T7" fmla="*/ 1507 h 1612"/>
                <a:gd name="T8" fmla="*/ 1821 w 1822"/>
                <a:gd name="T9" fmla="*/ 0 h 1612"/>
                <a:gd name="T10" fmla="*/ 0 w 1822"/>
                <a:gd name="T11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1612">
                  <a:moveTo>
                    <a:pt x="0" y="0"/>
                  </a:moveTo>
                  <a:lnTo>
                    <a:pt x="0" y="1611"/>
                  </a:lnTo>
                  <a:lnTo>
                    <a:pt x="0" y="1611"/>
                  </a:lnTo>
                  <a:cubicBezTo>
                    <a:pt x="456" y="1611"/>
                    <a:pt x="1821" y="1507"/>
                    <a:pt x="1821" y="1507"/>
                  </a:cubicBezTo>
                  <a:lnTo>
                    <a:pt x="1821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35A8AE17-F998-C14F-B1B0-DDD3558B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767" y="11071883"/>
              <a:ext cx="835288" cy="322594"/>
            </a:xfrm>
            <a:custGeom>
              <a:avLst/>
              <a:gdLst>
                <a:gd name="T0" fmla="*/ 1276 w 1277"/>
                <a:gd name="T1" fmla="*/ 441 h 494"/>
                <a:gd name="T2" fmla="*/ 1276 w 1277"/>
                <a:gd name="T3" fmla="*/ 441 h 494"/>
                <a:gd name="T4" fmla="*/ 1226 w 1277"/>
                <a:gd name="T5" fmla="*/ 493 h 494"/>
                <a:gd name="T6" fmla="*/ 51 w 1277"/>
                <a:gd name="T7" fmla="*/ 493 h 494"/>
                <a:gd name="T8" fmla="*/ 51 w 1277"/>
                <a:gd name="T9" fmla="*/ 493 h 494"/>
                <a:gd name="T10" fmla="*/ 0 w 1277"/>
                <a:gd name="T11" fmla="*/ 441 h 494"/>
                <a:gd name="T12" fmla="*/ 0 w 1277"/>
                <a:gd name="T13" fmla="*/ 53 h 494"/>
                <a:gd name="T14" fmla="*/ 0 w 1277"/>
                <a:gd name="T15" fmla="*/ 53 h 494"/>
                <a:gd name="T16" fmla="*/ 51 w 1277"/>
                <a:gd name="T17" fmla="*/ 0 h 494"/>
                <a:gd name="T18" fmla="*/ 1226 w 1277"/>
                <a:gd name="T19" fmla="*/ 0 h 494"/>
                <a:gd name="T20" fmla="*/ 1226 w 1277"/>
                <a:gd name="T21" fmla="*/ 0 h 494"/>
                <a:gd name="T22" fmla="*/ 1276 w 1277"/>
                <a:gd name="T23" fmla="*/ 53 h 494"/>
                <a:gd name="T24" fmla="*/ 1276 w 1277"/>
                <a:gd name="T25" fmla="*/ 44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7" h="494">
                  <a:moveTo>
                    <a:pt x="1276" y="441"/>
                  </a:moveTo>
                  <a:lnTo>
                    <a:pt x="1276" y="441"/>
                  </a:lnTo>
                  <a:cubicBezTo>
                    <a:pt x="1276" y="470"/>
                    <a:pt x="1253" y="493"/>
                    <a:pt x="1226" y="493"/>
                  </a:cubicBezTo>
                  <a:lnTo>
                    <a:pt x="51" y="493"/>
                  </a:lnTo>
                  <a:lnTo>
                    <a:pt x="51" y="493"/>
                  </a:lnTo>
                  <a:cubicBezTo>
                    <a:pt x="22" y="493"/>
                    <a:pt x="0" y="470"/>
                    <a:pt x="0" y="441"/>
                  </a:cubicBezTo>
                  <a:lnTo>
                    <a:pt x="0" y="53"/>
                  </a:lnTo>
                  <a:lnTo>
                    <a:pt x="0" y="53"/>
                  </a:lnTo>
                  <a:cubicBezTo>
                    <a:pt x="0" y="24"/>
                    <a:pt x="22" y="0"/>
                    <a:pt x="51" y="0"/>
                  </a:cubicBezTo>
                  <a:lnTo>
                    <a:pt x="1226" y="0"/>
                  </a:lnTo>
                  <a:lnTo>
                    <a:pt x="1226" y="0"/>
                  </a:lnTo>
                  <a:cubicBezTo>
                    <a:pt x="1253" y="0"/>
                    <a:pt x="1276" y="24"/>
                    <a:pt x="1276" y="53"/>
                  </a:cubicBezTo>
                  <a:lnTo>
                    <a:pt x="1276" y="441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4433591-394C-A94D-B08B-A2D42BF33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5513" y="11071883"/>
              <a:ext cx="832406" cy="322594"/>
            </a:xfrm>
            <a:custGeom>
              <a:avLst/>
              <a:gdLst>
                <a:gd name="T0" fmla="*/ 1275 w 1276"/>
                <a:gd name="T1" fmla="*/ 441 h 494"/>
                <a:gd name="T2" fmla="*/ 1275 w 1276"/>
                <a:gd name="T3" fmla="*/ 441 h 494"/>
                <a:gd name="T4" fmla="*/ 1225 w 1276"/>
                <a:gd name="T5" fmla="*/ 493 h 494"/>
                <a:gd name="T6" fmla="*/ 50 w 1276"/>
                <a:gd name="T7" fmla="*/ 493 h 494"/>
                <a:gd name="T8" fmla="*/ 50 w 1276"/>
                <a:gd name="T9" fmla="*/ 493 h 494"/>
                <a:gd name="T10" fmla="*/ 0 w 1276"/>
                <a:gd name="T11" fmla="*/ 441 h 494"/>
                <a:gd name="T12" fmla="*/ 0 w 1276"/>
                <a:gd name="T13" fmla="*/ 53 h 494"/>
                <a:gd name="T14" fmla="*/ 0 w 1276"/>
                <a:gd name="T15" fmla="*/ 53 h 494"/>
                <a:gd name="T16" fmla="*/ 50 w 1276"/>
                <a:gd name="T17" fmla="*/ 0 h 494"/>
                <a:gd name="T18" fmla="*/ 1225 w 1276"/>
                <a:gd name="T19" fmla="*/ 0 h 494"/>
                <a:gd name="T20" fmla="*/ 1225 w 1276"/>
                <a:gd name="T21" fmla="*/ 0 h 494"/>
                <a:gd name="T22" fmla="*/ 1275 w 1276"/>
                <a:gd name="T23" fmla="*/ 53 h 494"/>
                <a:gd name="T24" fmla="*/ 1275 w 1276"/>
                <a:gd name="T25" fmla="*/ 44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" h="494">
                  <a:moveTo>
                    <a:pt x="1275" y="441"/>
                  </a:moveTo>
                  <a:lnTo>
                    <a:pt x="1275" y="441"/>
                  </a:lnTo>
                  <a:cubicBezTo>
                    <a:pt x="1275" y="470"/>
                    <a:pt x="1253" y="493"/>
                    <a:pt x="1225" y="493"/>
                  </a:cubicBezTo>
                  <a:lnTo>
                    <a:pt x="50" y="493"/>
                  </a:lnTo>
                  <a:lnTo>
                    <a:pt x="50" y="493"/>
                  </a:lnTo>
                  <a:cubicBezTo>
                    <a:pt x="23" y="493"/>
                    <a:pt x="0" y="470"/>
                    <a:pt x="0" y="441"/>
                  </a:cubicBezTo>
                  <a:lnTo>
                    <a:pt x="0" y="53"/>
                  </a:lnTo>
                  <a:lnTo>
                    <a:pt x="0" y="53"/>
                  </a:lnTo>
                  <a:cubicBezTo>
                    <a:pt x="0" y="24"/>
                    <a:pt x="23" y="0"/>
                    <a:pt x="50" y="0"/>
                  </a:cubicBezTo>
                  <a:lnTo>
                    <a:pt x="1225" y="0"/>
                  </a:lnTo>
                  <a:lnTo>
                    <a:pt x="1225" y="0"/>
                  </a:lnTo>
                  <a:cubicBezTo>
                    <a:pt x="1253" y="0"/>
                    <a:pt x="1275" y="24"/>
                    <a:pt x="1275" y="53"/>
                  </a:cubicBezTo>
                  <a:lnTo>
                    <a:pt x="1275" y="44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C98FCE7-A5DB-D443-8AF2-8CB88E434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1406" y="5478336"/>
              <a:ext cx="1336460" cy="2384890"/>
            </a:xfrm>
            <a:custGeom>
              <a:avLst/>
              <a:gdLst>
                <a:gd name="T0" fmla="*/ 585 w 2048"/>
                <a:gd name="T1" fmla="*/ 0 h 3653"/>
                <a:gd name="T2" fmla="*/ 585 w 2048"/>
                <a:gd name="T3" fmla="*/ 0 h 3653"/>
                <a:gd name="T4" fmla="*/ 0 w 2048"/>
                <a:gd name="T5" fmla="*/ 666 h 3653"/>
                <a:gd name="T6" fmla="*/ 164 w 2048"/>
                <a:gd name="T7" fmla="*/ 3652 h 3653"/>
                <a:gd name="T8" fmla="*/ 1995 w 2048"/>
                <a:gd name="T9" fmla="*/ 3652 h 3653"/>
                <a:gd name="T10" fmla="*/ 2047 w 2048"/>
                <a:gd name="T11" fmla="*/ 2015 h 3653"/>
                <a:gd name="T12" fmla="*/ 1995 w 2048"/>
                <a:gd name="T13" fmla="*/ 0 h 3653"/>
                <a:gd name="T14" fmla="*/ 585 w 2048"/>
                <a:gd name="T15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8" h="3653">
                  <a:moveTo>
                    <a:pt x="585" y="0"/>
                  </a:moveTo>
                  <a:lnTo>
                    <a:pt x="585" y="0"/>
                  </a:lnTo>
                  <a:cubicBezTo>
                    <a:pt x="262" y="0"/>
                    <a:pt x="0" y="241"/>
                    <a:pt x="0" y="666"/>
                  </a:cubicBezTo>
                  <a:lnTo>
                    <a:pt x="164" y="3652"/>
                  </a:lnTo>
                  <a:lnTo>
                    <a:pt x="1995" y="3652"/>
                  </a:lnTo>
                  <a:lnTo>
                    <a:pt x="2047" y="2015"/>
                  </a:lnTo>
                  <a:lnTo>
                    <a:pt x="1995" y="0"/>
                  </a:lnTo>
                  <a:lnTo>
                    <a:pt x="58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1CE7F78E-EA14-0A46-A018-F2A0E1B38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7542" y="5478336"/>
              <a:ext cx="1304778" cy="2384890"/>
            </a:xfrm>
            <a:custGeom>
              <a:avLst/>
              <a:gdLst>
                <a:gd name="T0" fmla="*/ 1997 w 1998"/>
                <a:gd name="T1" fmla="*/ 666 h 3653"/>
                <a:gd name="T2" fmla="*/ 1997 w 1998"/>
                <a:gd name="T3" fmla="*/ 666 h 3653"/>
                <a:gd name="T4" fmla="*/ 1413 w 1998"/>
                <a:gd name="T5" fmla="*/ 0 h 3653"/>
                <a:gd name="T6" fmla="*/ 0 w 1998"/>
                <a:gd name="T7" fmla="*/ 0 h 3653"/>
                <a:gd name="T8" fmla="*/ 0 w 1998"/>
                <a:gd name="T9" fmla="*/ 3652 h 3653"/>
                <a:gd name="T10" fmla="*/ 1821 w 1998"/>
                <a:gd name="T11" fmla="*/ 3652 h 3653"/>
                <a:gd name="T12" fmla="*/ 1997 w 1998"/>
                <a:gd name="T13" fmla="*/ 666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8" h="3653">
                  <a:moveTo>
                    <a:pt x="1997" y="666"/>
                  </a:moveTo>
                  <a:lnTo>
                    <a:pt x="1997" y="666"/>
                  </a:lnTo>
                  <a:cubicBezTo>
                    <a:pt x="1997" y="241"/>
                    <a:pt x="1735" y="0"/>
                    <a:pt x="1413" y="0"/>
                  </a:cubicBezTo>
                  <a:lnTo>
                    <a:pt x="0" y="0"/>
                  </a:lnTo>
                  <a:lnTo>
                    <a:pt x="0" y="3652"/>
                  </a:lnTo>
                  <a:lnTo>
                    <a:pt x="1821" y="3652"/>
                  </a:lnTo>
                  <a:lnTo>
                    <a:pt x="1997" y="666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5120E6-BD49-1546-9348-F23FA961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4973" y="5478337"/>
              <a:ext cx="717196" cy="780563"/>
            </a:xfrm>
            <a:custGeom>
              <a:avLst/>
              <a:gdLst>
                <a:gd name="T0" fmla="*/ 517 w 1096"/>
                <a:gd name="T1" fmla="*/ 1193 h 1194"/>
                <a:gd name="T2" fmla="*/ 1095 w 1096"/>
                <a:gd name="T3" fmla="*/ 574 h 1194"/>
                <a:gd name="T4" fmla="*/ 342 w 1096"/>
                <a:gd name="T5" fmla="*/ 0 h 1194"/>
                <a:gd name="T6" fmla="*/ 0 w 1096"/>
                <a:gd name="T7" fmla="*/ 0 h 1194"/>
                <a:gd name="T8" fmla="*/ 517 w 1096"/>
                <a:gd name="T9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194">
                  <a:moveTo>
                    <a:pt x="517" y="1193"/>
                  </a:moveTo>
                  <a:lnTo>
                    <a:pt x="1095" y="574"/>
                  </a:lnTo>
                  <a:lnTo>
                    <a:pt x="342" y="0"/>
                  </a:lnTo>
                  <a:lnTo>
                    <a:pt x="0" y="0"/>
                  </a:lnTo>
                  <a:lnTo>
                    <a:pt x="517" y="1193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0B826E7-DE84-B841-9796-3B952D809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318" y="5478337"/>
              <a:ext cx="714315" cy="780563"/>
            </a:xfrm>
            <a:custGeom>
              <a:avLst/>
              <a:gdLst>
                <a:gd name="T0" fmla="*/ 577 w 1095"/>
                <a:gd name="T1" fmla="*/ 1193 h 1194"/>
                <a:gd name="T2" fmla="*/ 0 w 1095"/>
                <a:gd name="T3" fmla="*/ 568 h 1194"/>
                <a:gd name="T4" fmla="*/ 759 w 1095"/>
                <a:gd name="T5" fmla="*/ 0 h 1194"/>
                <a:gd name="T6" fmla="*/ 1094 w 1095"/>
                <a:gd name="T7" fmla="*/ 0 h 1194"/>
                <a:gd name="T8" fmla="*/ 577 w 1095"/>
                <a:gd name="T9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194">
                  <a:moveTo>
                    <a:pt x="577" y="1193"/>
                  </a:moveTo>
                  <a:lnTo>
                    <a:pt x="0" y="568"/>
                  </a:lnTo>
                  <a:lnTo>
                    <a:pt x="759" y="0"/>
                  </a:lnTo>
                  <a:lnTo>
                    <a:pt x="1094" y="0"/>
                  </a:lnTo>
                  <a:lnTo>
                    <a:pt x="577" y="119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529E0E0B-FD09-7345-8C0E-385E13DF3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5860" y="5443774"/>
              <a:ext cx="676870" cy="766160"/>
            </a:xfrm>
            <a:custGeom>
              <a:avLst/>
              <a:gdLst>
                <a:gd name="T0" fmla="*/ 51 w 1036"/>
                <a:gd name="T1" fmla="*/ 0 h 1173"/>
                <a:gd name="T2" fmla="*/ 0 w 1036"/>
                <a:gd name="T3" fmla="*/ 493 h 1173"/>
                <a:gd name="T4" fmla="*/ 51 w 1036"/>
                <a:gd name="T5" fmla="*/ 1168 h 1173"/>
                <a:gd name="T6" fmla="*/ 53 w 1036"/>
                <a:gd name="T7" fmla="*/ 1172 h 1173"/>
                <a:gd name="T8" fmla="*/ 278 w 1036"/>
                <a:gd name="T9" fmla="*/ 619 h 1173"/>
                <a:gd name="T10" fmla="*/ 1035 w 1036"/>
                <a:gd name="T11" fmla="*/ 51 h 1173"/>
                <a:gd name="T12" fmla="*/ 51 w 1036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6" h="1173">
                  <a:moveTo>
                    <a:pt x="51" y="0"/>
                  </a:moveTo>
                  <a:lnTo>
                    <a:pt x="0" y="493"/>
                  </a:lnTo>
                  <a:lnTo>
                    <a:pt x="51" y="1168"/>
                  </a:lnTo>
                  <a:lnTo>
                    <a:pt x="53" y="1172"/>
                  </a:lnTo>
                  <a:lnTo>
                    <a:pt x="278" y="619"/>
                  </a:lnTo>
                  <a:lnTo>
                    <a:pt x="1035" y="51"/>
                  </a:lnTo>
                  <a:lnTo>
                    <a:pt x="51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35F27D20-56BD-3E4B-AA12-3FCE252F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7" y="5443772"/>
              <a:ext cx="630787" cy="763281"/>
            </a:xfrm>
            <a:custGeom>
              <a:avLst/>
              <a:gdLst>
                <a:gd name="T0" fmla="*/ 0 w 964"/>
                <a:gd name="T1" fmla="*/ 51 h 1169"/>
                <a:gd name="T2" fmla="*/ 753 w 964"/>
                <a:gd name="T3" fmla="*/ 625 h 1169"/>
                <a:gd name="T4" fmla="*/ 963 w 964"/>
                <a:gd name="T5" fmla="*/ 1168 h 1169"/>
                <a:gd name="T6" fmla="*/ 963 w 964"/>
                <a:gd name="T7" fmla="*/ 0 h 1169"/>
                <a:gd name="T8" fmla="*/ 0 w 964"/>
                <a:gd name="T9" fmla="*/ 5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1169">
                  <a:moveTo>
                    <a:pt x="0" y="51"/>
                  </a:moveTo>
                  <a:lnTo>
                    <a:pt x="753" y="625"/>
                  </a:lnTo>
                  <a:lnTo>
                    <a:pt x="963" y="1168"/>
                  </a:lnTo>
                  <a:lnTo>
                    <a:pt x="963" y="0"/>
                  </a:lnTo>
                  <a:lnTo>
                    <a:pt x="0" y="5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17519DC-AFAD-DD4C-957D-95EBD15F8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522" y="5452415"/>
              <a:ext cx="221784" cy="2410812"/>
            </a:xfrm>
            <a:custGeom>
              <a:avLst/>
              <a:gdLst>
                <a:gd name="T0" fmla="*/ 340 w 341"/>
                <a:gd name="T1" fmla="*/ 3689 h 3690"/>
                <a:gd name="T2" fmla="*/ 340 w 341"/>
                <a:gd name="T3" fmla="*/ 69 h 3690"/>
                <a:gd name="T4" fmla="*/ 340 w 341"/>
                <a:gd name="T5" fmla="*/ 69 h 3690"/>
                <a:gd name="T6" fmla="*/ 271 w 341"/>
                <a:gd name="T7" fmla="*/ 0 h 3690"/>
                <a:gd name="T8" fmla="*/ 69 w 341"/>
                <a:gd name="T9" fmla="*/ 0 h 3690"/>
                <a:gd name="T10" fmla="*/ 69 w 341"/>
                <a:gd name="T11" fmla="*/ 0 h 3690"/>
                <a:gd name="T12" fmla="*/ 0 w 341"/>
                <a:gd name="T13" fmla="*/ 69 h 3690"/>
                <a:gd name="T14" fmla="*/ 0 w 341"/>
                <a:gd name="T15" fmla="*/ 3689 h 3690"/>
                <a:gd name="T16" fmla="*/ 340 w 341"/>
                <a:gd name="T17" fmla="*/ 3689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3690">
                  <a:moveTo>
                    <a:pt x="340" y="3689"/>
                  </a:moveTo>
                  <a:lnTo>
                    <a:pt x="340" y="69"/>
                  </a:lnTo>
                  <a:lnTo>
                    <a:pt x="340" y="69"/>
                  </a:lnTo>
                  <a:cubicBezTo>
                    <a:pt x="340" y="31"/>
                    <a:pt x="309" y="0"/>
                    <a:pt x="271" y="0"/>
                  </a:cubicBezTo>
                  <a:lnTo>
                    <a:pt x="69" y="0"/>
                  </a:ln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3689"/>
                  </a:lnTo>
                  <a:lnTo>
                    <a:pt x="340" y="3689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820A3D9D-B91D-EE4C-91D8-6598AC3C5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7618" y="5452415"/>
              <a:ext cx="221784" cy="2410812"/>
            </a:xfrm>
            <a:custGeom>
              <a:avLst/>
              <a:gdLst>
                <a:gd name="T0" fmla="*/ 339 w 340"/>
                <a:gd name="T1" fmla="*/ 3689 h 3690"/>
                <a:gd name="T2" fmla="*/ 339 w 340"/>
                <a:gd name="T3" fmla="*/ 69 h 3690"/>
                <a:gd name="T4" fmla="*/ 339 w 340"/>
                <a:gd name="T5" fmla="*/ 69 h 3690"/>
                <a:gd name="T6" fmla="*/ 271 w 340"/>
                <a:gd name="T7" fmla="*/ 0 h 3690"/>
                <a:gd name="T8" fmla="*/ 69 w 340"/>
                <a:gd name="T9" fmla="*/ 0 h 3690"/>
                <a:gd name="T10" fmla="*/ 69 w 340"/>
                <a:gd name="T11" fmla="*/ 0 h 3690"/>
                <a:gd name="T12" fmla="*/ 0 w 340"/>
                <a:gd name="T13" fmla="*/ 69 h 3690"/>
                <a:gd name="T14" fmla="*/ 0 w 340"/>
                <a:gd name="T15" fmla="*/ 3689 h 3690"/>
                <a:gd name="T16" fmla="*/ 339 w 340"/>
                <a:gd name="T17" fmla="*/ 3689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3690">
                  <a:moveTo>
                    <a:pt x="339" y="3689"/>
                  </a:moveTo>
                  <a:lnTo>
                    <a:pt x="339" y="69"/>
                  </a:lnTo>
                  <a:lnTo>
                    <a:pt x="339" y="69"/>
                  </a:lnTo>
                  <a:cubicBezTo>
                    <a:pt x="339" y="31"/>
                    <a:pt x="309" y="0"/>
                    <a:pt x="271" y="0"/>
                  </a:cubicBezTo>
                  <a:lnTo>
                    <a:pt x="69" y="0"/>
                  </a:ln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3689"/>
                  </a:lnTo>
                  <a:lnTo>
                    <a:pt x="339" y="3689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525BF711-5478-D948-B8F5-A66BF47BC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3676" y="7759536"/>
              <a:ext cx="325475" cy="325475"/>
            </a:xfrm>
            <a:custGeom>
              <a:avLst/>
              <a:gdLst>
                <a:gd name="T0" fmla="*/ 499 w 500"/>
                <a:gd name="T1" fmla="*/ 348 h 500"/>
                <a:gd name="T2" fmla="*/ 499 w 500"/>
                <a:gd name="T3" fmla="*/ 348 h 500"/>
                <a:gd name="T4" fmla="*/ 348 w 500"/>
                <a:gd name="T5" fmla="*/ 499 h 500"/>
                <a:gd name="T6" fmla="*/ 150 w 500"/>
                <a:gd name="T7" fmla="*/ 499 h 500"/>
                <a:gd name="T8" fmla="*/ 150 w 500"/>
                <a:gd name="T9" fmla="*/ 499 h 500"/>
                <a:gd name="T10" fmla="*/ 0 w 500"/>
                <a:gd name="T11" fmla="*/ 348 h 500"/>
                <a:gd name="T12" fmla="*/ 0 w 500"/>
                <a:gd name="T13" fmla="*/ 151 h 500"/>
                <a:gd name="T14" fmla="*/ 0 w 500"/>
                <a:gd name="T15" fmla="*/ 151 h 500"/>
                <a:gd name="T16" fmla="*/ 150 w 500"/>
                <a:gd name="T17" fmla="*/ 0 h 500"/>
                <a:gd name="T18" fmla="*/ 348 w 500"/>
                <a:gd name="T19" fmla="*/ 0 h 500"/>
                <a:gd name="T20" fmla="*/ 348 w 500"/>
                <a:gd name="T21" fmla="*/ 0 h 500"/>
                <a:gd name="T22" fmla="*/ 499 w 500"/>
                <a:gd name="T23" fmla="*/ 151 h 500"/>
                <a:gd name="T24" fmla="*/ 499 w 500"/>
                <a:gd name="T25" fmla="*/ 3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0" h="500">
                  <a:moveTo>
                    <a:pt x="499" y="348"/>
                  </a:moveTo>
                  <a:lnTo>
                    <a:pt x="499" y="348"/>
                  </a:lnTo>
                  <a:cubicBezTo>
                    <a:pt x="499" y="432"/>
                    <a:pt x="431" y="499"/>
                    <a:pt x="348" y="499"/>
                  </a:cubicBezTo>
                  <a:lnTo>
                    <a:pt x="150" y="499"/>
                  </a:lnTo>
                  <a:lnTo>
                    <a:pt x="150" y="499"/>
                  </a:lnTo>
                  <a:cubicBezTo>
                    <a:pt x="67" y="499"/>
                    <a:pt x="0" y="432"/>
                    <a:pt x="0" y="348"/>
                  </a:cubicBezTo>
                  <a:lnTo>
                    <a:pt x="0" y="151"/>
                  </a:lnTo>
                  <a:lnTo>
                    <a:pt x="0" y="151"/>
                  </a:lnTo>
                  <a:cubicBezTo>
                    <a:pt x="0" y="67"/>
                    <a:pt x="67" y="0"/>
                    <a:pt x="150" y="0"/>
                  </a:cubicBezTo>
                  <a:lnTo>
                    <a:pt x="348" y="0"/>
                  </a:lnTo>
                  <a:lnTo>
                    <a:pt x="348" y="0"/>
                  </a:lnTo>
                  <a:cubicBezTo>
                    <a:pt x="431" y="0"/>
                    <a:pt x="499" y="67"/>
                    <a:pt x="499" y="151"/>
                  </a:cubicBezTo>
                  <a:lnTo>
                    <a:pt x="499" y="34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D0E76DA6-02F9-6A4B-A261-1FF0A7F50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5773" y="7759536"/>
              <a:ext cx="325475" cy="325475"/>
            </a:xfrm>
            <a:custGeom>
              <a:avLst/>
              <a:gdLst>
                <a:gd name="T0" fmla="*/ 498 w 499"/>
                <a:gd name="T1" fmla="*/ 348 h 500"/>
                <a:gd name="T2" fmla="*/ 498 w 499"/>
                <a:gd name="T3" fmla="*/ 348 h 500"/>
                <a:gd name="T4" fmla="*/ 348 w 499"/>
                <a:gd name="T5" fmla="*/ 499 h 500"/>
                <a:gd name="T6" fmla="*/ 151 w 499"/>
                <a:gd name="T7" fmla="*/ 499 h 500"/>
                <a:gd name="T8" fmla="*/ 151 w 499"/>
                <a:gd name="T9" fmla="*/ 499 h 500"/>
                <a:gd name="T10" fmla="*/ 0 w 499"/>
                <a:gd name="T11" fmla="*/ 348 h 500"/>
                <a:gd name="T12" fmla="*/ 0 w 499"/>
                <a:gd name="T13" fmla="*/ 151 h 500"/>
                <a:gd name="T14" fmla="*/ 0 w 499"/>
                <a:gd name="T15" fmla="*/ 151 h 500"/>
                <a:gd name="T16" fmla="*/ 151 w 499"/>
                <a:gd name="T17" fmla="*/ 0 h 500"/>
                <a:gd name="T18" fmla="*/ 348 w 499"/>
                <a:gd name="T19" fmla="*/ 0 h 500"/>
                <a:gd name="T20" fmla="*/ 348 w 499"/>
                <a:gd name="T21" fmla="*/ 0 h 500"/>
                <a:gd name="T22" fmla="*/ 498 w 499"/>
                <a:gd name="T23" fmla="*/ 151 h 500"/>
                <a:gd name="T24" fmla="*/ 498 w 499"/>
                <a:gd name="T25" fmla="*/ 3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9" h="500">
                  <a:moveTo>
                    <a:pt x="498" y="348"/>
                  </a:moveTo>
                  <a:lnTo>
                    <a:pt x="498" y="348"/>
                  </a:lnTo>
                  <a:cubicBezTo>
                    <a:pt x="498" y="432"/>
                    <a:pt x="431" y="499"/>
                    <a:pt x="348" y="499"/>
                  </a:cubicBezTo>
                  <a:lnTo>
                    <a:pt x="151" y="499"/>
                  </a:lnTo>
                  <a:lnTo>
                    <a:pt x="151" y="499"/>
                  </a:lnTo>
                  <a:cubicBezTo>
                    <a:pt x="68" y="499"/>
                    <a:pt x="0" y="432"/>
                    <a:pt x="0" y="348"/>
                  </a:cubicBezTo>
                  <a:lnTo>
                    <a:pt x="0" y="151"/>
                  </a:lnTo>
                  <a:lnTo>
                    <a:pt x="0" y="151"/>
                  </a:lnTo>
                  <a:cubicBezTo>
                    <a:pt x="0" y="67"/>
                    <a:pt x="68" y="0"/>
                    <a:pt x="151" y="0"/>
                  </a:cubicBezTo>
                  <a:lnTo>
                    <a:pt x="348" y="0"/>
                  </a:lnTo>
                  <a:lnTo>
                    <a:pt x="348" y="0"/>
                  </a:lnTo>
                  <a:cubicBezTo>
                    <a:pt x="431" y="0"/>
                    <a:pt x="498" y="67"/>
                    <a:pt x="498" y="151"/>
                  </a:cubicBezTo>
                  <a:lnTo>
                    <a:pt x="498" y="34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9337C666-FB01-B140-8414-6A746193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3061763"/>
              <a:ext cx="400363" cy="195861"/>
            </a:xfrm>
            <a:custGeom>
              <a:avLst/>
              <a:gdLst>
                <a:gd name="T0" fmla="*/ 316 w 612"/>
                <a:gd name="T1" fmla="*/ 301 h 302"/>
                <a:gd name="T2" fmla="*/ 316 w 612"/>
                <a:gd name="T3" fmla="*/ 301 h 302"/>
                <a:gd name="T4" fmla="*/ 22 w 612"/>
                <a:gd name="T5" fmla="*/ 128 h 302"/>
                <a:gd name="T6" fmla="*/ 22 w 612"/>
                <a:gd name="T7" fmla="*/ 128 h 302"/>
                <a:gd name="T8" fmla="*/ 50 w 612"/>
                <a:gd name="T9" fmla="*/ 22 h 302"/>
                <a:gd name="T10" fmla="*/ 50 w 612"/>
                <a:gd name="T11" fmla="*/ 22 h 302"/>
                <a:gd name="T12" fmla="*/ 157 w 612"/>
                <a:gd name="T13" fmla="*/ 50 h 302"/>
                <a:gd name="T14" fmla="*/ 157 w 612"/>
                <a:gd name="T15" fmla="*/ 50 h 302"/>
                <a:gd name="T16" fmla="*/ 316 w 612"/>
                <a:gd name="T17" fmla="*/ 145 h 302"/>
                <a:gd name="T18" fmla="*/ 316 w 612"/>
                <a:gd name="T19" fmla="*/ 145 h 302"/>
                <a:gd name="T20" fmla="*/ 452 w 612"/>
                <a:gd name="T21" fmla="*/ 58 h 302"/>
                <a:gd name="T22" fmla="*/ 452 w 612"/>
                <a:gd name="T23" fmla="*/ 58 h 302"/>
                <a:gd name="T24" fmla="*/ 555 w 612"/>
                <a:gd name="T25" fmla="*/ 19 h 302"/>
                <a:gd name="T26" fmla="*/ 555 w 612"/>
                <a:gd name="T27" fmla="*/ 19 h 302"/>
                <a:gd name="T28" fmla="*/ 594 w 612"/>
                <a:gd name="T29" fmla="*/ 120 h 302"/>
                <a:gd name="T30" fmla="*/ 594 w 612"/>
                <a:gd name="T31" fmla="*/ 120 h 302"/>
                <a:gd name="T32" fmla="*/ 316 w 612"/>
                <a:gd name="T33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2" h="302">
                  <a:moveTo>
                    <a:pt x="316" y="301"/>
                  </a:moveTo>
                  <a:lnTo>
                    <a:pt x="316" y="301"/>
                  </a:lnTo>
                  <a:cubicBezTo>
                    <a:pt x="124" y="301"/>
                    <a:pt x="26" y="135"/>
                    <a:pt x="22" y="128"/>
                  </a:cubicBezTo>
                  <a:lnTo>
                    <a:pt x="22" y="128"/>
                  </a:lnTo>
                  <a:cubicBezTo>
                    <a:pt x="0" y="91"/>
                    <a:pt x="13" y="44"/>
                    <a:pt x="50" y="22"/>
                  </a:cubicBezTo>
                  <a:lnTo>
                    <a:pt x="50" y="22"/>
                  </a:lnTo>
                  <a:cubicBezTo>
                    <a:pt x="87" y="0"/>
                    <a:pt x="135" y="13"/>
                    <a:pt x="157" y="50"/>
                  </a:cubicBezTo>
                  <a:lnTo>
                    <a:pt x="157" y="50"/>
                  </a:lnTo>
                  <a:cubicBezTo>
                    <a:pt x="158" y="53"/>
                    <a:pt x="215" y="145"/>
                    <a:pt x="316" y="145"/>
                  </a:cubicBezTo>
                  <a:lnTo>
                    <a:pt x="316" y="145"/>
                  </a:lnTo>
                  <a:cubicBezTo>
                    <a:pt x="410" y="145"/>
                    <a:pt x="451" y="61"/>
                    <a:pt x="452" y="58"/>
                  </a:cubicBezTo>
                  <a:lnTo>
                    <a:pt x="452" y="58"/>
                  </a:lnTo>
                  <a:cubicBezTo>
                    <a:pt x="470" y="19"/>
                    <a:pt x="516" y="1"/>
                    <a:pt x="555" y="19"/>
                  </a:cubicBezTo>
                  <a:lnTo>
                    <a:pt x="555" y="19"/>
                  </a:lnTo>
                  <a:cubicBezTo>
                    <a:pt x="594" y="36"/>
                    <a:pt x="611" y="81"/>
                    <a:pt x="594" y="120"/>
                  </a:cubicBezTo>
                  <a:lnTo>
                    <a:pt x="594" y="120"/>
                  </a:lnTo>
                  <a:cubicBezTo>
                    <a:pt x="591" y="128"/>
                    <a:pt x="514" y="301"/>
                    <a:pt x="316" y="301"/>
                  </a:cubicBezTo>
                </a:path>
              </a:pathLst>
            </a:custGeom>
            <a:solidFill>
              <a:srgbClr val="6841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67456CB-252E-E24B-9CB2-466099667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6471" y="1756986"/>
              <a:ext cx="1679217" cy="2929268"/>
            </a:xfrm>
            <a:custGeom>
              <a:avLst/>
              <a:gdLst>
                <a:gd name="T0" fmla="*/ 2569 w 2570"/>
                <a:gd name="T1" fmla="*/ 0 h 4483"/>
                <a:gd name="T2" fmla="*/ 1529 w 2570"/>
                <a:gd name="T3" fmla="*/ 0 h 4483"/>
                <a:gd name="T4" fmla="*/ 1529 w 2570"/>
                <a:gd name="T5" fmla="*/ 0 h 4483"/>
                <a:gd name="T6" fmla="*/ 0 w 2570"/>
                <a:gd name="T7" fmla="*/ 1036 h 4483"/>
                <a:gd name="T8" fmla="*/ 103 w 2570"/>
                <a:gd name="T9" fmla="*/ 3445 h 4483"/>
                <a:gd name="T10" fmla="*/ 103 w 2570"/>
                <a:gd name="T11" fmla="*/ 3445 h 4483"/>
                <a:gd name="T12" fmla="*/ 1633 w 2570"/>
                <a:gd name="T13" fmla="*/ 4482 h 4483"/>
                <a:gd name="T14" fmla="*/ 2569 w 2570"/>
                <a:gd name="T15" fmla="*/ 4482 h 4483"/>
                <a:gd name="T16" fmla="*/ 2569 w 2570"/>
                <a:gd name="T17" fmla="*/ 0 h 4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0" h="4483">
                  <a:moveTo>
                    <a:pt x="2569" y="0"/>
                  </a:moveTo>
                  <a:lnTo>
                    <a:pt x="1529" y="0"/>
                  </a:lnTo>
                  <a:lnTo>
                    <a:pt x="1529" y="0"/>
                  </a:lnTo>
                  <a:cubicBezTo>
                    <a:pt x="957" y="0"/>
                    <a:pt x="0" y="464"/>
                    <a:pt x="0" y="1036"/>
                  </a:cubicBezTo>
                  <a:lnTo>
                    <a:pt x="103" y="3445"/>
                  </a:lnTo>
                  <a:lnTo>
                    <a:pt x="103" y="3445"/>
                  </a:lnTo>
                  <a:cubicBezTo>
                    <a:pt x="103" y="4018"/>
                    <a:pt x="1061" y="4482"/>
                    <a:pt x="1633" y="4482"/>
                  </a:cubicBezTo>
                  <a:lnTo>
                    <a:pt x="2569" y="4482"/>
                  </a:lnTo>
                  <a:lnTo>
                    <a:pt x="2569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3DE09250-4456-9D40-B33F-90574810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9761" y="2399294"/>
              <a:ext cx="2376250" cy="3024318"/>
            </a:xfrm>
            <a:custGeom>
              <a:avLst/>
              <a:gdLst>
                <a:gd name="T0" fmla="*/ 2659 w 3640"/>
                <a:gd name="T1" fmla="*/ 2841 h 4629"/>
                <a:gd name="T2" fmla="*/ 2659 w 3640"/>
                <a:gd name="T3" fmla="*/ 2841 h 4629"/>
                <a:gd name="T4" fmla="*/ 1170 w 3640"/>
                <a:gd name="T5" fmla="*/ 1801 h 4629"/>
                <a:gd name="T6" fmla="*/ 1105 w 3640"/>
                <a:gd name="T7" fmla="*/ 86 h 4629"/>
                <a:gd name="T8" fmla="*/ 1105 w 3640"/>
                <a:gd name="T9" fmla="*/ 86 h 4629"/>
                <a:gd name="T10" fmla="*/ 49 w 3640"/>
                <a:gd name="T11" fmla="*/ 288 h 4629"/>
                <a:gd name="T12" fmla="*/ 0 w 3640"/>
                <a:gd name="T13" fmla="*/ 2811 h 4629"/>
                <a:gd name="T14" fmla="*/ 0 w 3640"/>
                <a:gd name="T15" fmla="*/ 2811 h 4629"/>
                <a:gd name="T16" fmla="*/ 3577 w 3640"/>
                <a:gd name="T17" fmla="*/ 4628 h 4629"/>
                <a:gd name="T18" fmla="*/ 3577 w 3640"/>
                <a:gd name="T19" fmla="*/ 4628 h 4629"/>
                <a:gd name="T20" fmla="*/ 3638 w 3640"/>
                <a:gd name="T21" fmla="*/ 3872 h 4629"/>
                <a:gd name="T22" fmla="*/ 3638 w 3640"/>
                <a:gd name="T23" fmla="*/ 3872 h 4629"/>
                <a:gd name="T24" fmla="*/ 3577 w 3640"/>
                <a:gd name="T25" fmla="*/ 2530 h 4629"/>
                <a:gd name="T26" fmla="*/ 3577 w 3640"/>
                <a:gd name="T27" fmla="*/ 2530 h 4629"/>
                <a:gd name="T28" fmla="*/ 2659 w 3640"/>
                <a:gd name="T29" fmla="*/ 2841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40" h="4629">
                  <a:moveTo>
                    <a:pt x="2659" y="2841"/>
                  </a:moveTo>
                  <a:lnTo>
                    <a:pt x="2659" y="2841"/>
                  </a:lnTo>
                  <a:cubicBezTo>
                    <a:pt x="2197" y="3229"/>
                    <a:pt x="1170" y="2404"/>
                    <a:pt x="1170" y="1801"/>
                  </a:cubicBezTo>
                  <a:lnTo>
                    <a:pt x="1105" y="86"/>
                  </a:lnTo>
                  <a:lnTo>
                    <a:pt x="1105" y="86"/>
                  </a:lnTo>
                  <a:cubicBezTo>
                    <a:pt x="1061" y="204"/>
                    <a:pt x="49" y="0"/>
                    <a:pt x="49" y="288"/>
                  </a:cubicBezTo>
                  <a:lnTo>
                    <a:pt x="0" y="2811"/>
                  </a:lnTo>
                  <a:lnTo>
                    <a:pt x="0" y="2811"/>
                  </a:lnTo>
                  <a:cubicBezTo>
                    <a:pt x="0" y="4469"/>
                    <a:pt x="3577" y="4628"/>
                    <a:pt x="3577" y="4628"/>
                  </a:cubicBezTo>
                  <a:lnTo>
                    <a:pt x="3577" y="4628"/>
                  </a:lnTo>
                  <a:cubicBezTo>
                    <a:pt x="3577" y="4628"/>
                    <a:pt x="3639" y="4398"/>
                    <a:pt x="3638" y="3872"/>
                  </a:cubicBezTo>
                  <a:lnTo>
                    <a:pt x="3638" y="3872"/>
                  </a:lnTo>
                  <a:cubicBezTo>
                    <a:pt x="3638" y="3536"/>
                    <a:pt x="3577" y="2530"/>
                    <a:pt x="3577" y="2530"/>
                  </a:cubicBezTo>
                  <a:lnTo>
                    <a:pt x="3577" y="2530"/>
                  </a:lnTo>
                  <a:cubicBezTo>
                    <a:pt x="3009" y="2530"/>
                    <a:pt x="2855" y="2675"/>
                    <a:pt x="2659" y="2841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4DDE016B-B544-EB4A-BC80-F03C5A36A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5249" y="2782373"/>
              <a:ext cx="872733" cy="264988"/>
            </a:xfrm>
            <a:custGeom>
              <a:avLst/>
              <a:gdLst>
                <a:gd name="T0" fmla="*/ 1117 w 1335"/>
                <a:gd name="T1" fmla="*/ 371 h 405"/>
                <a:gd name="T2" fmla="*/ 1117 w 1335"/>
                <a:gd name="T3" fmla="*/ 371 h 405"/>
                <a:gd name="T4" fmla="*/ 746 w 1335"/>
                <a:gd name="T5" fmla="*/ 252 h 405"/>
                <a:gd name="T6" fmla="*/ 746 w 1335"/>
                <a:gd name="T7" fmla="*/ 252 h 405"/>
                <a:gd name="T8" fmla="*/ 182 w 1335"/>
                <a:gd name="T9" fmla="*/ 370 h 405"/>
                <a:gd name="T10" fmla="*/ 182 w 1335"/>
                <a:gd name="T11" fmla="*/ 370 h 405"/>
                <a:gd name="T12" fmla="*/ 79 w 1335"/>
                <a:gd name="T13" fmla="*/ 180 h 405"/>
                <a:gd name="T14" fmla="*/ 79 w 1335"/>
                <a:gd name="T15" fmla="*/ 180 h 405"/>
                <a:gd name="T16" fmla="*/ 742 w 1335"/>
                <a:gd name="T17" fmla="*/ 3 h 405"/>
                <a:gd name="T18" fmla="*/ 742 w 1335"/>
                <a:gd name="T19" fmla="*/ 3 h 405"/>
                <a:gd name="T20" fmla="*/ 1260 w 1335"/>
                <a:gd name="T21" fmla="*/ 125 h 405"/>
                <a:gd name="T22" fmla="*/ 1260 w 1335"/>
                <a:gd name="T23" fmla="*/ 125 h 405"/>
                <a:gd name="T24" fmla="*/ 1117 w 1335"/>
                <a:gd name="T25" fmla="*/ 37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5" h="405">
                  <a:moveTo>
                    <a:pt x="1117" y="371"/>
                  </a:moveTo>
                  <a:lnTo>
                    <a:pt x="1117" y="371"/>
                  </a:lnTo>
                  <a:cubicBezTo>
                    <a:pt x="1016" y="328"/>
                    <a:pt x="918" y="254"/>
                    <a:pt x="746" y="252"/>
                  </a:cubicBezTo>
                  <a:lnTo>
                    <a:pt x="746" y="252"/>
                  </a:lnTo>
                  <a:cubicBezTo>
                    <a:pt x="432" y="250"/>
                    <a:pt x="185" y="369"/>
                    <a:pt x="182" y="370"/>
                  </a:cubicBezTo>
                  <a:lnTo>
                    <a:pt x="182" y="370"/>
                  </a:lnTo>
                  <a:cubicBezTo>
                    <a:pt x="103" y="395"/>
                    <a:pt x="0" y="206"/>
                    <a:pt x="79" y="180"/>
                  </a:cubicBezTo>
                  <a:lnTo>
                    <a:pt x="79" y="180"/>
                  </a:lnTo>
                  <a:cubicBezTo>
                    <a:pt x="95" y="175"/>
                    <a:pt x="374" y="10"/>
                    <a:pt x="742" y="3"/>
                  </a:cubicBezTo>
                  <a:lnTo>
                    <a:pt x="742" y="3"/>
                  </a:lnTo>
                  <a:cubicBezTo>
                    <a:pt x="902" y="0"/>
                    <a:pt x="1120" y="55"/>
                    <a:pt x="1260" y="125"/>
                  </a:cubicBezTo>
                  <a:lnTo>
                    <a:pt x="1260" y="125"/>
                  </a:lnTo>
                  <a:cubicBezTo>
                    <a:pt x="1334" y="163"/>
                    <a:pt x="1196" y="404"/>
                    <a:pt x="1117" y="371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C7BC2F84-77DF-BC4A-A9DB-D987F0B10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3418" y="3992101"/>
              <a:ext cx="164176" cy="135375"/>
            </a:xfrm>
            <a:custGeom>
              <a:avLst/>
              <a:gdLst>
                <a:gd name="T0" fmla="*/ 250 w 251"/>
                <a:gd name="T1" fmla="*/ 102 h 206"/>
                <a:gd name="T2" fmla="*/ 250 w 251"/>
                <a:gd name="T3" fmla="*/ 102 h 206"/>
                <a:gd name="T4" fmla="*/ 125 w 251"/>
                <a:gd name="T5" fmla="*/ 205 h 206"/>
                <a:gd name="T6" fmla="*/ 125 w 251"/>
                <a:gd name="T7" fmla="*/ 205 h 206"/>
                <a:gd name="T8" fmla="*/ 0 w 251"/>
                <a:gd name="T9" fmla="*/ 102 h 206"/>
                <a:gd name="T10" fmla="*/ 0 w 251"/>
                <a:gd name="T11" fmla="*/ 102 h 206"/>
                <a:gd name="T12" fmla="*/ 125 w 251"/>
                <a:gd name="T13" fmla="*/ 0 h 206"/>
                <a:gd name="T14" fmla="*/ 125 w 251"/>
                <a:gd name="T15" fmla="*/ 0 h 206"/>
                <a:gd name="T16" fmla="*/ 250 w 251"/>
                <a:gd name="T17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06">
                  <a:moveTo>
                    <a:pt x="250" y="102"/>
                  </a:moveTo>
                  <a:lnTo>
                    <a:pt x="250" y="102"/>
                  </a:lnTo>
                  <a:cubicBezTo>
                    <a:pt x="250" y="159"/>
                    <a:pt x="194" y="205"/>
                    <a:pt x="125" y="205"/>
                  </a:cubicBezTo>
                  <a:lnTo>
                    <a:pt x="125" y="205"/>
                  </a:lnTo>
                  <a:cubicBezTo>
                    <a:pt x="56" y="205"/>
                    <a:pt x="0" y="159"/>
                    <a:pt x="0" y="102"/>
                  </a:cubicBezTo>
                  <a:lnTo>
                    <a:pt x="0" y="102"/>
                  </a:lnTo>
                  <a:cubicBezTo>
                    <a:pt x="0" y="46"/>
                    <a:pt x="56" y="0"/>
                    <a:pt x="125" y="0"/>
                  </a:cubicBezTo>
                  <a:lnTo>
                    <a:pt x="125" y="0"/>
                  </a:lnTo>
                  <a:cubicBezTo>
                    <a:pt x="194" y="0"/>
                    <a:pt x="250" y="46"/>
                    <a:pt x="250" y="10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5B73F291-BCE2-6744-9B43-356C7410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3417" y="2641240"/>
              <a:ext cx="553018" cy="1526560"/>
            </a:xfrm>
            <a:custGeom>
              <a:avLst/>
              <a:gdLst>
                <a:gd name="T0" fmla="*/ 433 w 848"/>
                <a:gd name="T1" fmla="*/ 0 h 2339"/>
                <a:gd name="T2" fmla="*/ 433 w 848"/>
                <a:gd name="T3" fmla="*/ 0 h 2339"/>
                <a:gd name="T4" fmla="*/ 778 w 848"/>
                <a:gd name="T5" fmla="*/ 2121 h 2339"/>
                <a:gd name="T6" fmla="*/ 778 w 848"/>
                <a:gd name="T7" fmla="*/ 2121 h 2339"/>
                <a:gd name="T8" fmla="*/ 195 w 848"/>
                <a:gd name="T9" fmla="*/ 2253 h 2339"/>
                <a:gd name="T10" fmla="*/ 195 w 848"/>
                <a:gd name="T11" fmla="*/ 2253 h 2339"/>
                <a:gd name="T12" fmla="*/ 58 w 848"/>
                <a:gd name="T13" fmla="*/ 2096 h 2339"/>
                <a:gd name="T14" fmla="*/ 58 w 848"/>
                <a:gd name="T15" fmla="*/ 2096 h 2339"/>
                <a:gd name="T16" fmla="*/ 433 w 848"/>
                <a:gd name="T17" fmla="*/ 0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8" h="2339">
                  <a:moveTo>
                    <a:pt x="433" y="0"/>
                  </a:moveTo>
                  <a:lnTo>
                    <a:pt x="433" y="0"/>
                  </a:lnTo>
                  <a:cubicBezTo>
                    <a:pt x="433" y="0"/>
                    <a:pt x="847" y="1620"/>
                    <a:pt x="778" y="2121"/>
                  </a:cubicBezTo>
                  <a:lnTo>
                    <a:pt x="778" y="2121"/>
                  </a:lnTo>
                  <a:cubicBezTo>
                    <a:pt x="760" y="2249"/>
                    <a:pt x="389" y="2338"/>
                    <a:pt x="195" y="2253"/>
                  </a:cubicBezTo>
                  <a:lnTo>
                    <a:pt x="195" y="2253"/>
                  </a:lnTo>
                  <a:cubicBezTo>
                    <a:pt x="0" y="2168"/>
                    <a:pt x="58" y="2096"/>
                    <a:pt x="58" y="2096"/>
                  </a:cubicBezTo>
                  <a:lnTo>
                    <a:pt x="58" y="2096"/>
                  </a:lnTo>
                  <a:cubicBezTo>
                    <a:pt x="58" y="2096"/>
                    <a:pt x="363" y="38"/>
                    <a:pt x="433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4B0067F9-A89E-3945-9D7E-085F993A1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0835" y="3001277"/>
              <a:ext cx="328354" cy="769042"/>
            </a:xfrm>
            <a:custGeom>
              <a:avLst/>
              <a:gdLst>
                <a:gd name="T0" fmla="*/ 120 w 504"/>
                <a:gd name="T1" fmla="*/ 908 h 1177"/>
                <a:gd name="T2" fmla="*/ 120 w 504"/>
                <a:gd name="T3" fmla="*/ 908 h 1177"/>
                <a:gd name="T4" fmla="*/ 290 w 504"/>
                <a:gd name="T5" fmla="*/ 1170 h 1177"/>
                <a:gd name="T6" fmla="*/ 290 w 504"/>
                <a:gd name="T7" fmla="*/ 1170 h 1177"/>
                <a:gd name="T8" fmla="*/ 497 w 504"/>
                <a:gd name="T9" fmla="*/ 939 h 1177"/>
                <a:gd name="T10" fmla="*/ 456 w 504"/>
                <a:gd name="T11" fmla="*/ 213 h 1177"/>
                <a:gd name="T12" fmla="*/ 456 w 504"/>
                <a:gd name="T13" fmla="*/ 213 h 1177"/>
                <a:gd name="T14" fmla="*/ 225 w 504"/>
                <a:gd name="T15" fmla="*/ 7 h 1177"/>
                <a:gd name="T16" fmla="*/ 225 w 504"/>
                <a:gd name="T17" fmla="*/ 7 h 1177"/>
                <a:gd name="T18" fmla="*/ 19 w 504"/>
                <a:gd name="T19" fmla="*/ 238 h 1177"/>
                <a:gd name="T20" fmla="*/ 19 w 504"/>
                <a:gd name="T21" fmla="*/ 238 h 1177"/>
                <a:gd name="T22" fmla="*/ 120 w 504"/>
                <a:gd name="T23" fmla="*/ 90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4" h="1177">
                  <a:moveTo>
                    <a:pt x="120" y="908"/>
                  </a:moveTo>
                  <a:lnTo>
                    <a:pt x="120" y="908"/>
                  </a:lnTo>
                  <a:cubicBezTo>
                    <a:pt x="125" y="1029"/>
                    <a:pt x="169" y="1176"/>
                    <a:pt x="290" y="1170"/>
                  </a:cubicBezTo>
                  <a:lnTo>
                    <a:pt x="290" y="1170"/>
                  </a:lnTo>
                  <a:cubicBezTo>
                    <a:pt x="411" y="1163"/>
                    <a:pt x="503" y="1060"/>
                    <a:pt x="497" y="939"/>
                  </a:cubicBezTo>
                  <a:lnTo>
                    <a:pt x="456" y="213"/>
                  </a:lnTo>
                  <a:lnTo>
                    <a:pt x="456" y="213"/>
                  </a:lnTo>
                  <a:cubicBezTo>
                    <a:pt x="450" y="92"/>
                    <a:pt x="346" y="0"/>
                    <a:pt x="225" y="7"/>
                  </a:cubicBezTo>
                  <a:lnTo>
                    <a:pt x="225" y="7"/>
                  </a:lnTo>
                  <a:cubicBezTo>
                    <a:pt x="104" y="13"/>
                    <a:pt x="0" y="118"/>
                    <a:pt x="19" y="238"/>
                  </a:cubicBezTo>
                  <a:lnTo>
                    <a:pt x="19" y="238"/>
                  </a:lnTo>
                  <a:cubicBezTo>
                    <a:pt x="45" y="405"/>
                    <a:pt x="106" y="580"/>
                    <a:pt x="120" y="908"/>
                  </a:cubicBezTo>
                </a:path>
              </a:pathLst>
            </a:custGeom>
            <a:solidFill>
              <a:srgbClr val="FCC28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CC6EEA12-94A4-A54A-9AEC-7F737378F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7395" y="4357900"/>
              <a:ext cx="527096" cy="201621"/>
            </a:xfrm>
            <a:custGeom>
              <a:avLst/>
              <a:gdLst>
                <a:gd name="T0" fmla="*/ 793 w 805"/>
                <a:gd name="T1" fmla="*/ 104 h 309"/>
                <a:gd name="T2" fmla="*/ 793 w 805"/>
                <a:gd name="T3" fmla="*/ 104 h 309"/>
                <a:gd name="T4" fmla="*/ 145 w 805"/>
                <a:gd name="T5" fmla="*/ 19 h 309"/>
                <a:gd name="T6" fmla="*/ 145 w 805"/>
                <a:gd name="T7" fmla="*/ 19 h 309"/>
                <a:gd name="T8" fmla="*/ 19 w 805"/>
                <a:gd name="T9" fmla="*/ 76 h 309"/>
                <a:gd name="T10" fmla="*/ 19 w 805"/>
                <a:gd name="T11" fmla="*/ 76 h 309"/>
                <a:gd name="T12" fmla="*/ 688 w 805"/>
                <a:gd name="T13" fmla="*/ 305 h 309"/>
                <a:gd name="T14" fmla="*/ 688 w 805"/>
                <a:gd name="T15" fmla="*/ 305 h 309"/>
                <a:gd name="T16" fmla="*/ 804 w 805"/>
                <a:gd name="T17" fmla="*/ 305 h 309"/>
                <a:gd name="T18" fmla="*/ 793 w 805"/>
                <a:gd name="T19" fmla="*/ 10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5" h="309">
                  <a:moveTo>
                    <a:pt x="793" y="104"/>
                  </a:moveTo>
                  <a:lnTo>
                    <a:pt x="793" y="104"/>
                  </a:lnTo>
                  <a:cubicBezTo>
                    <a:pt x="438" y="125"/>
                    <a:pt x="149" y="21"/>
                    <a:pt x="145" y="19"/>
                  </a:cubicBezTo>
                  <a:lnTo>
                    <a:pt x="145" y="19"/>
                  </a:lnTo>
                  <a:cubicBezTo>
                    <a:pt x="94" y="0"/>
                    <a:pt x="38" y="26"/>
                    <a:pt x="19" y="76"/>
                  </a:cubicBezTo>
                  <a:lnTo>
                    <a:pt x="19" y="76"/>
                  </a:lnTo>
                  <a:cubicBezTo>
                    <a:pt x="0" y="127"/>
                    <a:pt x="347" y="305"/>
                    <a:pt x="688" y="305"/>
                  </a:cubicBezTo>
                  <a:lnTo>
                    <a:pt x="688" y="305"/>
                  </a:lnTo>
                  <a:cubicBezTo>
                    <a:pt x="725" y="305"/>
                    <a:pt x="768" y="308"/>
                    <a:pt x="804" y="305"/>
                  </a:cubicBezTo>
                  <a:lnTo>
                    <a:pt x="793" y="10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6D499792-44BD-EF4B-BFE6-A804401C5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7291" y="553020"/>
              <a:ext cx="3539893" cy="2785253"/>
            </a:xfrm>
            <a:custGeom>
              <a:avLst/>
              <a:gdLst>
                <a:gd name="T0" fmla="*/ 1039 w 5419"/>
                <a:gd name="T1" fmla="*/ 4265 h 4266"/>
                <a:gd name="T2" fmla="*/ 1039 w 5419"/>
                <a:gd name="T3" fmla="*/ 4265 h 4266"/>
                <a:gd name="T4" fmla="*/ 705 w 5419"/>
                <a:gd name="T5" fmla="*/ 1312 h 4266"/>
                <a:gd name="T6" fmla="*/ 705 w 5419"/>
                <a:gd name="T7" fmla="*/ 1312 h 4266"/>
                <a:gd name="T8" fmla="*/ 4650 w 5419"/>
                <a:gd name="T9" fmla="*/ 0 h 4266"/>
                <a:gd name="T10" fmla="*/ 4650 w 5419"/>
                <a:gd name="T11" fmla="*/ 0 h 4266"/>
                <a:gd name="T12" fmla="*/ 4589 w 5419"/>
                <a:gd name="T13" fmla="*/ 2003 h 4266"/>
                <a:gd name="T14" fmla="*/ 4589 w 5419"/>
                <a:gd name="T15" fmla="*/ 2003 h 4266"/>
                <a:gd name="T16" fmla="*/ 2596 w 5419"/>
                <a:gd name="T17" fmla="*/ 2178 h 4266"/>
                <a:gd name="T18" fmla="*/ 2596 w 5419"/>
                <a:gd name="T19" fmla="*/ 2178 h 4266"/>
                <a:gd name="T20" fmla="*/ 2132 w 5419"/>
                <a:gd name="T21" fmla="*/ 3305 h 4266"/>
                <a:gd name="T22" fmla="*/ 1039 w 5419"/>
                <a:gd name="T23" fmla="*/ 4265 h 4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19" h="4266">
                  <a:moveTo>
                    <a:pt x="1039" y="4265"/>
                  </a:moveTo>
                  <a:lnTo>
                    <a:pt x="1039" y="4265"/>
                  </a:lnTo>
                  <a:cubicBezTo>
                    <a:pt x="1039" y="4265"/>
                    <a:pt x="0" y="1990"/>
                    <a:pt x="705" y="1312"/>
                  </a:cubicBezTo>
                  <a:lnTo>
                    <a:pt x="705" y="1312"/>
                  </a:lnTo>
                  <a:cubicBezTo>
                    <a:pt x="1620" y="431"/>
                    <a:pt x="4590" y="897"/>
                    <a:pt x="4650" y="0"/>
                  </a:cubicBezTo>
                  <a:lnTo>
                    <a:pt x="4650" y="0"/>
                  </a:lnTo>
                  <a:cubicBezTo>
                    <a:pt x="4650" y="0"/>
                    <a:pt x="5418" y="1433"/>
                    <a:pt x="4589" y="2003"/>
                  </a:cubicBezTo>
                  <a:lnTo>
                    <a:pt x="4589" y="2003"/>
                  </a:lnTo>
                  <a:cubicBezTo>
                    <a:pt x="3761" y="2573"/>
                    <a:pt x="3218" y="1867"/>
                    <a:pt x="2596" y="2178"/>
                  </a:cubicBezTo>
                  <a:lnTo>
                    <a:pt x="2596" y="2178"/>
                  </a:lnTo>
                  <a:cubicBezTo>
                    <a:pt x="1974" y="2489"/>
                    <a:pt x="2132" y="3305"/>
                    <a:pt x="2132" y="3305"/>
                  </a:cubicBezTo>
                  <a:lnTo>
                    <a:pt x="1039" y="4265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45E51914-C35F-F340-B414-D3A8A887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4964" y="3096328"/>
              <a:ext cx="244825" cy="244825"/>
            </a:xfrm>
            <a:custGeom>
              <a:avLst/>
              <a:gdLst>
                <a:gd name="T0" fmla="*/ 376 w 377"/>
                <a:gd name="T1" fmla="*/ 188 h 377"/>
                <a:gd name="T2" fmla="*/ 376 w 377"/>
                <a:gd name="T3" fmla="*/ 188 h 377"/>
                <a:gd name="T4" fmla="*/ 188 w 377"/>
                <a:gd name="T5" fmla="*/ 376 h 377"/>
                <a:gd name="T6" fmla="*/ 188 w 377"/>
                <a:gd name="T7" fmla="*/ 376 h 377"/>
                <a:gd name="T8" fmla="*/ 0 w 377"/>
                <a:gd name="T9" fmla="*/ 188 h 377"/>
                <a:gd name="T10" fmla="*/ 0 w 377"/>
                <a:gd name="T11" fmla="*/ 188 h 377"/>
                <a:gd name="T12" fmla="*/ 188 w 377"/>
                <a:gd name="T13" fmla="*/ 0 h 377"/>
                <a:gd name="T14" fmla="*/ 188 w 377"/>
                <a:gd name="T15" fmla="*/ 0 h 377"/>
                <a:gd name="T16" fmla="*/ 376 w 377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7">
                  <a:moveTo>
                    <a:pt x="376" y="188"/>
                  </a:moveTo>
                  <a:lnTo>
                    <a:pt x="376" y="188"/>
                  </a:lnTo>
                  <a:cubicBezTo>
                    <a:pt x="376" y="292"/>
                    <a:pt x="291" y="376"/>
                    <a:pt x="188" y="376"/>
                  </a:cubicBezTo>
                  <a:lnTo>
                    <a:pt x="188" y="376"/>
                  </a:lnTo>
                  <a:cubicBezTo>
                    <a:pt x="84" y="376"/>
                    <a:pt x="0" y="292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8" y="0"/>
                  </a:cubicBezTo>
                  <a:lnTo>
                    <a:pt x="188" y="0"/>
                  </a:lnTo>
                  <a:cubicBezTo>
                    <a:pt x="291" y="0"/>
                    <a:pt x="376" y="84"/>
                    <a:pt x="376" y="188"/>
                  </a:cubicBezTo>
                </a:path>
              </a:pathLst>
            </a:custGeom>
            <a:solidFill>
              <a:srgbClr val="4E2C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5735F899-F0FB-4246-B487-5B457388E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7294" y="3151052"/>
              <a:ext cx="83530" cy="83530"/>
            </a:xfrm>
            <a:custGeom>
              <a:avLst/>
              <a:gdLst>
                <a:gd name="T0" fmla="*/ 127 w 128"/>
                <a:gd name="T1" fmla="*/ 63 h 127"/>
                <a:gd name="T2" fmla="*/ 127 w 128"/>
                <a:gd name="T3" fmla="*/ 63 h 127"/>
                <a:gd name="T4" fmla="*/ 63 w 128"/>
                <a:gd name="T5" fmla="*/ 126 h 127"/>
                <a:gd name="T6" fmla="*/ 63 w 128"/>
                <a:gd name="T7" fmla="*/ 126 h 127"/>
                <a:gd name="T8" fmla="*/ 0 w 128"/>
                <a:gd name="T9" fmla="*/ 63 h 127"/>
                <a:gd name="T10" fmla="*/ 0 w 128"/>
                <a:gd name="T11" fmla="*/ 63 h 127"/>
                <a:gd name="T12" fmla="*/ 63 w 128"/>
                <a:gd name="T13" fmla="*/ 0 h 127"/>
                <a:gd name="T14" fmla="*/ 63 w 128"/>
                <a:gd name="T15" fmla="*/ 0 h 127"/>
                <a:gd name="T16" fmla="*/ 127 w 128"/>
                <a:gd name="T17" fmla="*/ 6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7">
                  <a:moveTo>
                    <a:pt x="127" y="63"/>
                  </a:moveTo>
                  <a:lnTo>
                    <a:pt x="127" y="63"/>
                  </a:lnTo>
                  <a:cubicBezTo>
                    <a:pt x="127" y="98"/>
                    <a:pt x="99" y="126"/>
                    <a:pt x="63" y="126"/>
                  </a:cubicBezTo>
                  <a:lnTo>
                    <a:pt x="63" y="126"/>
                  </a:lnTo>
                  <a:cubicBezTo>
                    <a:pt x="28" y="126"/>
                    <a:pt x="0" y="98"/>
                    <a:pt x="0" y="63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lnTo>
                    <a:pt x="63" y="0"/>
                  </a:lnTo>
                  <a:cubicBezTo>
                    <a:pt x="99" y="0"/>
                    <a:pt x="127" y="28"/>
                    <a:pt x="127" y="63"/>
                  </a:cubicBezTo>
                </a:path>
              </a:pathLst>
            </a:custGeom>
            <a:solidFill>
              <a:srgbClr val="F7D8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54B3EEAF-BFE6-B84E-B5F6-6B9829289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4125" y="5475458"/>
              <a:ext cx="743118" cy="743118"/>
            </a:xfrm>
            <a:custGeom>
              <a:avLst/>
              <a:gdLst>
                <a:gd name="T0" fmla="*/ 1138 w 1139"/>
                <a:gd name="T1" fmla="*/ 568 h 1138"/>
                <a:gd name="T2" fmla="*/ 1138 w 1139"/>
                <a:gd name="T3" fmla="*/ 568 h 1138"/>
                <a:gd name="T4" fmla="*/ 569 w 1139"/>
                <a:gd name="T5" fmla="*/ 1137 h 1138"/>
                <a:gd name="T6" fmla="*/ 569 w 1139"/>
                <a:gd name="T7" fmla="*/ 1137 h 1138"/>
                <a:gd name="T8" fmla="*/ 0 w 1139"/>
                <a:gd name="T9" fmla="*/ 568 h 1138"/>
                <a:gd name="T10" fmla="*/ 0 w 1139"/>
                <a:gd name="T11" fmla="*/ 568 h 1138"/>
                <a:gd name="T12" fmla="*/ 569 w 1139"/>
                <a:gd name="T13" fmla="*/ 0 h 1138"/>
                <a:gd name="T14" fmla="*/ 569 w 1139"/>
                <a:gd name="T15" fmla="*/ 0 h 1138"/>
                <a:gd name="T16" fmla="*/ 1138 w 1139"/>
                <a:gd name="T17" fmla="*/ 56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9" h="1138">
                  <a:moveTo>
                    <a:pt x="1138" y="568"/>
                  </a:moveTo>
                  <a:lnTo>
                    <a:pt x="1138" y="568"/>
                  </a:lnTo>
                  <a:cubicBezTo>
                    <a:pt x="1138" y="883"/>
                    <a:pt x="883" y="1137"/>
                    <a:pt x="569" y="1137"/>
                  </a:cubicBezTo>
                  <a:lnTo>
                    <a:pt x="569" y="1137"/>
                  </a:lnTo>
                  <a:cubicBezTo>
                    <a:pt x="255" y="1137"/>
                    <a:pt x="0" y="883"/>
                    <a:pt x="0" y="568"/>
                  </a:cubicBezTo>
                  <a:lnTo>
                    <a:pt x="0" y="568"/>
                  </a:lnTo>
                  <a:cubicBezTo>
                    <a:pt x="0" y="254"/>
                    <a:pt x="255" y="0"/>
                    <a:pt x="569" y="0"/>
                  </a:cubicBezTo>
                  <a:lnTo>
                    <a:pt x="569" y="0"/>
                  </a:lnTo>
                  <a:cubicBezTo>
                    <a:pt x="883" y="0"/>
                    <a:pt x="1138" y="254"/>
                    <a:pt x="1138" y="56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3284AC86-254F-094A-AB17-1CDCC5807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210" y="2485703"/>
              <a:ext cx="1546723" cy="1705139"/>
            </a:xfrm>
            <a:custGeom>
              <a:avLst/>
              <a:gdLst>
                <a:gd name="T0" fmla="*/ 1 w 2370"/>
                <a:gd name="T1" fmla="*/ 1307 h 2612"/>
                <a:gd name="T2" fmla="*/ 1 w 2370"/>
                <a:gd name="T3" fmla="*/ 1307 h 2612"/>
                <a:gd name="T4" fmla="*/ 1186 w 2370"/>
                <a:gd name="T5" fmla="*/ 2610 h 2612"/>
                <a:gd name="T6" fmla="*/ 1186 w 2370"/>
                <a:gd name="T7" fmla="*/ 2610 h 2612"/>
                <a:gd name="T8" fmla="*/ 2368 w 2370"/>
                <a:gd name="T9" fmla="*/ 1304 h 2612"/>
                <a:gd name="T10" fmla="*/ 2368 w 2370"/>
                <a:gd name="T11" fmla="*/ 1304 h 2612"/>
                <a:gd name="T12" fmla="*/ 1183 w 2370"/>
                <a:gd name="T13" fmla="*/ 1 h 2612"/>
                <a:gd name="T14" fmla="*/ 1183 w 2370"/>
                <a:gd name="T15" fmla="*/ 1 h 2612"/>
                <a:gd name="T16" fmla="*/ 1 w 2370"/>
                <a:gd name="T17" fmla="*/ 1307 h 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0" h="2612">
                  <a:moveTo>
                    <a:pt x="1" y="1307"/>
                  </a:moveTo>
                  <a:lnTo>
                    <a:pt x="1" y="1307"/>
                  </a:lnTo>
                  <a:cubicBezTo>
                    <a:pt x="2" y="2028"/>
                    <a:pt x="533" y="2611"/>
                    <a:pt x="1186" y="2610"/>
                  </a:cubicBezTo>
                  <a:lnTo>
                    <a:pt x="1186" y="2610"/>
                  </a:lnTo>
                  <a:cubicBezTo>
                    <a:pt x="1840" y="2609"/>
                    <a:pt x="2369" y="2024"/>
                    <a:pt x="2368" y="1304"/>
                  </a:cubicBezTo>
                  <a:lnTo>
                    <a:pt x="2368" y="1304"/>
                  </a:lnTo>
                  <a:cubicBezTo>
                    <a:pt x="2367" y="584"/>
                    <a:pt x="1836" y="0"/>
                    <a:pt x="1183" y="1"/>
                  </a:cubicBezTo>
                  <a:lnTo>
                    <a:pt x="1183" y="1"/>
                  </a:lnTo>
                  <a:cubicBezTo>
                    <a:pt x="529" y="2"/>
                    <a:pt x="0" y="587"/>
                    <a:pt x="1" y="1307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648D7DBA-9098-0C43-947B-968B91115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209" y="2485703"/>
              <a:ext cx="774802" cy="1705139"/>
            </a:xfrm>
            <a:custGeom>
              <a:avLst/>
              <a:gdLst>
                <a:gd name="T0" fmla="*/ 1 w 1187"/>
                <a:gd name="T1" fmla="*/ 1306 h 2611"/>
                <a:gd name="T2" fmla="*/ 1 w 1187"/>
                <a:gd name="T3" fmla="*/ 1306 h 2611"/>
                <a:gd name="T4" fmla="*/ 1183 w 1187"/>
                <a:gd name="T5" fmla="*/ 0 h 2611"/>
                <a:gd name="T6" fmla="*/ 1186 w 1187"/>
                <a:gd name="T7" fmla="*/ 2609 h 2611"/>
                <a:gd name="T8" fmla="*/ 1186 w 1187"/>
                <a:gd name="T9" fmla="*/ 2609 h 2611"/>
                <a:gd name="T10" fmla="*/ 1 w 1187"/>
                <a:gd name="T11" fmla="*/ 1306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2611">
                  <a:moveTo>
                    <a:pt x="1" y="1306"/>
                  </a:moveTo>
                  <a:lnTo>
                    <a:pt x="1" y="1306"/>
                  </a:lnTo>
                  <a:cubicBezTo>
                    <a:pt x="0" y="586"/>
                    <a:pt x="529" y="1"/>
                    <a:pt x="1183" y="0"/>
                  </a:cubicBezTo>
                  <a:lnTo>
                    <a:pt x="1186" y="2609"/>
                  </a:lnTo>
                  <a:lnTo>
                    <a:pt x="1186" y="2609"/>
                  </a:lnTo>
                  <a:cubicBezTo>
                    <a:pt x="533" y="2610"/>
                    <a:pt x="2" y="2027"/>
                    <a:pt x="1" y="1306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7E37A974-18CD-C244-926A-A5F838D95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1931" y="2698846"/>
              <a:ext cx="763281" cy="1131958"/>
            </a:xfrm>
            <a:custGeom>
              <a:avLst/>
              <a:gdLst>
                <a:gd name="T0" fmla="*/ 2 w 1168"/>
                <a:gd name="T1" fmla="*/ 1389 h 1732"/>
                <a:gd name="T2" fmla="*/ 2 w 1168"/>
                <a:gd name="T3" fmla="*/ 1389 h 1732"/>
                <a:gd name="T4" fmla="*/ 345 w 1168"/>
                <a:gd name="T5" fmla="*/ 1730 h 1732"/>
                <a:gd name="T6" fmla="*/ 825 w 1168"/>
                <a:gd name="T7" fmla="*/ 1730 h 1732"/>
                <a:gd name="T8" fmla="*/ 825 w 1168"/>
                <a:gd name="T9" fmla="*/ 1730 h 1732"/>
                <a:gd name="T10" fmla="*/ 1167 w 1168"/>
                <a:gd name="T11" fmla="*/ 1387 h 1732"/>
                <a:gd name="T12" fmla="*/ 1165 w 1168"/>
                <a:gd name="T13" fmla="*/ 342 h 1732"/>
                <a:gd name="T14" fmla="*/ 1165 w 1168"/>
                <a:gd name="T15" fmla="*/ 342 h 1732"/>
                <a:gd name="T16" fmla="*/ 822 w 1168"/>
                <a:gd name="T17" fmla="*/ 0 h 1732"/>
                <a:gd name="T18" fmla="*/ 342 w 1168"/>
                <a:gd name="T19" fmla="*/ 1 h 1732"/>
                <a:gd name="T20" fmla="*/ 342 w 1168"/>
                <a:gd name="T21" fmla="*/ 1 h 1732"/>
                <a:gd name="T22" fmla="*/ 0 w 1168"/>
                <a:gd name="T23" fmla="*/ 344 h 1732"/>
                <a:gd name="T24" fmla="*/ 2 w 1168"/>
                <a:gd name="T25" fmla="*/ 1389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8" h="1732">
                  <a:moveTo>
                    <a:pt x="2" y="1389"/>
                  </a:moveTo>
                  <a:lnTo>
                    <a:pt x="2" y="1389"/>
                  </a:lnTo>
                  <a:cubicBezTo>
                    <a:pt x="2" y="1577"/>
                    <a:pt x="156" y="1731"/>
                    <a:pt x="345" y="1730"/>
                  </a:cubicBezTo>
                  <a:lnTo>
                    <a:pt x="825" y="1730"/>
                  </a:lnTo>
                  <a:lnTo>
                    <a:pt x="825" y="1730"/>
                  </a:lnTo>
                  <a:cubicBezTo>
                    <a:pt x="1013" y="1730"/>
                    <a:pt x="1167" y="1575"/>
                    <a:pt x="1167" y="1387"/>
                  </a:cubicBezTo>
                  <a:lnTo>
                    <a:pt x="1165" y="342"/>
                  </a:lnTo>
                  <a:lnTo>
                    <a:pt x="1165" y="342"/>
                  </a:lnTo>
                  <a:cubicBezTo>
                    <a:pt x="1165" y="154"/>
                    <a:pt x="1011" y="0"/>
                    <a:pt x="822" y="0"/>
                  </a:cubicBezTo>
                  <a:lnTo>
                    <a:pt x="342" y="1"/>
                  </a:lnTo>
                  <a:lnTo>
                    <a:pt x="342" y="1"/>
                  </a:lnTo>
                  <a:cubicBezTo>
                    <a:pt x="154" y="1"/>
                    <a:pt x="0" y="155"/>
                    <a:pt x="0" y="344"/>
                  </a:cubicBezTo>
                  <a:lnTo>
                    <a:pt x="2" y="1389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458FAEF2-CD74-6742-90FE-DFC65BC4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1931" y="2698846"/>
              <a:ext cx="383081" cy="1131958"/>
            </a:xfrm>
            <a:custGeom>
              <a:avLst/>
              <a:gdLst>
                <a:gd name="T0" fmla="*/ 342 w 585"/>
                <a:gd name="T1" fmla="*/ 1 h 1732"/>
                <a:gd name="T2" fmla="*/ 582 w 585"/>
                <a:gd name="T3" fmla="*/ 0 h 1732"/>
                <a:gd name="T4" fmla="*/ 584 w 585"/>
                <a:gd name="T5" fmla="*/ 1730 h 1732"/>
                <a:gd name="T6" fmla="*/ 345 w 585"/>
                <a:gd name="T7" fmla="*/ 1730 h 1732"/>
                <a:gd name="T8" fmla="*/ 345 w 585"/>
                <a:gd name="T9" fmla="*/ 1730 h 1732"/>
                <a:gd name="T10" fmla="*/ 2 w 585"/>
                <a:gd name="T11" fmla="*/ 1389 h 1732"/>
                <a:gd name="T12" fmla="*/ 0 w 585"/>
                <a:gd name="T13" fmla="*/ 344 h 1732"/>
                <a:gd name="T14" fmla="*/ 0 w 585"/>
                <a:gd name="T15" fmla="*/ 344 h 1732"/>
                <a:gd name="T16" fmla="*/ 342 w 585"/>
                <a:gd name="T17" fmla="*/ 1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1732">
                  <a:moveTo>
                    <a:pt x="342" y="1"/>
                  </a:moveTo>
                  <a:lnTo>
                    <a:pt x="582" y="0"/>
                  </a:lnTo>
                  <a:lnTo>
                    <a:pt x="584" y="1730"/>
                  </a:lnTo>
                  <a:lnTo>
                    <a:pt x="345" y="1730"/>
                  </a:lnTo>
                  <a:lnTo>
                    <a:pt x="345" y="1730"/>
                  </a:lnTo>
                  <a:cubicBezTo>
                    <a:pt x="156" y="1731"/>
                    <a:pt x="2" y="1577"/>
                    <a:pt x="2" y="1389"/>
                  </a:cubicBezTo>
                  <a:lnTo>
                    <a:pt x="0" y="344"/>
                  </a:lnTo>
                  <a:lnTo>
                    <a:pt x="0" y="344"/>
                  </a:lnTo>
                  <a:cubicBezTo>
                    <a:pt x="0" y="155"/>
                    <a:pt x="154" y="1"/>
                    <a:pt x="342" y="1"/>
                  </a:cubicBez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2A140F87-53AA-B747-B507-3426F2B42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1091636"/>
              <a:ext cx="345636" cy="2361848"/>
            </a:xfrm>
            <a:custGeom>
              <a:avLst/>
              <a:gdLst>
                <a:gd name="T0" fmla="*/ 527 w 528"/>
                <a:gd name="T1" fmla="*/ 3435 h 3616"/>
                <a:gd name="T2" fmla="*/ 527 w 528"/>
                <a:gd name="T3" fmla="*/ 3435 h 3616"/>
                <a:gd name="T4" fmla="*/ 347 w 528"/>
                <a:gd name="T5" fmla="*/ 3615 h 3616"/>
                <a:gd name="T6" fmla="*/ 185 w 528"/>
                <a:gd name="T7" fmla="*/ 3615 h 3616"/>
                <a:gd name="T8" fmla="*/ 185 w 528"/>
                <a:gd name="T9" fmla="*/ 3615 h 3616"/>
                <a:gd name="T10" fmla="*/ 4 w 528"/>
                <a:gd name="T11" fmla="*/ 3435 h 3616"/>
                <a:gd name="T12" fmla="*/ 0 w 528"/>
                <a:gd name="T13" fmla="*/ 181 h 3616"/>
                <a:gd name="T14" fmla="*/ 0 w 528"/>
                <a:gd name="T15" fmla="*/ 181 h 3616"/>
                <a:gd name="T16" fmla="*/ 180 w 528"/>
                <a:gd name="T17" fmla="*/ 0 h 3616"/>
                <a:gd name="T18" fmla="*/ 342 w 528"/>
                <a:gd name="T19" fmla="*/ 0 h 3616"/>
                <a:gd name="T20" fmla="*/ 342 w 528"/>
                <a:gd name="T21" fmla="*/ 0 h 3616"/>
                <a:gd name="T22" fmla="*/ 523 w 528"/>
                <a:gd name="T23" fmla="*/ 180 h 3616"/>
                <a:gd name="T24" fmla="*/ 527 w 528"/>
                <a:gd name="T25" fmla="*/ 3435 h 3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8" h="3616">
                  <a:moveTo>
                    <a:pt x="527" y="3435"/>
                  </a:moveTo>
                  <a:lnTo>
                    <a:pt x="527" y="3435"/>
                  </a:lnTo>
                  <a:cubicBezTo>
                    <a:pt x="527" y="3534"/>
                    <a:pt x="446" y="3615"/>
                    <a:pt x="347" y="3615"/>
                  </a:cubicBezTo>
                  <a:lnTo>
                    <a:pt x="185" y="3615"/>
                  </a:lnTo>
                  <a:lnTo>
                    <a:pt x="185" y="3615"/>
                  </a:lnTo>
                  <a:cubicBezTo>
                    <a:pt x="85" y="3615"/>
                    <a:pt x="4" y="3534"/>
                    <a:pt x="4" y="3435"/>
                  </a:cubicBezTo>
                  <a:lnTo>
                    <a:pt x="0" y="181"/>
                  </a:lnTo>
                  <a:lnTo>
                    <a:pt x="0" y="181"/>
                  </a:lnTo>
                  <a:cubicBezTo>
                    <a:pt x="0" y="81"/>
                    <a:pt x="81" y="0"/>
                    <a:pt x="180" y="0"/>
                  </a:cubicBezTo>
                  <a:lnTo>
                    <a:pt x="342" y="0"/>
                  </a:lnTo>
                  <a:lnTo>
                    <a:pt x="342" y="0"/>
                  </a:lnTo>
                  <a:cubicBezTo>
                    <a:pt x="441" y="0"/>
                    <a:pt x="523" y="81"/>
                    <a:pt x="523" y="180"/>
                  </a:cubicBezTo>
                  <a:lnTo>
                    <a:pt x="527" y="3435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2C225832-8FE5-C54D-B071-8C395620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1091636"/>
              <a:ext cx="175699" cy="2361848"/>
            </a:xfrm>
            <a:custGeom>
              <a:avLst/>
              <a:gdLst>
                <a:gd name="T0" fmla="*/ 180 w 267"/>
                <a:gd name="T1" fmla="*/ 0 h 3616"/>
                <a:gd name="T2" fmla="*/ 261 w 267"/>
                <a:gd name="T3" fmla="*/ 0 h 3616"/>
                <a:gd name="T4" fmla="*/ 266 w 267"/>
                <a:gd name="T5" fmla="*/ 3615 h 3616"/>
                <a:gd name="T6" fmla="*/ 185 w 267"/>
                <a:gd name="T7" fmla="*/ 3615 h 3616"/>
                <a:gd name="T8" fmla="*/ 185 w 267"/>
                <a:gd name="T9" fmla="*/ 3615 h 3616"/>
                <a:gd name="T10" fmla="*/ 4 w 267"/>
                <a:gd name="T11" fmla="*/ 3435 h 3616"/>
                <a:gd name="T12" fmla="*/ 0 w 267"/>
                <a:gd name="T13" fmla="*/ 181 h 3616"/>
                <a:gd name="T14" fmla="*/ 0 w 267"/>
                <a:gd name="T15" fmla="*/ 181 h 3616"/>
                <a:gd name="T16" fmla="*/ 180 w 267"/>
                <a:gd name="T17" fmla="*/ 0 h 3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3616">
                  <a:moveTo>
                    <a:pt x="180" y="0"/>
                  </a:moveTo>
                  <a:lnTo>
                    <a:pt x="261" y="0"/>
                  </a:lnTo>
                  <a:lnTo>
                    <a:pt x="266" y="3615"/>
                  </a:lnTo>
                  <a:lnTo>
                    <a:pt x="185" y="3615"/>
                  </a:lnTo>
                  <a:lnTo>
                    <a:pt x="185" y="3615"/>
                  </a:lnTo>
                  <a:cubicBezTo>
                    <a:pt x="85" y="3615"/>
                    <a:pt x="4" y="3534"/>
                    <a:pt x="4" y="3435"/>
                  </a:cubicBezTo>
                  <a:lnTo>
                    <a:pt x="0" y="181"/>
                  </a:lnTo>
                  <a:lnTo>
                    <a:pt x="0" y="181"/>
                  </a:lnTo>
                  <a:cubicBezTo>
                    <a:pt x="0" y="81"/>
                    <a:pt x="81" y="0"/>
                    <a:pt x="180" y="0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D18D23E8-1C6F-5B42-8228-05DFB90C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1648" y="2445378"/>
              <a:ext cx="728716" cy="1624491"/>
            </a:xfrm>
            <a:custGeom>
              <a:avLst/>
              <a:gdLst>
                <a:gd name="T0" fmla="*/ 1114 w 1115"/>
                <a:gd name="T1" fmla="*/ 2486 h 2487"/>
                <a:gd name="T2" fmla="*/ 0 w 1115"/>
                <a:gd name="T3" fmla="*/ 2486 h 2487"/>
                <a:gd name="T4" fmla="*/ 0 w 1115"/>
                <a:gd name="T5" fmla="*/ 0 h 2487"/>
                <a:gd name="T6" fmla="*/ 1114 w 1115"/>
                <a:gd name="T7" fmla="*/ 0 h 2487"/>
                <a:gd name="T8" fmla="*/ 1114 w 1115"/>
                <a:gd name="T9" fmla="*/ 2486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5" h="2487">
                  <a:moveTo>
                    <a:pt x="1114" y="2486"/>
                  </a:moveTo>
                  <a:lnTo>
                    <a:pt x="0" y="2486"/>
                  </a:lnTo>
                  <a:lnTo>
                    <a:pt x="0" y="0"/>
                  </a:lnTo>
                  <a:lnTo>
                    <a:pt x="1114" y="0"/>
                  </a:lnTo>
                  <a:lnTo>
                    <a:pt x="1114" y="2486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A3A6B949-4B20-014D-AB1D-72891FF2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2076701"/>
              <a:ext cx="357157" cy="2367609"/>
            </a:xfrm>
            <a:custGeom>
              <a:avLst/>
              <a:gdLst>
                <a:gd name="T0" fmla="*/ 544 w 545"/>
                <a:gd name="T1" fmla="*/ 3622 h 3623"/>
                <a:gd name="T2" fmla="*/ 0 w 545"/>
                <a:gd name="T3" fmla="*/ 3622 h 3623"/>
                <a:gd name="T4" fmla="*/ 0 w 545"/>
                <a:gd name="T5" fmla="*/ 0 h 3623"/>
                <a:gd name="T6" fmla="*/ 544 w 545"/>
                <a:gd name="T7" fmla="*/ 0 h 3623"/>
                <a:gd name="T8" fmla="*/ 544 w 545"/>
                <a:gd name="T9" fmla="*/ 3622 h 3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3623">
                  <a:moveTo>
                    <a:pt x="544" y="3622"/>
                  </a:moveTo>
                  <a:lnTo>
                    <a:pt x="0" y="3622"/>
                  </a:lnTo>
                  <a:lnTo>
                    <a:pt x="0" y="0"/>
                  </a:lnTo>
                  <a:lnTo>
                    <a:pt x="544" y="0"/>
                  </a:lnTo>
                  <a:lnTo>
                    <a:pt x="544" y="3622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00C95EB-B3E2-F44E-A8DD-0E5C3231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1648" y="3257625"/>
              <a:ext cx="728716" cy="812245"/>
            </a:xfrm>
            <a:custGeom>
              <a:avLst/>
              <a:gdLst>
                <a:gd name="T0" fmla="*/ 1114 w 1115"/>
                <a:gd name="T1" fmla="*/ 1243 h 1244"/>
                <a:gd name="T2" fmla="*/ 0 w 1115"/>
                <a:gd name="T3" fmla="*/ 1243 h 1244"/>
                <a:gd name="T4" fmla="*/ 0 w 1115"/>
                <a:gd name="T5" fmla="*/ 0 h 1244"/>
                <a:gd name="T6" fmla="*/ 1114 w 1115"/>
                <a:gd name="T7" fmla="*/ 0 h 1244"/>
                <a:gd name="T8" fmla="*/ 1114 w 1115"/>
                <a:gd name="T9" fmla="*/ 124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5" h="1244">
                  <a:moveTo>
                    <a:pt x="1114" y="1243"/>
                  </a:moveTo>
                  <a:lnTo>
                    <a:pt x="0" y="1243"/>
                  </a:lnTo>
                  <a:lnTo>
                    <a:pt x="0" y="0"/>
                  </a:lnTo>
                  <a:lnTo>
                    <a:pt x="1114" y="0"/>
                  </a:lnTo>
                  <a:lnTo>
                    <a:pt x="1114" y="1243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1B43362C-947D-334F-9BB7-6054EF6F8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3021440"/>
              <a:ext cx="2203432" cy="478130"/>
            </a:xfrm>
            <a:custGeom>
              <a:avLst/>
              <a:gdLst>
                <a:gd name="T0" fmla="*/ 3372 w 3373"/>
                <a:gd name="T1" fmla="*/ 729 h 730"/>
                <a:gd name="T2" fmla="*/ 0 w 3373"/>
                <a:gd name="T3" fmla="*/ 729 h 730"/>
                <a:gd name="T4" fmla="*/ 0 w 3373"/>
                <a:gd name="T5" fmla="*/ 0 h 730"/>
                <a:gd name="T6" fmla="*/ 3372 w 3373"/>
                <a:gd name="T7" fmla="*/ 0 h 730"/>
                <a:gd name="T8" fmla="*/ 3372 w 3373"/>
                <a:gd name="T9" fmla="*/ 72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3" h="730">
                  <a:moveTo>
                    <a:pt x="3372" y="729"/>
                  </a:moveTo>
                  <a:lnTo>
                    <a:pt x="0" y="729"/>
                  </a:lnTo>
                  <a:lnTo>
                    <a:pt x="0" y="0"/>
                  </a:lnTo>
                  <a:lnTo>
                    <a:pt x="3372" y="0"/>
                  </a:lnTo>
                  <a:lnTo>
                    <a:pt x="3372" y="729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C1FFD0FE-081D-CA43-8FC4-7E63AAE9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3257624"/>
              <a:ext cx="2203432" cy="239064"/>
            </a:xfrm>
            <a:custGeom>
              <a:avLst/>
              <a:gdLst>
                <a:gd name="T0" fmla="*/ 3372 w 3373"/>
                <a:gd name="T1" fmla="*/ 364 h 365"/>
                <a:gd name="T2" fmla="*/ 0 w 3373"/>
                <a:gd name="T3" fmla="*/ 364 h 365"/>
                <a:gd name="T4" fmla="*/ 0 w 3373"/>
                <a:gd name="T5" fmla="*/ 0 h 365"/>
                <a:gd name="T6" fmla="*/ 3372 w 3373"/>
                <a:gd name="T7" fmla="*/ 0 h 365"/>
                <a:gd name="T8" fmla="*/ 3372 w 3373"/>
                <a:gd name="T9" fmla="*/ 36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3" h="365">
                  <a:moveTo>
                    <a:pt x="3372" y="364"/>
                  </a:moveTo>
                  <a:lnTo>
                    <a:pt x="0" y="364"/>
                  </a:lnTo>
                  <a:lnTo>
                    <a:pt x="0" y="0"/>
                  </a:lnTo>
                  <a:lnTo>
                    <a:pt x="3372" y="0"/>
                  </a:lnTo>
                  <a:lnTo>
                    <a:pt x="3372" y="364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40BE76D7-D1D7-E745-9F1B-3CB5D6C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3257624"/>
              <a:ext cx="357157" cy="1183803"/>
            </a:xfrm>
            <a:custGeom>
              <a:avLst/>
              <a:gdLst>
                <a:gd name="T0" fmla="*/ 544 w 545"/>
                <a:gd name="T1" fmla="*/ 1811 h 1812"/>
                <a:gd name="T2" fmla="*/ 0 w 545"/>
                <a:gd name="T3" fmla="*/ 1811 h 1812"/>
                <a:gd name="T4" fmla="*/ 0 w 545"/>
                <a:gd name="T5" fmla="*/ 0 h 1812"/>
                <a:gd name="T6" fmla="*/ 544 w 545"/>
                <a:gd name="T7" fmla="*/ 0 h 1812"/>
                <a:gd name="T8" fmla="*/ 544 w 545"/>
                <a:gd name="T9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1812">
                  <a:moveTo>
                    <a:pt x="544" y="1811"/>
                  </a:moveTo>
                  <a:lnTo>
                    <a:pt x="0" y="1811"/>
                  </a:lnTo>
                  <a:lnTo>
                    <a:pt x="0" y="0"/>
                  </a:lnTo>
                  <a:lnTo>
                    <a:pt x="544" y="0"/>
                  </a:lnTo>
                  <a:lnTo>
                    <a:pt x="544" y="1811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BB95E71-B520-C441-A52A-73FCCF6C5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4415" y="2327286"/>
              <a:ext cx="1241409" cy="1863557"/>
            </a:xfrm>
            <a:custGeom>
              <a:avLst/>
              <a:gdLst>
                <a:gd name="T0" fmla="*/ 1899 w 1900"/>
                <a:gd name="T1" fmla="*/ 2852 h 2853"/>
                <a:gd name="T2" fmla="*/ 1186 w 1900"/>
                <a:gd name="T3" fmla="*/ 2852 h 2853"/>
                <a:gd name="T4" fmla="*/ 1186 w 1900"/>
                <a:gd name="T5" fmla="*/ 2852 h 2853"/>
                <a:gd name="T6" fmla="*/ 961 w 1900"/>
                <a:gd name="T7" fmla="*/ 2775 h 2853"/>
                <a:gd name="T8" fmla="*/ 492 w 1900"/>
                <a:gd name="T9" fmla="*/ 2417 h 2853"/>
                <a:gd name="T10" fmla="*/ 492 w 1900"/>
                <a:gd name="T11" fmla="*/ 2417 h 2853"/>
                <a:gd name="T12" fmla="*/ 2 w 1900"/>
                <a:gd name="T13" fmla="*/ 1415 h 2853"/>
                <a:gd name="T14" fmla="*/ 2 w 1900"/>
                <a:gd name="T15" fmla="*/ 1415 h 2853"/>
                <a:gd name="T16" fmla="*/ 503 w 1900"/>
                <a:gd name="T17" fmla="*/ 418 h 2853"/>
                <a:gd name="T18" fmla="*/ 962 w 1900"/>
                <a:gd name="T19" fmla="*/ 74 h 2853"/>
                <a:gd name="T20" fmla="*/ 962 w 1900"/>
                <a:gd name="T21" fmla="*/ 74 h 2853"/>
                <a:gd name="T22" fmla="*/ 1184 w 1900"/>
                <a:gd name="T23" fmla="*/ 0 h 2853"/>
                <a:gd name="T24" fmla="*/ 1899 w 1900"/>
                <a:gd name="T25" fmla="*/ 0 h 2853"/>
                <a:gd name="T26" fmla="*/ 1899 w 1900"/>
                <a:gd name="T27" fmla="*/ 2852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0" h="2853">
                  <a:moveTo>
                    <a:pt x="1899" y="2852"/>
                  </a:moveTo>
                  <a:lnTo>
                    <a:pt x="1186" y="2852"/>
                  </a:lnTo>
                  <a:lnTo>
                    <a:pt x="1186" y="2852"/>
                  </a:lnTo>
                  <a:cubicBezTo>
                    <a:pt x="1105" y="2852"/>
                    <a:pt x="1026" y="2825"/>
                    <a:pt x="961" y="2775"/>
                  </a:cubicBezTo>
                  <a:lnTo>
                    <a:pt x="492" y="2417"/>
                  </a:lnTo>
                  <a:lnTo>
                    <a:pt x="492" y="2417"/>
                  </a:lnTo>
                  <a:cubicBezTo>
                    <a:pt x="182" y="2178"/>
                    <a:pt x="0" y="1808"/>
                    <a:pt x="2" y="1415"/>
                  </a:cubicBezTo>
                  <a:lnTo>
                    <a:pt x="2" y="1415"/>
                  </a:lnTo>
                  <a:cubicBezTo>
                    <a:pt x="5" y="1023"/>
                    <a:pt x="190" y="654"/>
                    <a:pt x="503" y="418"/>
                  </a:cubicBezTo>
                  <a:lnTo>
                    <a:pt x="962" y="74"/>
                  </a:lnTo>
                  <a:lnTo>
                    <a:pt x="962" y="74"/>
                  </a:lnTo>
                  <a:cubicBezTo>
                    <a:pt x="1026" y="26"/>
                    <a:pt x="1104" y="0"/>
                    <a:pt x="1184" y="0"/>
                  </a:cubicBezTo>
                  <a:lnTo>
                    <a:pt x="1899" y="0"/>
                  </a:lnTo>
                  <a:lnTo>
                    <a:pt x="1899" y="2852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98D1E26D-233C-7049-91BE-A0EB1338F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2893" y="3257624"/>
              <a:ext cx="1252931" cy="933218"/>
            </a:xfrm>
            <a:custGeom>
              <a:avLst/>
              <a:gdLst>
                <a:gd name="T0" fmla="*/ 1918 w 1919"/>
                <a:gd name="T1" fmla="*/ 1426 h 1427"/>
                <a:gd name="T2" fmla="*/ 1080 w 1919"/>
                <a:gd name="T3" fmla="*/ 1426 h 1427"/>
                <a:gd name="T4" fmla="*/ 1080 w 1919"/>
                <a:gd name="T5" fmla="*/ 1426 h 1427"/>
                <a:gd name="T6" fmla="*/ 366 w 1919"/>
                <a:gd name="T7" fmla="*/ 859 h 1427"/>
                <a:gd name="T8" fmla="*/ 366 w 1919"/>
                <a:gd name="T9" fmla="*/ 859 h 1427"/>
                <a:gd name="T10" fmla="*/ 21 w 1919"/>
                <a:gd name="T11" fmla="*/ 0 h 1427"/>
                <a:gd name="T12" fmla="*/ 1918 w 1919"/>
                <a:gd name="T13" fmla="*/ 0 h 1427"/>
                <a:gd name="T14" fmla="*/ 1918 w 1919"/>
                <a:gd name="T15" fmla="*/ 1426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9" h="1427">
                  <a:moveTo>
                    <a:pt x="1918" y="1426"/>
                  </a:moveTo>
                  <a:lnTo>
                    <a:pt x="1080" y="1426"/>
                  </a:lnTo>
                  <a:lnTo>
                    <a:pt x="1080" y="1426"/>
                  </a:lnTo>
                  <a:cubicBezTo>
                    <a:pt x="1080" y="1426"/>
                    <a:pt x="516" y="1002"/>
                    <a:pt x="366" y="859"/>
                  </a:cubicBezTo>
                  <a:lnTo>
                    <a:pt x="366" y="859"/>
                  </a:lnTo>
                  <a:cubicBezTo>
                    <a:pt x="0" y="511"/>
                    <a:pt x="21" y="0"/>
                    <a:pt x="21" y="0"/>
                  </a:cubicBezTo>
                  <a:lnTo>
                    <a:pt x="1918" y="0"/>
                  </a:lnTo>
                  <a:lnTo>
                    <a:pt x="1918" y="1426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FFB1747E-DA35-E646-9866-D08D8CA0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552" y="2937910"/>
              <a:ext cx="639427" cy="639427"/>
            </a:xfrm>
            <a:custGeom>
              <a:avLst/>
              <a:gdLst>
                <a:gd name="T0" fmla="*/ 978 w 979"/>
                <a:gd name="T1" fmla="*/ 489 h 979"/>
                <a:gd name="T2" fmla="*/ 978 w 979"/>
                <a:gd name="T3" fmla="*/ 489 h 979"/>
                <a:gd name="T4" fmla="*/ 489 w 979"/>
                <a:gd name="T5" fmla="*/ 978 h 979"/>
                <a:gd name="T6" fmla="*/ 489 w 979"/>
                <a:gd name="T7" fmla="*/ 978 h 979"/>
                <a:gd name="T8" fmla="*/ 0 w 979"/>
                <a:gd name="T9" fmla="*/ 489 h 979"/>
                <a:gd name="T10" fmla="*/ 0 w 979"/>
                <a:gd name="T11" fmla="*/ 489 h 979"/>
                <a:gd name="T12" fmla="*/ 489 w 979"/>
                <a:gd name="T13" fmla="*/ 0 h 979"/>
                <a:gd name="T14" fmla="*/ 489 w 979"/>
                <a:gd name="T15" fmla="*/ 0 h 979"/>
                <a:gd name="T16" fmla="*/ 978 w 979"/>
                <a:gd name="T17" fmla="*/ 48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9" h="979">
                  <a:moveTo>
                    <a:pt x="978" y="489"/>
                  </a:moveTo>
                  <a:lnTo>
                    <a:pt x="978" y="489"/>
                  </a:lnTo>
                  <a:cubicBezTo>
                    <a:pt x="978" y="759"/>
                    <a:pt x="759" y="978"/>
                    <a:pt x="489" y="978"/>
                  </a:cubicBezTo>
                  <a:lnTo>
                    <a:pt x="489" y="978"/>
                  </a:lnTo>
                  <a:cubicBezTo>
                    <a:pt x="218" y="978"/>
                    <a:pt x="0" y="759"/>
                    <a:pt x="0" y="489"/>
                  </a:cubicBezTo>
                  <a:lnTo>
                    <a:pt x="0" y="489"/>
                  </a:lnTo>
                  <a:cubicBezTo>
                    <a:pt x="0" y="218"/>
                    <a:pt x="218" y="0"/>
                    <a:pt x="489" y="0"/>
                  </a:cubicBezTo>
                  <a:lnTo>
                    <a:pt x="489" y="0"/>
                  </a:lnTo>
                  <a:cubicBezTo>
                    <a:pt x="759" y="0"/>
                    <a:pt x="978" y="218"/>
                    <a:pt x="978" y="489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481934B4-BF48-5440-8FBC-B67EE0BE0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266" y="2937910"/>
              <a:ext cx="319713" cy="639427"/>
            </a:xfrm>
            <a:custGeom>
              <a:avLst/>
              <a:gdLst>
                <a:gd name="T0" fmla="*/ 489 w 490"/>
                <a:gd name="T1" fmla="*/ 489 h 979"/>
                <a:gd name="T2" fmla="*/ 489 w 490"/>
                <a:gd name="T3" fmla="*/ 489 h 979"/>
                <a:gd name="T4" fmla="*/ 0 w 490"/>
                <a:gd name="T5" fmla="*/ 0 h 979"/>
                <a:gd name="T6" fmla="*/ 0 w 490"/>
                <a:gd name="T7" fmla="*/ 978 h 979"/>
                <a:gd name="T8" fmla="*/ 0 w 490"/>
                <a:gd name="T9" fmla="*/ 978 h 979"/>
                <a:gd name="T10" fmla="*/ 489 w 490"/>
                <a:gd name="T11" fmla="*/ 48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979">
                  <a:moveTo>
                    <a:pt x="489" y="489"/>
                  </a:moveTo>
                  <a:lnTo>
                    <a:pt x="489" y="489"/>
                  </a:lnTo>
                  <a:cubicBezTo>
                    <a:pt x="489" y="218"/>
                    <a:pt x="270" y="0"/>
                    <a:pt x="0" y="0"/>
                  </a:cubicBezTo>
                  <a:lnTo>
                    <a:pt x="0" y="978"/>
                  </a:lnTo>
                  <a:lnTo>
                    <a:pt x="0" y="978"/>
                  </a:lnTo>
                  <a:cubicBezTo>
                    <a:pt x="270" y="978"/>
                    <a:pt x="489" y="759"/>
                    <a:pt x="489" y="489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33DC08B6-4D46-B149-BFA1-EFEF27029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6398" y="2989756"/>
              <a:ext cx="535736" cy="535736"/>
            </a:xfrm>
            <a:custGeom>
              <a:avLst/>
              <a:gdLst>
                <a:gd name="T0" fmla="*/ 819 w 820"/>
                <a:gd name="T1" fmla="*/ 410 h 820"/>
                <a:gd name="T2" fmla="*/ 819 w 820"/>
                <a:gd name="T3" fmla="*/ 410 h 820"/>
                <a:gd name="T4" fmla="*/ 410 w 820"/>
                <a:gd name="T5" fmla="*/ 819 h 820"/>
                <a:gd name="T6" fmla="*/ 410 w 820"/>
                <a:gd name="T7" fmla="*/ 819 h 820"/>
                <a:gd name="T8" fmla="*/ 0 w 820"/>
                <a:gd name="T9" fmla="*/ 410 h 820"/>
                <a:gd name="T10" fmla="*/ 0 w 820"/>
                <a:gd name="T11" fmla="*/ 410 h 820"/>
                <a:gd name="T12" fmla="*/ 410 w 820"/>
                <a:gd name="T13" fmla="*/ 0 h 820"/>
                <a:gd name="T14" fmla="*/ 410 w 820"/>
                <a:gd name="T15" fmla="*/ 0 h 820"/>
                <a:gd name="T16" fmla="*/ 819 w 820"/>
                <a:gd name="T17" fmla="*/ 41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0" h="820">
                  <a:moveTo>
                    <a:pt x="819" y="410"/>
                  </a:moveTo>
                  <a:lnTo>
                    <a:pt x="819" y="410"/>
                  </a:lnTo>
                  <a:cubicBezTo>
                    <a:pt x="819" y="636"/>
                    <a:pt x="636" y="819"/>
                    <a:pt x="410" y="819"/>
                  </a:cubicBezTo>
                  <a:lnTo>
                    <a:pt x="410" y="819"/>
                  </a:lnTo>
                  <a:cubicBezTo>
                    <a:pt x="184" y="819"/>
                    <a:pt x="0" y="636"/>
                    <a:pt x="0" y="410"/>
                  </a:cubicBezTo>
                  <a:lnTo>
                    <a:pt x="0" y="410"/>
                  </a:lnTo>
                  <a:cubicBezTo>
                    <a:pt x="0" y="184"/>
                    <a:pt x="184" y="0"/>
                    <a:pt x="410" y="0"/>
                  </a:cubicBezTo>
                  <a:lnTo>
                    <a:pt x="410" y="0"/>
                  </a:lnTo>
                  <a:cubicBezTo>
                    <a:pt x="636" y="0"/>
                    <a:pt x="819" y="184"/>
                    <a:pt x="819" y="410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46B8D375-F388-304C-94B9-E49D2804B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267" y="2989756"/>
              <a:ext cx="267867" cy="535736"/>
            </a:xfrm>
            <a:custGeom>
              <a:avLst/>
              <a:gdLst>
                <a:gd name="T0" fmla="*/ 409 w 410"/>
                <a:gd name="T1" fmla="*/ 410 h 820"/>
                <a:gd name="T2" fmla="*/ 409 w 410"/>
                <a:gd name="T3" fmla="*/ 410 h 820"/>
                <a:gd name="T4" fmla="*/ 0 w 410"/>
                <a:gd name="T5" fmla="*/ 0 h 820"/>
                <a:gd name="T6" fmla="*/ 0 w 410"/>
                <a:gd name="T7" fmla="*/ 819 h 820"/>
                <a:gd name="T8" fmla="*/ 0 w 410"/>
                <a:gd name="T9" fmla="*/ 819 h 820"/>
                <a:gd name="T10" fmla="*/ 409 w 410"/>
                <a:gd name="T11" fmla="*/ 41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0" h="820">
                  <a:moveTo>
                    <a:pt x="409" y="410"/>
                  </a:moveTo>
                  <a:lnTo>
                    <a:pt x="409" y="410"/>
                  </a:lnTo>
                  <a:cubicBezTo>
                    <a:pt x="409" y="184"/>
                    <a:pt x="226" y="0"/>
                    <a:pt x="0" y="0"/>
                  </a:cubicBezTo>
                  <a:lnTo>
                    <a:pt x="0" y="819"/>
                  </a:lnTo>
                  <a:lnTo>
                    <a:pt x="0" y="819"/>
                  </a:lnTo>
                  <a:cubicBezTo>
                    <a:pt x="226" y="819"/>
                    <a:pt x="409" y="636"/>
                    <a:pt x="409" y="410"/>
                  </a:cubicBez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808453A0-2987-BE4E-83A3-A9182FE2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4714" y="5893101"/>
              <a:ext cx="550137" cy="538617"/>
            </a:xfrm>
            <a:custGeom>
              <a:avLst/>
              <a:gdLst>
                <a:gd name="T0" fmla="*/ 842 w 843"/>
                <a:gd name="T1" fmla="*/ 454 h 823"/>
                <a:gd name="T2" fmla="*/ 323 w 843"/>
                <a:gd name="T3" fmla="*/ 822 h 823"/>
                <a:gd name="T4" fmla="*/ 0 w 843"/>
                <a:gd name="T5" fmla="*/ 369 h 823"/>
                <a:gd name="T6" fmla="*/ 520 w 843"/>
                <a:gd name="T7" fmla="*/ 0 h 823"/>
                <a:gd name="T8" fmla="*/ 842 w 843"/>
                <a:gd name="T9" fmla="*/ 45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3" h="823">
                  <a:moveTo>
                    <a:pt x="842" y="454"/>
                  </a:moveTo>
                  <a:lnTo>
                    <a:pt x="323" y="822"/>
                  </a:lnTo>
                  <a:lnTo>
                    <a:pt x="0" y="369"/>
                  </a:lnTo>
                  <a:lnTo>
                    <a:pt x="520" y="0"/>
                  </a:lnTo>
                  <a:lnTo>
                    <a:pt x="842" y="45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774E7E94-718E-E347-91A8-3DA18246B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534" y="5812452"/>
              <a:ext cx="2969593" cy="1333581"/>
            </a:xfrm>
            <a:custGeom>
              <a:avLst/>
              <a:gdLst>
                <a:gd name="T0" fmla="*/ 4546 w 4547"/>
                <a:gd name="T1" fmla="*/ 1064 h 2043"/>
                <a:gd name="T2" fmla="*/ 4546 w 4547"/>
                <a:gd name="T3" fmla="*/ 1064 h 2043"/>
                <a:gd name="T4" fmla="*/ 1452 w 4547"/>
                <a:gd name="T5" fmla="*/ 1762 h 2043"/>
                <a:gd name="T6" fmla="*/ 1452 w 4547"/>
                <a:gd name="T7" fmla="*/ 1762 h 2043"/>
                <a:gd name="T8" fmla="*/ 0 w 4547"/>
                <a:gd name="T9" fmla="*/ 414 h 2043"/>
                <a:gd name="T10" fmla="*/ 1006 w 4547"/>
                <a:gd name="T11" fmla="*/ 0 h 2043"/>
                <a:gd name="T12" fmla="*/ 1006 w 4547"/>
                <a:gd name="T13" fmla="*/ 0 h 2043"/>
                <a:gd name="T14" fmla="*/ 1782 w 4547"/>
                <a:gd name="T15" fmla="*/ 726 h 2043"/>
                <a:gd name="T16" fmla="*/ 1782 w 4547"/>
                <a:gd name="T17" fmla="*/ 726 h 2043"/>
                <a:gd name="T18" fmla="*/ 3964 w 4547"/>
                <a:gd name="T19" fmla="*/ 146 h 2043"/>
                <a:gd name="T20" fmla="*/ 4546 w 4547"/>
                <a:gd name="T21" fmla="*/ 1064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47" h="2043">
                  <a:moveTo>
                    <a:pt x="4546" y="1064"/>
                  </a:moveTo>
                  <a:lnTo>
                    <a:pt x="4546" y="1064"/>
                  </a:lnTo>
                  <a:cubicBezTo>
                    <a:pt x="3374" y="1808"/>
                    <a:pt x="2333" y="2042"/>
                    <a:pt x="1452" y="1762"/>
                  </a:cubicBezTo>
                  <a:lnTo>
                    <a:pt x="1452" y="1762"/>
                  </a:lnTo>
                  <a:cubicBezTo>
                    <a:pt x="494" y="1458"/>
                    <a:pt x="98" y="654"/>
                    <a:pt x="0" y="414"/>
                  </a:cubicBezTo>
                  <a:lnTo>
                    <a:pt x="1006" y="0"/>
                  </a:lnTo>
                  <a:lnTo>
                    <a:pt x="1006" y="0"/>
                  </a:lnTo>
                  <a:cubicBezTo>
                    <a:pt x="1059" y="130"/>
                    <a:pt x="1272" y="564"/>
                    <a:pt x="1782" y="726"/>
                  </a:cubicBezTo>
                  <a:lnTo>
                    <a:pt x="1782" y="726"/>
                  </a:lnTo>
                  <a:cubicBezTo>
                    <a:pt x="2334" y="902"/>
                    <a:pt x="3089" y="701"/>
                    <a:pt x="3964" y="146"/>
                  </a:cubicBezTo>
                  <a:lnTo>
                    <a:pt x="4546" y="1064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03064CC6-D815-E646-BB1B-DE36B120D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2421" y="5046291"/>
              <a:ext cx="1396946" cy="1278854"/>
            </a:xfrm>
            <a:custGeom>
              <a:avLst/>
              <a:gdLst>
                <a:gd name="T0" fmla="*/ 1312 w 2137"/>
                <a:gd name="T1" fmla="*/ 1620 h 1957"/>
                <a:gd name="T2" fmla="*/ 2072 w 2137"/>
                <a:gd name="T3" fmla="*/ 1072 h 1957"/>
                <a:gd name="T4" fmla="*/ 2072 w 2137"/>
                <a:gd name="T5" fmla="*/ 1072 h 1957"/>
                <a:gd name="T6" fmla="*/ 2099 w 2137"/>
                <a:gd name="T7" fmla="*/ 911 h 1957"/>
                <a:gd name="T8" fmla="*/ 2099 w 2137"/>
                <a:gd name="T9" fmla="*/ 911 h 1957"/>
                <a:gd name="T10" fmla="*/ 1937 w 2137"/>
                <a:gd name="T11" fmla="*/ 884 h 1957"/>
                <a:gd name="T12" fmla="*/ 1421 w 2137"/>
                <a:gd name="T13" fmla="*/ 1257 h 1957"/>
                <a:gd name="T14" fmla="*/ 1421 w 2137"/>
                <a:gd name="T15" fmla="*/ 1257 h 1957"/>
                <a:gd name="T16" fmla="*/ 1384 w 2137"/>
                <a:gd name="T17" fmla="*/ 1202 h 1957"/>
                <a:gd name="T18" fmla="*/ 2024 w 2137"/>
                <a:gd name="T19" fmla="*/ 740 h 1957"/>
                <a:gd name="T20" fmla="*/ 2024 w 2137"/>
                <a:gd name="T21" fmla="*/ 740 h 1957"/>
                <a:gd name="T22" fmla="*/ 2050 w 2137"/>
                <a:gd name="T23" fmla="*/ 579 h 1957"/>
                <a:gd name="T24" fmla="*/ 2050 w 2137"/>
                <a:gd name="T25" fmla="*/ 579 h 1957"/>
                <a:gd name="T26" fmla="*/ 1888 w 2137"/>
                <a:gd name="T27" fmla="*/ 553 h 1957"/>
                <a:gd name="T28" fmla="*/ 1260 w 2137"/>
                <a:gd name="T29" fmla="*/ 1006 h 1957"/>
                <a:gd name="T30" fmla="*/ 1260 w 2137"/>
                <a:gd name="T31" fmla="*/ 1006 h 1957"/>
                <a:gd name="T32" fmla="*/ 1221 w 2137"/>
                <a:gd name="T33" fmla="*/ 952 h 1957"/>
                <a:gd name="T34" fmla="*/ 1926 w 2137"/>
                <a:gd name="T35" fmla="*/ 445 h 1957"/>
                <a:gd name="T36" fmla="*/ 1926 w 2137"/>
                <a:gd name="T37" fmla="*/ 445 h 1957"/>
                <a:gd name="T38" fmla="*/ 1952 w 2137"/>
                <a:gd name="T39" fmla="*/ 283 h 1957"/>
                <a:gd name="T40" fmla="*/ 1952 w 2137"/>
                <a:gd name="T41" fmla="*/ 283 h 1957"/>
                <a:gd name="T42" fmla="*/ 1790 w 2137"/>
                <a:gd name="T43" fmla="*/ 256 h 1957"/>
                <a:gd name="T44" fmla="*/ 1092 w 2137"/>
                <a:gd name="T45" fmla="*/ 760 h 1957"/>
                <a:gd name="T46" fmla="*/ 1092 w 2137"/>
                <a:gd name="T47" fmla="*/ 760 h 1957"/>
                <a:gd name="T48" fmla="*/ 1059 w 2137"/>
                <a:gd name="T49" fmla="*/ 702 h 1957"/>
                <a:gd name="T50" fmla="*/ 1720 w 2137"/>
                <a:gd name="T51" fmla="*/ 225 h 1957"/>
                <a:gd name="T52" fmla="*/ 1720 w 2137"/>
                <a:gd name="T53" fmla="*/ 225 h 1957"/>
                <a:gd name="T54" fmla="*/ 1747 w 2137"/>
                <a:gd name="T55" fmla="*/ 64 h 1957"/>
                <a:gd name="T56" fmla="*/ 1747 w 2137"/>
                <a:gd name="T57" fmla="*/ 64 h 1957"/>
                <a:gd name="T58" fmla="*/ 1585 w 2137"/>
                <a:gd name="T59" fmla="*/ 38 h 1957"/>
                <a:gd name="T60" fmla="*/ 937 w 2137"/>
                <a:gd name="T61" fmla="*/ 505 h 1957"/>
                <a:gd name="T62" fmla="*/ 937 w 2137"/>
                <a:gd name="T63" fmla="*/ 505 h 1957"/>
                <a:gd name="T64" fmla="*/ 645 w 2137"/>
                <a:gd name="T65" fmla="*/ 658 h 1957"/>
                <a:gd name="T66" fmla="*/ 645 w 2137"/>
                <a:gd name="T67" fmla="*/ 658 h 1957"/>
                <a:gd name="T68" fmla="*/ 662 w 2137"/>
                <a:gd name="T69" fmla="*/ 510 h 1957"/>
                <a:gd name="T70" fmla="*/ 746 w 2137"/>
                <a:gd name="T71" fmla="*/ 344 h 1957"/>
                <a:gd name="T72" fmla="*/ 746 w 2137"/>
                <a:gd name="T73" fmla="*/ 344 h 1957"/>
                <a:gd name="T74" fmla="*/ 694 w 2137"/>
                <a:gd name="T75" fmla="*/ 189 h 1957"/>
                <a:gd name="T76" fmla="*/ 694 w 2137"/>
                <a:gd name="T77" fmla="*/ 189 h 1957"/>
                <a:gd name="T78" fmla="*/ 538 w 2137"/>
                <a:gd name="T79" fmla="*/ 241 h 1957"/>
                <a:gd name="T80" fmla="*/ 423 w 2137"/>
                <a:gd name="T81" fmla="*/ 470 h 1957"/>
                <a:gd name="T82" fmla="*/ 423 w 2137"/>
                <a:gd name="T83" fmla="*/ 470 h 1957"/>
                <a:gd name="T84" fmla="*/ 124 w 2137"/>
                <a:gd name="T85" fmla="*/ 1171 h 1957"/>
                <a:gd name="T86" fmla="*/ 124 w 2137"/>
                <a:gd name="T87" fmla="*/ 1171 h 1957"/>
                <a:gd name="T88" fmla="*/ 0 w 2137"/>
                <a:gd name="T89" fmla="*/ 1294 h 1957"/>
                <a:gd name="T90" fmla="*/ 433 w 2137"/>
                <a:gd name="T91" fmla="*/ 1956 h 1957"/>
                <a:gd name="T92" fmla="*/ 433 w 2137"/>
                <a:gd name="T93" fmla="*/ 1956 h 1957"/>
                <a:gd name="T94" fmla="*/ 611 w 2137"/>
                <a:gd name="T95" fmla="*/ 1878 h 1957"/>
                <a:gd name="T96" fmla="*/ 611 w 2137"/>
                <a:gd name="T97" fmla="*/ 1878 h 1957"/>
                <a:gd name="T98" fmla="*/ 1015 w 2137"/>
                <a:gd name="T99" fmla="*/ 1795 h 1957"/>
                <a:gd name="T100" fmla="*/ 1015 w 2137"/>
                <a:gd name="T101" fmla="*/ 1795 h 1957"/>
                <a:gd name="T102" fmla="*/ 1312 w 2137"/>
                <a:gd name="T103" fmla="*/ 1620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7" h="1957">
                  <a:moveTo>
                    <a:pt x="1312" y="1620"/>
                  </a:moveTo>
                  <a:lnTo>
                    <a:pt x="2072" y="1072"/>
                  </a:lnTo>
                  <a:lnTo>
                    <a:pt x="2072" y="1072"/>
                  </a:lnTo>
                  <a:cubicBezTo>
                    <a:pt x="2124" y="1035"/>
                    <a:pt x="2136" y="963"/>
                    <a:pt x="2099" y="911"/>
                  </a:cubicBezTo>
                  <a:lnTo>
                    <a:pt x="2099" y="911"/>
                  </a:lnTo>
                  <a:cubicBezTo>
                    <a:pt x="2061" y="859"/>
                    <a:pt x="1989" y="848"/>
                    <a:pt x="1937" y="884"/>
                  </a:cubicBezTo>
                  <a:lnTo>
                    <a:pt x="1421" y="1257"/>
                  </a:lnTo>
                  <a:lnTo>
                    <a:pt x="1421" y="1257"/>
                  </a:lnTo>
                  <a:cubicBezTo>
                    <a:pt x="1355" y="1255"/>
                    <a:pt x="1384" y="1202"/>
                    <a:pt x="1384" y="1202"/>
                  </a:cubicBezTo>
                  <a:lnTo>
                    <a:pt x="2024" y="740"/>
                  </a:lnTo>
                  <a:lnTo>
                    <a:pt x="2024" y="740"/>
                  </a:lnTo>
                  <a:cubicBezTo>
                    <a:pt x="2075" y="704"/>
                    <a:pt x="2087" y="631"/>
                    <a:pt x="2050" y="579"/>
                  </a:cubicBezTo>
                  <a:lnTo>
                    <a:pt x="2050" y="579"/>
                  </a:lnTo>
                  <a:cubicBezTo>
                    <a:pt x="2012" y="527"/>
                    <a:pt x="1940" y="516"/>
                    <a:pt x="1888" y="553"/>
                  </a:cubicBezTo>
                  <a:lnTo>
                    <a:pt x="1260" y="1006"/>
                  </a:lnTo>
                  <a:lnTo>
                    <a:pt x="1260" y="1006"/>
                  </a:lnTo>
                  <a:cubicBezTo>
                    <a:pt x="1196" y="1010"/>
                    <a:pt x="1221" y="952"/>
                    <a:pt x="1221" y="952"/>
                  </a:cubicBezTo>
                  <a:lnTo>
                    <a:pt x="1926" y="445"/>
                  </a:lnTo>
                  <a:lnTo>
                    <a:pt x="1926" y="445"/>
                  </a:lnTo>
                  <a:cubicBezTo>
                    <a:pt x="1977" y="407"/>
                    <a:pt x="1989" y="335"/>
                    <a:pt x="1952" y="283"/>
                  </a:cubicBezTo>
                  <a:lnTo>
                    <a:pt x="1952" y="283"/>
                  </a:lnTo>
                  <a:cubicBezTo>
                    <a:pt x="1914" y="231"/>
                    <a:pt x="1842" y="219"/>
                    <a:pt x="1790" y="256"/>
                  </a:cubicBezTo>
                  <a:lnTo>
                    <a:pt x="1092" y="760"/>
                  </a:lnTo>
                  <a:lnTo>
                    <a:pt x="1092" y="760"/>
                  </a:lnTo>
                  <a:cubicBezTo>
                    <a:pt x="1014" y="767"/>
                    <a:pt x="1059" y="702"/>
                    <a:pt x="1059" y="702"/>
                  </a:cubicBezTo>
                  <a:lnTo>
                    <a:pt x="1720" y="225"/>
                  </a:lnTo>
                  <a:lnTo>
                    <a:pt x="1720" y="225"/>
                  </a:lnTo>
                  <a:cubicBezTo>
                    <a:pt x="1772" y="188"/>
                    <a:pt x="1783" y="116"/>
                    <a:pt x="1747" y="64"/>
                  </a:cubicBezTo>
                  <a:lnTo>
                    <a:pt x="1747" y="64"/>
                  </a:lnTo>
                  <a:cubicBezTo>
                    <a:pt x="1709" y="12"/>
                    <a:pt x="1637" y="0"/>
                    <a:pt x="1585" y="38"/>
                  </a:cubicBezTo>
                  <a:lnTo>
                    <a:pt x="937" y="505"/>
                  </a:lnTo>
                  <a:lnTo>
                    <a:pt x="937" y="505"/>
                  </a:lnTo>
                  <a:cubicBezTo>
                    <a:pt x="694" y="680"/>
                    <a:pt x="651" y="674"/>
                    <a:pt x="645" y="658"/>
                  </a:cubicBezTo>
                  <a:lnTo>
                    <a:pt x="645" y="658"/>
                  </a:lnTo>
                  <a:cubicBezTo>
                    <a:pt x="648" y="607"/>
                    <a:pt x="654" y="552"/>
                    <a:pt x="662" y="510"/>
                  </a:cubicBezTo>
                  <a:lnTo>
                    <a:pt x="746" y="344"/>
                  </a:lnTo>
                  <a:lnTo>
                    <a:pt x="746" y="344"/>
                  </a:lnTo>
                  <a:cubicBezTo>
                    <a:pt x="774" y="287"/>
                    <a:pt x="751" y="217"/>
                    <a:pt x="694" y="189"/>
                  </a:cubicBezTo>
                  <a:lnTo>
                    <a:pt x="694" y="189"/>
                  </a:lnTo>
                  <a:cubicBezTo>
                    <a:pt x="636" y="160"/>
                    <a:pt x="567" y="183"/>
                    <a:pt x="538" y="241"/>
                  </a:cubicBezTo>
                  <a:lnTo>
                    <a:pt x="423" y="470"/>
                  </a:lnTo>
                  <a:lnTo>
                    <a:pt x="423" y="470"/>
                  </a:lnTo>
                  <a:cubicBezTo>
                    <a:pt x="358" y="580"/>
                    <a:pt x="166" y="920"/>
                    <a:pt x="124" y="1171"/>
                  </a:cubicBezTo>
                  <a:lnTo>
                    <a:pt x="124" y="1171"/>
                  </a:lnTo>
                  <a:cubicBezTo>
                    <a:pt x="103" y="1202"/>
                    <a:pt x="56" y="1247"/>
                    <a:pt x="0" y="1294"/>
                  </a:cubicBezTo>
                  <a:lnTo>
                    <a:pt x="433" y="1956"/>
                  </a:lnTo>
                  <a:lnTo>
                    <a:pt x="433" y="1956"/>
                  </a:lnTo>
                  <a:cubicBezTo>
                    <a:pt x="514" y="1904"/>
                    <a:pt x="584" y="1868"/>
                    <a:pt x="611" y="1878"/>
                  </a:cubicBezTo>
                  <a:lnTo>
                    <a:pt x="611" y="1878"/>
                  </a:lnTo>
                  <a:cubicBezTo>
                    <a:pt x="676" y="1902"/>
                    <a:pt x="783" y="1888"/>
                    <a:pt x="1015" y="1795"/>
                  </a:cubicBezTo>
                  <a:lnTo>
                    <a:pt x="1015" y="1795"/>
                  </a:lnTo>
                  <a:cubicBezTo>
                    <a:pt x="1118" y="1754"/>
                    <a:pt x="1228" y="1689"/>
                    <a:pt x="1312" y="162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A0836EBE-1AE0-D44C-9B57-9B69439A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09" y="3220180"/>
              <a:ext cx="1693618" cy="1687857"/>
            </a:xfrm>
            <a:custGeom>
              <a:avLst/>
              <a:gdLst>
                <a:gd name="T0" fmla="*/ 2593 w 2594"/>
                <a:gd name="T1" fmla="*/ 0 h 2584"/>
                <a:gd name="T2" fmla="*/ 1018 w 2594"/>
                <a:gd name="T3" fmla="*/ 0 h 2584"/>
                <a:gd name="T4" fmla="*/ 1018 w 2594"/>
                <a:gd name="T5" fmla="*/ 0 h 2584"/>
                <a:gd name="T6" fmla="*/ 132 w 2594"/>
                <a:gd name="T7" fmla="*/ 449 h 2584"/>
                <a:gd name="T8" fmla="*/ 132 w 2594"/>
                <a:gd name="T9" fmla="*/ 449 h 2584"/>
                <a:gd name="T10" fmla="*/ 0 w 2594"/>
                <a:gd name="T11" fmla="*/ 898 h 2584"/>
                <a:gd name="T12" fmla="*/ 0 w 2594"/>
                <a:gd name="T13" fmla="*/ 2583 h 2584"/>
                <a:gd name="T14" fmla="*/ 149 w 2594"/>
                <a:gd name="T15" fmla="*/ 2583 h 2584"/>
                <a:gd name="T16" fmla="*/ 149 w 2594"/>
                <a:gd name="T17" fmla="*/ 899 h 2584"/>
                <a:gd name="T18" fmla="*/ 149 w 2594"/>
                <a:gd name="T19" fmla="*/ 899 h 2584"/>
                <a:gd name="T20" fmla="*/ 1018 w 2594"/>
                <a:gd name="T21" fmla="*/ 149 h 2584"/>
                <a:gd name="T22" fmla="*/ 2593 w 2594"/>
                <a:gd name="T23" fmla="*/ 149 h 2584"/>
                <a:gd name="T24" fmla="*/ 2593 w 2594"/>
                <a:gd name="T25" fmla="*/ 0 h 2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4" h="2584">
                  <a:moveTo>
                    <a:pt x="2593" y="0"/>
                  </a:moveTo>
                  <a:lnTo>
                    <a:pt x="1018" y="0"/>
                  </a:lnTo>
                  <a:lnTo>
                    <a:pt x="1018" y="0"/>
                  </a:lnTo>
                  <a:cubicBezTo>
                    <a:pt x="501" y="0"/>
                    <a:pt x="251" y="244"/>
                    <a:pt x="132" y="449"/>
                  </a:cubicBezTo>
                  <a:lnTo>
                    <a:pt x="132" y="449"/>
                  </a:lnTo>
                  <a:cubicBezTo>
                    <a:pt x="5" y="670"/>
                    <a:pt x="1" y="889"/>
                    <a:pt x="0" y="898"/>
                  </a:cubicBezTo>
                  <a:lnTo>
                    <a:pt x="0" y="2583"/>
                  </a:lnTo>
                  <a:lnTo>
                    <a:pt x="149" y="2583"/>
                  </a:lnTo>
                  <a:lnTo>
                    <a:pt x="149" y="899"/>
                  </a:lnTo>
                  <a:lnTo>
                    <a:pt x="149" y="899"/>
                  </a:lnTo>
                  <a:cubicBezTo>
                    <a:pt x="150" y="869"/>
                    <a:pt x="172" y="149"/>
                    <a:pt x="1018" y="149"/>
                  </a:cubicBezTo>
                  <a:lnTo>
                    <a:pt x="2593" y="149"/>
                  </a:lnTo>
                  <a:lnTo>
                    <a:pt x="259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90EB4407-1777-9047-B99D-679DB19B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9536" y="2966713"/>
              <a:ext cx="587582" cy="584702"/>
            </a:xfrm>
            <a:custGeom>
              <a:avLst/>
              <a:gdLst>
                <a:gd name="T0" fmla="*/ 897 w 898"/>
                <a:gd name="T1" fmla="*/ 448 h 897"/>
                <a:gd name="T2" fmla="*/ 897 w 898"/>
                <a:gd name="T3" fmla="*/ 448 h 897"/>
                <a:gd name="T4" fmla="*/ 449 w 898"/>
                <a:gd name="T5" fmla="*/ 896 h 897"/>
                <a:gd name="T6" fmla="*/ 449 w 898"/>
                <a:gd name="T7" fmla="*/ 896 h 897"/>
                <a:gd name="T8" fmla="*/ 0 w 898"/>
                <a:gd name="T9" fmla="*/ 448 h 897"/>
                <a:gd name="T10" fmla="*/ 0 w 898"/>
                <a:gd name="T11" fmla="*/ 448 h 897"/>
                <a:gd name="T12" fmla="*/ 449 w 898"/>
                <a:gd name="T13" fmla="*/ 0 h 897"/>
                <a:gd name="T14" fmla="*/ 449 w 898"/>
                <a:gd name="T15" fmla="*/ 0 h 897"/>
                <a:gd name="T16" fmla="*/ 897 w 898"/>
                <a:gd name="T17" fmla="*/ 448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8" h="897">
                  <a:moveTo>
                    <a:pt x="897" y="448"/>
                  </a:moveTo>
                  <a:lnTo>
                    <a:pt x="897" y="448"/>
                  </a:lnTo>
                  <a:cubicBezTo>
                    <a:pt x="897" y="696"/>
                    <a:pt x="696" y="896"/>
                    <a:pt x="449" y="896"/>
                  </a:cubicBezTo>
                  <a:lnTo>
                    <a:pt x="449" y="896"/>
                  </a:lnTo>
                  <a:cubicBezTo>
                    <a:pt x="201" y="896"/>
                    <a:pt x="0" y="696"/>
                    <a:pt x="0" y="448"/>
                  </a:cubicBezTo>
                  <a:lnTo>
                    <a:pt x="0" y="448"/>
                  </a:lnTo>
                  <a:cubicBezTo>
                    <a:pt x="0" y="200"/>
                    <a:pt x="201" y="0"/>
                    <a:pt x="449" y="0"/>
                  </a:cubicBezTo>
                  <a:lnTo>
                    <a:pt x="449" y="0"/>
                  </a:lnTo>
                  <a:cubicBezTo>
                    <a:pt x="696" y="0"/>
                    <a:pt x="897" y="200"/>
                    <a:pt x="897" y="448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4FACB17-98F6-8143-B26A-A8B662F8D8D6}"/>
              </a:ext>
            </a:extLst>
          </p:cNvPr>
          <p:cNvSpPr txBox="1"/>
          <p:nvPr/>
        </p:nvSpPr>
        <p:spPr>
          <a:xfrm>
            <a:off x="9054029" y="612372"/>
            <a:ext cx="6269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Repartir Cartas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F64572-6118-1543-8AE9-EA48ADB52FBE}"/>
              </a:ext>
            </a:extLst>
          </p:cNvPr>
          <p:cNvSpPr txBox="1"/>
          <p:nvPr/>
        </p:nvSpPr>
        <p:spPr>
          <a:xfrm>
            <a:off x="10218577" y="1575186"/>
            <a:ext cx="394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Proyecto: Blackjack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6AB410-9E41-D34C-8A5C-F71424E01895}"/>
              </a:ext>
            </a:extLst>
          </p:cNvPr>
          <p:cNvSpPr txBox="1"/>
          <p:nvPr/>
        </p:nvSpPr>
        <p:spPr>
          <a:xfrm>
            <a:off x="13774650" y="5772074"/>
            <a:ext cx="262283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MX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Elegir mazo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9F7127E7-BC70-A745-B600-13E6EE6AFA30}"/>
              </a:ext>
            </a:extLst>
          </p:cNvPr>
          <p:cNvSpPr txBox="1">
            <a:spLocks/>
          </p:cNvSpPr>
          <p:nvPr/>
        </p:nvSpPr>
        <p:spPr>
          <a:xfrm>
            <a:off x="13774651" y="6457574"/>
            <a:ext cx="82844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MX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Realizar una función que permite elegir un mazo de manera aleatoria.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6D36264-5C01-C949-88E6-7796F2C99E9A}"/>
              </a:ext>
            </a:extLst>
          </p:cNvPr>
          <p:cNvSpPr>
            <a:spLocks noChangeAspect="1"/>
          </p:cNvSpPr>
          <p:nvPr/>
        </p:nvSpPr>
        <p:spPr>
          <a:xfrm>
            <a:off x="11921224" y="5713137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Lato Light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9E1A78-34D3-AE40-938A-6847FA0C4A18}"/>
              </a:ext>
            </a:extLst>
          </p:cNvPr>
          <p:cNvSpPr txBox="1"/>
          <p:nvPr/>
        </p:nvSpPr>
        <p:spPr>
          <a:xfrm>
            <a:off x="12172810" y="10941203"/>
            <a:ext cx="296267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MX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Primer ronda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24BE909E-CFE3-D346-AC3B-E7096F3856EF}"/>
              </a:ext>
            </a:extLst>
          </p:cNvPr>
          <p:cNvSpPr txBox="1">
            <a:spLocks/>
          </p:cNvSpPr>
          <p:nvPr/>
        </p:nvSpPr>
        <p:spPr>
          <a:xfrm>
            <a:off x="12172811" y="11654916"/>
            <a:ext cx="828442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E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 un ciclo </a:t>
            </a:r>
            <a:r>
              <a:rPr lang="es-ES" dirty="0" err="1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</a:t>
            </a:r>
            <a:r>
              <a:rPr lang="es-E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 reparte una carta al usuario y una carta al casino hasta que se le dan dos a cada uno. Primero se reparte al usuario y luego al casino.  Realizar la suma de la primer ronda.</a:t>
            </a:r>
            <a:endParaRPr lang="es-MX" dirty="0">
              <a:solidFill>
                <a:schemeClr val="tx1"/>
              </a:solidFill>
              <a:latin typeface="Lato Light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9A202E-2C4B-984F-97E9-E7FB12937220}"/>
              </a:ext>
            </a:extLst>
          </p:cNvPr>
          <p:cNvSpPr>
            <a:spLocks noChangeAspect="1"/>
          </p:cNvSpPr>
          <p:nvPr/>
        </p:nvSpPr>
        <p:spPr>
          <a:xfrm>
            <a:off x="10107037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463ABD-4412-2E46-A61A-44D92383D932}"/>
              </a:ext>
            </a:extLst>
          </p:cNvPr>
          <p:cNvSpPr txBox="1"/>
          <p:nvPr/>
        </p:nvSpPr>
        <p:spPr>
          <a:xfrm>
            <a:off x="14575571" y="3173403"/>
            <a:ext cx="429316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s-MX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Definir diccionarios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74E6C41A-6D6F-3A4C-AD19-DA421ECF116A}"/>
              </a:ext>
            </a:extLst>
          </p:cNvPr>
          <p:cNvSpPr txBox="1">
            <a:spLocks/>
          </p:cNvSpPr>
          <p:nvPr/>
        </p:nvSpPr>
        <p:spPr>
          <a:xfrm>
            <a:off x="14448590" y="3758178"/>
            <a:ext cx="82844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MX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Elaborar 5 diccionarios con 52 cartas cada uno y una lista con números del 1 al 5, que representan los mazos.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84284A-41DC-0348-AA09-BCDEAFFC10E6}"/>
              </a:ext>
            </a:extLst>
          </p:cNvPr>
          <p:cNvSpPr>
            <a:spLocks noChangeAspect="1"/>
          </p:cNvSpPr>
          <p:nvPr/>
        </p:nvSpPr>
        <p:spPr>
          <a:xfrm>
            <a:off x="12749838" y="3411942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Lato Light" panose="020F050202020403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EB6BFA-14E7-6445-88CD-DF5CBE3E62A7}"/>
              </a:ext>
            </a:extLst>
          </p:cNvPr>
          <p:cNvSpPr txBox="1"/>
          <p:nvPr/>
        </p:nvSpPr>
        <p:spPr>
          <a:xfrm>
            <a:off x="12973730" y="8370745"/>
            <a:ext cx="33698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MX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Repartir cartas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B68B0A95-E78F-4544-906E-F44AB7D5BF29}"/>
              </a:ext>
            </a:extLst>
          </p:cNvPr>
          <p:cNvSpPr txBox="1">
            <a:spLocks/>
          </p:cNvSpPr>
          <p:nvPr/>
        </p:nvSpPr>
        <p:spPr>
          <a:xfrm>
            <a:off x="12973731" y="9056245"/>
            <a:ext cx="828442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MX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 una función que </a:t>
            </a:r>
            <a:r>
              <a:rPr lang="es-E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elige una carta aleatoria, del mazo previamente seleccionado, para repartir la primera carta al jugador y repetir el mismo proceso para repartir al casino</a:t>
            </a:r>
            <a:r>
              <a:rPr lang="es-MX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.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4A87BE3-0A35-AE49-85E7-42ACC7A2C4F3}"/>
              </a:ext>
            </a:extLst>
          </p:cNvPr>
          <p:cNvSpPr>
            <a:spLocks noChangeAspect="1"/>
          </p:cNvSpPr>
          <p:nvPr/>
        </p:nvSpPr>
        <p:spPr>
          <a:xfrm>
            <a:off x="10907957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Lato Light" panose="020F0502020204030203" pitchFamily="34" charset="0"/>
            </a:endParaRPr>
          </a:p>
        </p:txBody>
      </p:sp>
      <p:pic>
        <p:nvPicPr>
          <p:cNvPr id="84" name="Gráfico 83" descr="Baraja contorno">
            <a:extLst>
              <a:ext uri="{FF2B5EF4-FFF2-40B4-BE49-F238E27FC236}">
                <a16:creationId xmlns:a16="http://schemas.microsoft.com/office/drawing/2014/main" id="{352BEBC9-B205-4ADB-A763-9E85E8D1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0353" y="5926488"/>
            <a:ext cx="1103111" cy="1103111"/>
          </a:xfrm>
          <a:prstGeom prst="rect">
            <a:avLst/>
          </a:prstGeom>
        </p:spPr>
      </p:pic>
      <p:pic>
        <p:nvPicPr>
          <p:cNvPr id="86" name="Gráfico 85" descr="Baraja con relleno sólido">
            <a:extLst>
              <a:ext uri="{FF2B5EF4-FFF2-40B4-BE49-F238E27FC236}">
                <a16:creationId xmlns:a16="http://schemas.microsoft.com/office/drawing/2014/main" id="{9801C78D-46FE-4D8B-BDC9-44A59B811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3730" y="3565333"/>
            <a:ext cx="1205651" cy="1205651"/>
          </a:xfrm>
          <a:prstGeom prst="rect">
            <a:avLst/>
          </a:prstGeom>
        </p:spPr>
      </p:pic>
      <p:pic>
        <p:nvPicPr>
          <p:cNvPr id="119" name="Gráfico 118" descr="Trébol contorno">
            <a:extLst>
              <a:ext uri="{FF2B5EF4-FFF2-40B4-BE49-F238E27FC236}">
                <a16:creationId xmlns:a16="http://schemas.microsoft.com/office/drawing/2014/main" id="{5A456CA7-1521-409A-BDA5-5B9AD0FCA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5751" y="11312612"/>
            <a:ext cx="1367283" cy="1367283"/>
          </a:xfrm>
          <a:prstGeom prst="rect">
            <a:avLst/>
          </a:prstGeom>
        </p:spPr>
      </p:pic>
      <p:pic>
        <p:nvPicPr>
          <p:cNvPr id="121" name="Gráfico 120" descr="Traje de Espada contorno">
            <a:extLst>
              <a:ext uri="{FF2B5EF4-FFF2-40B4-BE49-F238E27FC236}">
                <a16:creationId xmlns:a16="http://schemas.microsoft.com/office/drawing/2014/main" id="{795253F8-90A8-419A-8B1A-2EECE91095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25226" y="8810132"/>
            <a:ext cx="1138230" cy="11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8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46E57-5A75-844E-A187-3DD87D3AE6D0}"/>
              </a:ext>
            </a:extLst>
          </p:cNvPr>
          <p:cNvSpPr txBox="1"/>
          <p:nvPr/>
        </p:nvSpPr>
        <p:spPr>
          <a:xfrm>
            <a:off x="8266954" y="612372"/>
            <a:ext cx="7843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Cartas </a:t>
            </a:r>
            <a:r>
              <a:rPr lang="es-MX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adicionales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97B8A-48E2-6E46-997A-2584309AF2AF}"/>
              </a:ext>
            </a:extLst>
          </p:cNvPr>
          <p:cNvSpPr txBox="1"/>
          <p:nvPr/>
        </p:nvSpPr>
        <p:spPr>
          <a:xfrm>
            <a:off x="10282691" y="1575186"/>
            <a:ext cx="381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Proyecto: Blackjack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AF1469-C099-E140-9E2A-15202C679193}"/>
              </a:ext>
            </a:extLst>
          </p:cNvPr>
          <p:cNvGrpSpPr/>
          <p:nvPr/>
        </p:nvGrpSpPr>
        <p:grpSpPr>
          <a:xfrm>
            <a:off x="830615" y="1806018"/>
            <a:ext cx="7686939" cy="11441273"/>
            <a:chOff x="8332101" y="820889"/>
            <a:chExt cx="7200756" cy="12342095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1F0926C7-5344-8D42-96CC-279AE0E5B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2101" y="2891825"/>
              <a:ext cx="3113608" cy="2782372"/>
            </a:xfrm>
            <a:custGeom>
              <a:avLst/>
              <a:gdLst>
                <a:gd name="T0" fmla="*/ 4083 w 4766"/>
                <a:gd name="T1" fmla="*/ 0 h 4259"/>
                <a:gd name="T2" fmla="*/ 4083 w 4766"/>
                <a:gd name="T3" fmla="*/ 0 h 4259"/>
                <a:gd name="T4" fmla="*/ 3698 w 4766"/>
                <a:gd name="T5" fmla="*/ 195 h 4259"/>
                <a:gd name="T6" fmla="*/ 3698 w 4766"/>
                <a:gd name="T7" fmla="*/ 195 h 4259"/>
                <a:gd name="T8" fmla="*/ 3641 w 4766"/>
                <a:gd name="T9" fmla="*/ 389 h 4259"/>
                <a:gd name="T10" fmla="*/ 3641 w 4766"/>
                <a:gd name="T11" fmla="*/ 1782 h 4259"/>
                <a:gd name="T12" fmla="*/ 3641 w 4766"/>
                <a:gd name="T13" fmla="*/ 3869 h 4259"/>
                <a:gd name="T14" fmla="*/ 3641 w 4766"/>
                <a:gd name="T15" fmla="*/ 3869 h 4259"/>
                <a:gd name="T16" fmla="*/ 3264 w 4766"/>
                <a:gd name="T17" fmla="*/ 4194 h 4259"/>
                <a:gd name="T18" fmla="*/ 0 w 4766"/>
                <a:gd name="T19" fmla="*/ 4194 h 4259"/>
                <a:gd name="T20" fmla="*/ 0 w 4766"/>
                <a:gd name="T21" fmla="*/ 4258 h 4259"/>
                <a:gd name="T22" fmla="*/ 3264 w 4766"/>
                <a:gd name="T23" fmla="*/ 4258 h 4259"/>
                <a:gd name="T24" fmla="*/ 3264 w 4766"/>
                <a:gd name="T25" fmla="*/ 4258 h 4259"/>
                <a:gd name="T26" fmla="*/ 3648 w 4766"/>
                <a:gd name="T27" fmla="*/ 4063 h 4259"/>
                <a:gd name="T28" fmla="*/ 3648 w 4766"/>
                <a:gd name="T29" fmla="*/ 4063 h 4259"/>
                <a:gd name="T30" fmla="*/ 3706 w 4766"/>
                <a:gd name="T31" fmla="*/ 3869 h 4259"/>
                <a:gd name="T32" fmla="*/ 3706 w 4766"/>
                <a:gd name="T33" fmla="*/ 2571 h 4259"/>
                <a:gd name="T34" fmla="*/ 3706 w 4766"/>
                <a:gd name="T35" fmla="*/ 390 h 4259"/>
                <a:gd name="T36" fmla="*/ 3706 w 4766"/>
                <a:gd name="T37" fmla="*/ 390 h 4259"/>
                <a:gd name="T38" fmla="*/ 4083 w 4766"/>
                <a:gd name="T39" fmla="*/ 64 h 4259"/>
                <a:gd name="T40" fmla="*/ 4765 w 4766"/>
                <a:gd name="T41" fmla="*/ 64 h 4259"/>
                <a:gd name="T42" fmla="*/ 4765 w 4766"/>
                <a:gd name="T43" fmla="*/ 0 h 4259"/>
                <a:gd name="T44" fmla="*/ 4083 w 4766"/>
                <a:gd name="T45" fmla="*/ 0 h 4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66" h="4259">
                  <a:moveTo>
                    <a:pt x="4083" y="0"/>
                  </a:moveTo>
                  <a:lnTo>
                    <a:pt x="4083" y="0"/>
                  </a:lnTo>
                  <a:cubicBezTo>
                    <a:pt x="3858" y="0"/>
                    <a:pt x="3750" y="106"/>
                    <a:pt x="3698" y="195"/>
                  </a:cubicBezTo>
                  <a:lnTo>
                    <a:pt x="3698" y="195"/>
                  </a:lnTo>
                  <a:cubicBezTo>
                    <a:pt x="3643" y="290"/>
                    <a:pt x="3641" y="385"/>
                    <a:pt x="3641" y="389"/>
                  </a:cubicBezTo>
                  <a:lnTo>
                    <a:pt x="3641" y="1782"/>
                  </a:lnTo>
                  <a:lnTo>
                    <a:pt x="3641" y="3869"/>
                  </a:lnTo>
                  <a:lnTo>
                    <a:pt x="3641" y="3869"/>
                  </a:lnTo>
                  <a:cubicBezTo>
                    <a:pt x="3640" y="3881"/>
                    <a:pt x="3631" y="4194"/>
                    <a:pt x="3264" y="4194"/>
                  </a:cubicBezTo>
                  <a:lnTo>
                    <a:pt x="0" y="4194"/>
                  </a:lnTo>
                  <a:lnTo>
                    <a:pt x="0" y="4258"/>
                  </a:lnTo>
                  <a:lnTo>
                    <a:pt x="3264" y="4258"/>
                  </a:lnTo>
                  <a:lnTo>
                    <a:pt x="3264" y="4258"/>
                  </a:lnTo>
                  <a:cubicBezTo>
                    <a:pt x="3488" y="4258"/>
                    <a:pt x="3597" y="4153"/>
                    <a:pt x="3648" y="4063"/>
                  </a:cubicBezTo>
                  <a:lnTo>
                    <a:pt x="3648" y="4063"/>
                  </a:lnTo>
                  <a:cubicBezTo>
                    <a:pt x="3704" y="3968"/>
                    <a:pt x="3706" y="3873"/>
                    <a:pt x="3706" y="3869"/>
                  </a:cubicBezTo>
                  <a:lnTo>
                    <a:pt x="3706" y="2571"/>
                  </a:lnTo>
                  <a:lnTo>
                    <a:pt x="3706" y="390"/>
                  </a:lnTo>
                  <a:lnTo>
                    <a:pt x="3706" y="390"/>
                  </a:lnTo>
                  <a:cubicBezTo>
                    <a:pt x="3706" y="377"/>
                    <a:pt x="3716" y="64"/>
                    <a:pt x="4083" y="64"/>
                  </a:cubicBezTo>
                  <a:lnTo>
                    <a:pt x="4765" y="64"/>
                  </a:lnTo>
                  <a:lnTo>
                    <a:pt x="4765" y="0"/>
                  </a:lnTo>
                  <a:lnTo>
                    <a:pt x="4083" y="0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A2B0EA51-5066-C843-B44F-75A9CC34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0158" y="5377528"/>
              <a:ext cx="1843394" cy="1975887"/>
            </a:xfrm>
            <a:custGeom>
              <a:avLst/>
              <a:gdLst>
                <a:gd name="T0" fmla="*/ 926 w 2821"/>
                <a:gd name="T1" fmla="*/ 3022 h 3023"/>
                <a:gd name="T2" fmla="*/ 2573 w 2821"/>
                <a:gd name="T3" fmla="*/ 1136 h 3023"/>
                <a:gd name="T4" fmla="*/ 2573 w 2821"/>
                <a:gd name="T5" fmla="*/ 1136 h 3023"/>
                <a:gd name="T6" fmla="*/ 2558 w 2821"/>
                <a:gd name="T7" fmla="*/ 208 h 3023"/>
                <a:gd name="T8" fmla="*/ 2558 w 2821"/>
                <a:gd name="T9" fmla="*/ 208 h 3023"/>
                <a:gd name="T10" fmla="*/ 1649 w 2821"/>
                <a:gd name="T11" fmla="*/ 385 h 3023"/>
                <a:gd name="T12" fmla="*/ 1647 w 2821"/>
                <a:gd name="T13" fmla="*/ 383 h 3023"/>
                <a:gd name="T14" fmla="*/ 0 w 2821"/>
                <a:gd name="T15" fmla="*/ 2269 h 3023"/>
                <a:gd name="T16" fmla="*/ 926 w 2821"/>
                <a:gd name="T17" fmla="*/ 3022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1" h="3023">
                  <a:moveTo>
                    <a:pt x="926" y="3022"/>
                  </a:moveTo>
                  <a:lnTo>
                    <a:pt x="2573" y="1136"/>
                  </a:lnTo>
                  <a:lnTo>
                    <a:pt x="2573" y="1136"/>
                  </a:lnTo>
                  <a:cubicBezTo>
                    <a:pt x="2820" y="831"/>
                    <a:pt x="2813" y="415"/>
                    <a:pt x="2558" y="208"/>
                  </a:cubicBezTo>
                  <a:lnTo>
                    <a:pt x="2558" y="208"/>
                  </a:lnTo>
                  <a:cubicBezTo>
                    <a:pt x="2304" y="0"/>
                    <a:pt x="1896" y="80"/>
                    <a:pt x="1649" y="385"/>
                  </a:cubicBezTo>
                  <a:lnTo>
                    <a:pt x="1647" y="383"/>
                  </a:lnTo>
                  <a:lnTo>
                    <a:pt x="0" y="2269"/>
                  </a:lnTo>
                  <a:lnTo>
                    <a:pt x="926" y="302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7574AFA1-E62A-C442-8F3E-0DDBA7390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5448" y="5377528"/>
              <a:ext cx="1843394" cy="1975887"/>
            </a:xfrm>
            <a:custGeom>
              <a:avLst/>
              <a:gdLst>
                <a:gd name="T0" fmla="*/ 1894 w 2822"/>
                <a:gd name="T1" fmla="*/ 3022 h 3023"/>
                <a:gd name="T2" fmla="*/ 247 w 2822"/>
                <a:gd name="T3" fmla="*/ 1136 h 3023"/>
                <a:gd name="T4" fmla="*/ 247 w 2822"/>
                <a:gd name="T5" fmla="*/ 1136 h 3023"/>
                <a:gd name="T6" fmla="*/ 261 w 2822"/>
                <a:gd name="T7" fmla="*/ 208 h 3023"/>
                <a:gd name="T8" fmla="*/ 261 w 2822"/>
                <a:gd name="T9" fmla="*/ 208 h 3023"/>
                <a:gd name="T10" fmla="*/ 1171 w 2822"/>
                <a:gd name="T11" fmla="*/ 385 h 3023"/>
                <a:gd name="T12" fmla="*/ 1174 w 2822"/>
                <a:gd name="T13" fmla="*/ 383 h 3023"/>
                <a:gd name="T14" fmla="*/ 2821 w 2822"/>
                <a:gd name="T15" fmla="*/ 2269 h 3023"/>
                <a:gd name="T16" fmla="*/ 1894 w 2822"/>
                <a:gd name="T17" fmla="*/ 3022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2" h="3023">
                  <a:moveTo>
                    <a:pt x="1894" y="3022"/>
                  </a:moveTo>
                  <a:lnTo>
                    <a:pt x="247" y="1136"/>
                  </a:lnTo>
                  <a:lnTo>
                    <a:pt x="247" y="1136"/>
                  </a:lnTo>
                  <a:cubicBezTo>
                    <a:pt x="0" y="831"/>
                    <a:pt x="6" y="415"/>
                    <a:pt x="261" y="208"/>
                  </a:cubicBezTo>
                  <a:lnTo>
                    <a:pt x="261" y="208"/>
                  </a:lnTo>
                  <a:cubicBezTo>
                    <a:pt x="516" y="0"/>
                    <a:pt x="924" y="80"/>
                    <a:pt x="1171" y="385"/>
                  </a:cubicBezTo>
                  <a:lnTo>
                    <a:pt x="1174" y="383"/>
                  </a:lnTo>
                  <a:lnTo>
                    <a:pt x="2821" y="2269"/>
                  </a:lnTo>
                  <a:lnTo>
                    <a:pt x="1894" y="3022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14C7F2AF-5284-DC40-91A3-5CACF483E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5449" y="12180802"/>
              <a:ext cx="535736" cy="267867"/>
            </a:xfrm>
            <a:custGeom>
              <a:avLst/>
              <a:gdLst>
                <a:gd name="T0" fmla="*/ 0 w 820"/>
                <a:gd name="T1" fmla="*/ 120 h 412"/>
                <a:gd name="T2" fmla="*/ 0 w 820"/>
                <a:gd name="T3" fmla="*/ 120 h 412"/>
                <a:gd name="T4" fmla="*/ 244 w 820"/>
                <a:gd name="T5" fmla="*/ 37 h 412"/>
                <a:gd name="T6" fmla="*/ 244 w 820"/>
                <a:gd name="T7" fmla="*/ 37 h 412"/>
                <a:gd name="T8" fmla="*/ 730 w 820"/>
                <a:gd name="T9" fmla="*/ 99 h 412"/>
                <a:gd name="T10" fmla="*/ 730 w 820"/>
                <a:gd name="T11" fmla="*/ 99 h 412"/>
                <a:gd name="T12" fmla="*/ 804 w 820"/>
                <a:gd name="T13" fmla="*/ 349 h 412"/>
                <a:gd name="T14" fmla="*/ 804 w 820"/>
                <a:gd name="T15" fmla="*/ 349 h 412"/>
                <a:gd name="T16" fmla="*/ 392 w 820"/>
                <a:gd name="T17" fmla="*/ 402 h 412"/>
                <a:gd name="T18" fmla="*/ 392 w 820"/>
                <a:gd name="T19" fmla="*/ 402 h 412"/>
                <a:gd name="T20" fmla="*/ 0 w 820"/>
                <a:gd name="T21" fmla="*/ 12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0" h="412">
                  <a:moveTo>
                    <a:pt x="0" y="120"/>
                  </a:moveTo>
                  <a:lnTo>
                    <a:pt x="0" y="120"/>
                  </a:lnTo>
                  <a:cubicBezTo>
                    <a:pt x="0" y="120"/>
                    <a:pt x="3" y="0"/>
                    <a:pt x="244" y="37"/>
                  </a:cubicBezTo>
                  <a:lnTo>
                    <a:pt x="244" y="37"/>
                  </a:lnTo>
                  <a:cubicBezTo>
                    <a:pt x="485" y="74"/>
                    <a:pt x="640" y="114"/>
                    <a:pt x="730" y="99"/>
                  </a:cubicBezTo>
                  <a:lnTo>
                    <a:pt x="730" y="99"/>
                  </a:lnTo>
                  <a:cubicBezTo>
                    <a:pt x="819" y="83"/>
                    <a:pt x="819" y="340"/>
                    <a:pt x="804" y="349"/>
                  </a:cubicBezTo>
                  <a:lnTo>
                    <a:pt x="804" y="349"/>
                  </a:lnTo>
                  <a:cubicBezTo>
                    <a:pt x="788" y="359"/>
                    <a:pt x="417" y="411"/>
                    <a:pt x="392" y="402"/>
                  </a:cubicBezTo>
                  <a:lnTo>
                    <a:pt x="392" y="402"/>
                  </a:lnTo>
                  <a:cubicBezTo>
                    <a:pt x="368" y="393"/>
                    <a:pt x="0" y="120"/>
                    <a:pt x="0" y="120"/>
                  </a:cubicBezTo>
                </a:path>
              </a:pathLst>
            </a:custGeom>
            <a:solidFill>
              <a:srgbClr val="8C64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30A65DB-E993-8149-88B3-73F14029B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4476" y="12537959"/>
              <a:ext cx="1713781" cy="625025"/>
            </a:xfrm>
            <a:custGeom>
              <a:avLst/>
              <a:gdLst>
                <a:gd name="T0" fmla="*/ 117 w 2622"/>
                <a:gd name="T1" fmla="*/ 0 h 956"/>
                <a:gd name="T2" fmla="*/ 117 w 2622"/>
                <a:gd name="T3" fmla="*/ 0 h 956"/>
                <a:gd name="T4" fmla="*/ 40 w 2622"/>
                <a:gd name="T5" fmla="*/ 295 h 956"/>
                <a:gd name="T6" fmla="*/ 40 w 2622"/>
                <a:gd name="T7" fmla="*/ 295 h 956"/>
                <a:gd name="T8" fmla="*/ 739 w 2622"/>
                <a:gd name="T9" fmla="*/ 562 h 956"/>
                <a:gd name="T10" fmla="*/ 739 w 2622"/>
                <a:gd name="T11" fmla="*/ 562 h 956"/>
                <a:gd name="T12" fmla="*/ 2494 w 2622"/>
                <a:gd name="T13" fmla="*/ 590 h 956"/>
                <a:gd name="T14" fmla="*/ 2494 w 2622"/>
                <a:gd name="T15" fmla="*/ 590 h 956"/>
                <a:gd name="T16" fmla="*/ 2373 w 2622"/>
                <a:gd name="T17" fmla="*/ 244 h 956"/>
                <a:gd name="T18" fmla="*/ 2373 w 2622"/>
                <a:gd name="T19" fmla="*/ 244 h 956"/>
                <a:gd name="T20" fmla="*/ 117 w 2622"/>
                <a:gd name="T21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2" h="956">
                  <a:moveTo>
                    <a:pt x="117" y="0"/>
                  </a:moveTo>
                  <a:lnTo>
                    <a:pt x="117" y="0"/>
                  </a:lnTo>
                  <a:cubicBezTo>
                    <a:pt x="117" y="0"/>
                    <a:pt x="0" y="81"/>
                    <a:pt x="40" y="295"/>
                  </a:cubicBezTo>
                  <a:lnTo>
                    <a:pt x="40" y="295"/>
                  </a:lnTo>
                  <a:cubicBezTo>
                    <a:pt x="59" y="372"/>
                    <a:pt x="280" y="348"/>
                    <a:pt x="739" y="562"/>
                  </a:cubicBezTo>
                  <a:lnTo>
                    <a:pt x="739" y="562"/>
                  </a:lnTo>
                  <a:cubicBezTo>
                    <a:pt x="1197" y="775"/>
                    <a:pt x="1810" y="955"/>
                    <a:pt x="2494" y="590"/>
                  </a:cubicBezTo>
                  <a:lnTo>
                    <a:pt x="2494" y="590"/>
                  </a:lnTo>
                  <a:cubicBezTo>
                    <a:pt x="2565" y="553"/>
                    <a:pt x="2621" y="265"/>
                    <a:pt x="2373" y="244"/>
                  </a:cubicBezTo>
                  <a:lnTo>
                    <a:pt x="2373" y="244"/>
                  </a:lnTo>
                  <a:cubicBezTo>
                    <a:pt x="2126" y="222"/>
                    <a:pt x="117" y="0"/>
                    <a:pt x="117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065925F-F9BF-774A-A2C0-90D5D5C9D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4575" y="11812123"/>
              <a:ext cx="529976" cy="648067"/>
            </a:xfrm>
            <a:custGeom>
              <a:avLst/>
              <a:gdLst>
                <a:gd name="T0" fmla="*/ 810 w 811"/>
                <a:gd name="T1" fmla="*/ 889 h 992"/>
                <a:gd name="T2" fmla="*/ 810 w 811"/>
                <a:gd name="T3" fmla="*/ 889 h 992"/>
                <a:gd name="T4" fmla="*/ 692 w 811"/>
                <a:gd name="T5" fmla="*/ 991 h 992"/>
                <a:gd name="T6" fmla="*/ 119 w 811"/>
                <a:gd name="T7" fmla="*/ 991 h 992"/>
                <a:gd name="T8" fmla="*/ 119 w 811"/>
                <a:gd name="T9" fmla="*/ 991 h 992"/>
                <a:gd name="T10" fmla="*/ 0 w 811"/>
                <a:gd name="T11" fmla="*/ 889 h 992"/>
                <a:gd name="T12" fmla="*/ 0 w 811"/>
                <a:gd name="T13" fmla="*/ 102 h 992"/>
                <a:gd name="T14" fmla="*/ 0 w 811"/>
                <a:gd name="T15" fmla="*/ 102 h 992"/>
                <a:gd name="T16" fmla="*/ 119 w 811"/>
                <a:gd name="T17" fmla="*/ 0 h 992"/>
                <a:gd name="T18" fmla="*/ 692 w 811"/>
                <a:gd name="T19" fmla="*/ 0 h 992"/>
                <a:gd name="T20" fmla="*/ 692 w 811"/>
                <a:gd name="T21" fmla="*/ 0 h 992"/>
                <a:gd name="T22" fmla="*/ 810 w 811"/>
                <a:gd name="T23" fmla="*/ 102 h 992"/>
                <a:gd name="T24" fmla="*/ 810 w 811"/>
                <a:gd name="T25" fmla="*/ 88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1" h="992">
                  <a:moveTo>
                    <a:pt x="810" y="889"/>
                  </a:moveTo>
                  <a:lnTo>
                    <a:pt x="810" y="889"/>
                  </a:lnTo>
                  <a:cubicBezTo>
                    <a:pt x="810" y="945"/>
                    <a:pt x="757" y="991"/>
                    <a:pt x="692" y="991"/>
                  </a:cubicBezTo>
                  <a:lnTo>
                    <a:pt x="119" y="991"/>
                  </a:lnTo>
                  <a:lnTo>
                    <a:pt x="119" y="991"/>
                  </a:lnTo>
                  <a:cubicBezTo>
                    <a:pt x="53" y="991"/>
                    <a:pt x="0" y="945"/>
                    <a:pt x="0" y="889"/>
                  </a:cubicBezTo>
                  <a:lnTo>
                    <a:pt x="0" y="102"/>
                  </a:lnTo>
                  <a:lnTo>
                    <a:pt x="0" y="102"/>
                  </a:lnTo>
                  <a:cubicBezTo>
                    <a:pt x="0" y="46"/>
                    <a:pt x="53" y="0"/>
                    <a:pt x="119" y="0"/>
                  </a:cubicBezTo>
                  <a:lnTo>
                    <a:pt x="692" y="0"/>
                  </a:lnTo>
                  <a:lnTo>
                    <a:pt x="692" y="0"/>
                  </a:lnTo>
                  <a:cubicBezTo>
                    <a:pt x="757" y="0"/>
                    <a:pt x="810" y="46"/>
                    <a:pt x="810" y="102"/>
                  </a:cubicBezTo>
                  <a:lnTo>
                    <a:pt x="810" y="88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D5C3421-7A1E-434E-A16E-C37B0BEF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6322" y="12085750"/>
              <a:ext cx="1595688" cy="924578"/>
            </a:xfrm>
            <a:custGeom>
              <a:avLst/>
              <a:gdLst>
                <a:gd name="T0" fmla="*/ 103 w 2443"/>
                <a:gd name="T1" fmla="*/ 263 h 1417"/>
                <a:gd name="T2" fmla="*/ 103 w 2443"/>
                <a:gd name="T3" fmla="*/ 263 h 1417"/>
                <a:gd name="T4" fmla="*/ 3 w 2443"/>
                <a:gd name="T5" fmla="*/ 724 h 1417"/>
                <a:gd name="T6" fmla="*/ 3 w 2443"/>
                <a:gd name="T7" fmla="*/ 724 h 1417"/>
                <a:gd name="T8" fmla="*/ 482 w 2443"/>
                <a:gd name="T9" fmla="*/ 908 h 1417"/>
                <a:gd name="T10" fmla="*/ 482 w 2443"/>
                <a:gd name="T11" fmla="*/ 908 h 1417"/>
                <a:gd name="T12" fmla="*/ 2380 w 2443"/>
                <a:gd name="T13" fmla="*/ 1005 h 1417"/>
                <a:gd name="T14" fmla="*/ 2380 w 2443"/>
                <a:gd name="T15" fmla="*/ 1005 h 1417"/>
                <a:gd name="T16" fmla="*/ 1615 w 2443"/>
                <a:gd name="T17" fmla="*/ 413 h 1417"/>
                <a:gd name="T18" fmla="*/ 1615 w 2443"/>
                <a:gd name="T19" fmla="*/ 413 h 1417"/>
                <a:gd name="T20" fmla="*/ 1204 w 2443"/>
                <a:gd name="T21" fmla="*/ 37 h 1417"/>
                <a:gd name="T22" fmla="*/ 1204 w 2443"/>
                <a:gd name="T23" fmla="*/ 37 h 1417"/>
                <a:gd name="T24" fmla="*/ 653 w 2443"/>
                <a:gd name="T25" fmla="*/ 347 h 1417"/>
                <a:gd name="T26" fmla="*/ 653 w 2443"/>
                <a:gd name="T27" fmla="*/ 347 h 1417"/>
                <a:gd name="T28" fmla="*/ 103 w 2443"/>
                <a:gd name="T29" fmla="*/ 263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3" h="1417">
                  <a:moveTo>
                    <a:pt x="103" y="263"/>
                  </a:moveTo>
                  <a:lnTo>
                    <a:pt x="103" y="263"/>
                  </a:lnTo>
                  <a:cubicBezTo>
                    <a:pt x="103" y="263"/>
                    <a:pt x="0" y="638"/>
                    <a:pt x="3" y="724"/>
                  </a:cubicBezTo>
                  <a:lnTo>
                    <a:pt x="3" y="724"/>
                  </a:lnTo>
                  <a:cubicBezTo>
                    <a:pt x="288" y="811"/>
                    <a:pt x="200" y="775"/>
                    <a:pt x="482" y="908"/>
                  </a:cubicBezTo>
                  <a:lnTo>
                    <a:pt x="482" y="908"/>
                  </a:lnTo>
                  <a:cubicBezTo>
                    <a:pt x="764" y="1041"/>
                    <a:pt x="1888" y="1416"/>
                    <a:pt x="2380" y="1005"/>
                  </a:cubicBezTo>
                  <a:lnTo>
                    <a:pt x="2380" y="1005"/>
                  </a:lnTo>
                  <a:cubicBezTo>
                    <a:pt x="2442" y="943"/>
                    <a:pt x="2305" y="580"/>
                    <a:pt x="1615" y="413"/>
                  </a:cubicBezTo>
                  <a:lnTo>
                    <a:pt x="1615" y="413"/>
                  </a:lnTo>
                  <a:cubicBezTo>
                    <a:pt x="1483" y="360"/>
                    <a:pt x="1281" y="149"/>
                    <a:pt x="1204" y="37"/>
                  </a:cubicBezTo>
                  <a:lnTo>
                    <a:pt x="1204" y="37"/>
                  </a:lnTo>
                  <a:cubicBezTo>
                    <a:pt x="1074" y="0"/>
                    <a:pt x="883" y="136"/>
                    <a:pt x="653" y="347"/>
                  </a:cubicBezTo>
                  <a:lnTo>
                    <a:pt x="653" y="347"/>
                  </a:lnTo>
                  <a:cubicBezTo>
                    <a:pt x="424" y="558"/>
                    <a:pt x="112" y="164"/>
                    <a:pt x="103" y="263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C53D7E2-6D7D-8047-93CF-D6B134B65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1510" y="12160638"/>
              <a:ext cx="362918" cy="282270"/>
            </a:xfrm>
            <a:custGeom>
              <a:avLst/>
              <a:gdLst>
                <a:gd name="T0" fmla="*/ 259 w 554"/>
                <a:gd name="T1" fmla="*/ 55 h 433"/>
                <a:gd name="T2" fmla="*/ 72 w 554"/>
                <a:gd name="T3" fmla="*/ 143 h 433"/>
                <a:gd name="T4" fmla="*/ 177 w 554"/>
                <a:gd name="T5" fmla="*/ 132 h 433"/>
                <a:gd name="T6" fmla="*/ 215 w 554"/>
                <a:gd name="T7" fmla="*/ 128 h 433"/>
                <a:gd name="T8" fmla="*/ 378 w 554"/>
                <a:gd name="T9" fmla="*/ 162 h 433"/>
                <a:gd name="T10" fmla="*/ 247 w 554"/>
                <a:gd name="T11" fmla="*/ 169 h 433"/>
                <a:gd name="T12" fmla="*/ 236 w 554"/>
                <a:gd name="T13" fmla="*/ 255 h 433"/>
                <a:gd name="T14" fmla="*/ 343 w 554"/>
                <a:gd name="T15" fmla="*/ 222 h 433"/>
                <a:gd name="T16" fmla="*/ 378 w 554"/>
                <a:gd name="T17" fmla="*/ 162 h 433"/>
                <a:gd name="T18" fmla="*/ 353 w 554"/>
                <a:gd name="T19" fmla="*/ 421 h 433"/>
                <a:gd name="T20" fmla="*/ 330 w 554"/>
                <a:gd name="T21" fmla="*/ 270 h 433"/>
                <a:gd name="T22" fmla="*/ 226 w 554"/>
                <a:gd name="T23" fmla="*/ 308 h 433"/>
                <a:gd name="T24" fmla="*/ 206 w 554"/>
                <a:gd name="T25" fmla="*/ 307 h 433"/>
                <a:gd name="T26" fmla="*/ 195 w 554"/>
                <a:gd name="T27" fmla="*/ 291 h 433"/>
                <a:gd name="T28" fmla="*/ 201 w 554"/>
                <a:gd name="T29" fmla="*/ 173 h 433"/>
                <a:gd name="T30" fmla="*/ 182 w 554"/>
                <a:gd name="T31" fmla="*/ 175 h 433"/>
                <a:gd name="T32" fmla="*/ 25 w 554"/>
                <a:gd name="T33" fmla="*/ 191 h 433"/>
                <a:gd name="T34" fmla="*/ 4 w 554"/>
                <a:gd name="T35" fmla="*/ 180 h 433"/>
                <a:gd name="T36" fmla="*/ 5 w 554"/>
                <a:gd name="T37" fmla="*/ 157 h 433"/>
                <a:gd name="T38" fmla="*/ 312 w 554"/>
                <a:gd name="T39" fmla="*/ 8 h 433"/>
                <a:gd name="T40" fmla="*/ 330 w 554"/>
                <a:gd name="T41" fmla="*/ 22 h 433"/>
                <a:gd name="T42" fmla="*/ 326 w 554"/>
                <a:gd name="T43" fmla="*/ 46 h 433"/>
                <a:gd name="T44" fmla="*/ 266 w 554"/>
                <a:gd name="T45" fmla="*/ 123 h 433"/>
                <a:gd name="T46" fmla="*/ 428 w 554"/>
                <a:gd name="T47" fmla="*/ 123 h 433"/>
                <a:gd name="T48" fmla="*/ 445 w 554"/>
                <a:gd name="T49" fmla="*/ 138 h 433"/>
                <a:gd name="T50" fmla="*/ 439 w 554"/>
                <a:gd name="T51" fmla="*/ 160 h 433"/>
                <a:gd name="T52" fmla="*/ 396 w 554"/>
                <a:gd name="T53" fmla="*/ 213 h 433"/>
                <a:gd name="T54" fmla="*/ 533 w 554"/>
                <a:gd name="T55" fmla="*/ 211 h 433"/>
                <a:gd name="T56" fmla="*/ 552 w 554"/>
                <a:gd name="T57" fmla="*/ 234 h 433"/>
                <a:gd name="T58" fmla="*/ 528 w 554"/>
                <a:gd name="T59" fmla="*/ 253 h 433"/>
                <a:gd name="T60" fmla="*/ 376 w 554"/>
                <a:gd name="T61" fmla="*/ 261 h 433"/>
                <a:gd name="T62" fmla="*/ 391 w 554"/>
                <a:gd name="T63" fmla="*/ 400 h 433"/>
                <a:gd name="T64" fmla="*/ 383 w 554"/>
                <a:gd name="T65" fmla="*/ 429 h 433"/>
                <a:gd name="T66" fmla="*/ 372 w 554"/>
                <a:gd name="T67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4" h="433">
                  <a:moveTo>
                    <a:pt x="259" y="55"/>
                  </a:moveTo>
                  <a:lnTo>
                    <a:pt x="259" y="55"/>
                  </a:lnTo>
                  <a:cubicBezTo>
                    <a:pt x="209" y="61"/>
                    <a:pt x="131" y="82"/>
                    <a:pt x="72" y="143"/>
                  </a:cubicBezTo>
                  <a:lnTo>
                    <a:pt x="72" y="143"/>
                  </a:lnTo>
                  <a:cubicBezTo>
                    <a:pt x="110" y="139"/>
                    <a:pt x="145" y="135"/>
                    <a:pt x="177" y="132"/>
                  </a:cubicBezTo>
                  <a:lnTo>
                    <a:pt x="177" y="132"/>
                  </a:lnTo>
                  <a:cubicBezTo>
                    <a:pt x="191" y="131"/>
                    <a:pt x="203" y="130"/>
                    <a:pt x="215" y="128"/>
                  </a:cubicBezTo>
                  <a:lnTo>
                    <a:pt x="215" y="128"/>
                  </a:lnTo>
                  <a:cubicBezTo>
                    <a:pt x="226" y="103"/>
                    <a:pt x="240" y="78"/>
                    <a:pt x="259" y="55"/>
                  </a:cubicBezTo>
                  <a:close/>
                  <a:moveTo>
                    <a:pt x="378" y="162"/>
                  </a:moveTo>
                  <a:lnTo>
                    <a:pt x="378" y="162"/>
                  </a:lnTo>
                  <a:cubicBezTo>
                    <a:pt x="343" y="161"/>
                    <a:pt x="300" y="164"/>
                    <a:pt x="247" y="169"/>
                  </a:cubicBezTo>
                  <a:lnTo>
                    <a:pt x="247" y="169"/>
                  </a:lnTo>
                  <a:cubicBezTo>
                    <a:pt x="239" y="196"/>
                    <a:pt x="235" y="224"/>
                    <a:pt x="236" y="255"/>
                  </a:cubicBezTo>
                  <a:lnTo>
                    <a:pt x="236" y="255"/>
                  </a:lnTo>
                  <a:cubicBezTo>
                    <a:pt x="272" y="240"/>
                    <a:pt x="308" y="229"/>
                    <a:pt x="343" y="222"/>
                  </a:cubicBezTo>
                  <a:lnTo>
                    <a:pt x="343" y="222"/>
                  </a:lnTo>
                  <a:cubicBezTo>
                    <a:pt x="351" y="202"/>
                    <a:pt x="363" y="182"/>
                    <a:pt x="378" y="162"/>
                  </a:cubicBezTo>
                  <a:close/>
                  <a:moveTo>
                    <a:pt x="353" y="421"/>
                  </a:moveTo>
                  <a:lnTo>
                    <a:pt x="353" y="421"/>
                  </a:lnTo>
                  <a:cubicBezTo>
                    <a:pt x="353" y="420"/>
                    <a:pt x="315" y="354"/>
                    <a:pt x="330" y="270"/>
                  </a:cubicBezTo>
                  <a:lnTo>
                    <a:pt x="330" y="270"/>
                  </a:lnTo>
                  <a:cubicBezTo>
                    <a:pt x="296" y="279"/>
                    <a:pt x="260" y="290"/>
                    <a:pt x="226" y="308"/>
                  </a:cubicBezTo>
                  <a:lnTo>
                    <a:pt x="226" y="308"/>
                  </a:lnTo>
                  <a:cubicBezTo>
                    <a:pt x="219" y="311"/>
                    <a:pt x="212" y="311"/>
                    <a:pt x="206" y="307"/>
                  </a:cubicBezTo>
                  <a:lnTo>
                    <a:pt x="206" y="307"/>
                  </a:lnTo>
                  <a:cubicBezTo>
                    <a:pt x="199" y="304"/>
                    <a:pt x="195" y="298"/>
                    <a:pt x="195" y="291"/>
                  </a:cubicBezTo>
                  <a:lnTo>
                    <a:pt x="195" y="291"/>
                  </a:lnTo>
                  <a:cubicBezTo>
                    <a:pt x="190" y="249"/>
                    <a:pt x="192" y="210"/>
                    <a:pt x="201" y="173"/>
                  </a:cubicBezTo>
                  <a:lnTo>
                    <a:pt x="201" y="173"/>
                  </a:lnTo>
                  <a:cubicBezTo>
                    <a:pt x="195" y="174"/>
                    <a:pt x="188" y="175"/>
                    <a:pt x="182" y="175"/>
                  </a:cubicBezTo>
                  <a:lnTo>
                    <a:pt x="182" y="175"/>
                  </a:lnTo>
                  <a:cubicBezTo>
                    <a:pt x="136" y="180"/>
                    <a:pt x="84" y="185"/>
                    <a:pt x="25" y="191"/>
                  </a:cubicBezTo>
                  <a:lnTo>
                    <a:pt x="25" y="191"/>
                  </a:lnTo>
                  <a:cubicBezTo>
                    <a:pt x="16" y="192"/>
                    <a:pt x="9" y="187"/>
                    <a:pt x="4" y="180"/>
                  </a:cubicBezTo>
                  <a:lnTo>
                    <a:pt x="4" y="180"/>
                  </a:lnTo>
                  <a:cubicBezTo>
                    <a:pt x="0" y="173"/>
                    <a:pt x="0" y="164"/>
                    <a:pt x="5" y="157"/>
                  </a:cubicBezTo>
                  <a:lnTo>
                    <a:pt x="5" y="157"/>
                  </a:lnTo>
                  <a:cubicBezTo>
                    <a:pt x="108" y="0"/>
                    <a:pt x="303" y="8"/>
                    <a:pt x="312" y="8"/>
                  </a:cubicBezTo>
                  <a:lnTo>
                    <a:pt x="312" y="8"/>
                  </a:lnTo>
                  <a:cubicBezTo>
                    <a:pt x="320" y="8"/>
                    <a:pt x="327" y="14"/>
                    <a:pt x="330" y="22"/>
                  </a:cubicBezTo>
                  <a:lnTo>
                    <a:pt x="330" y="22"/>
                  </a:lnTo>
                  <a:cubicBezTo>
                    <a:pt x="334" y="30"/>
                    <a:pt x="332" y="39"/>
                    <a:pt x="326" y="46"/>
                  </a:cubicBezTo>
                  <a:lnTo>
                    <a:pt x="326" y="46"/>
                  </a:lnTo>
                  <a:cubicBezTo>
                    <a:pt x="300" y="70"/>
                    <a:pt x="280" y="96"/>
                    <a:pt x="266" y="123"/>
                  </a:cubicBezTo>
                  <a:lnTo>
                    <a:pt x="266" y="123"/>
                  </a:lnTo>
                  <a:cubicBezTo>
                    <a:pt x="335" y="118"/>
                    <a:pt x="386" y="115"/>
                    <a:pt x="428" y="123"/>
                  </a:cubicBezTo>
                  <a:lnTo>
                    <a:pt x="428" y="123"/>
                  </a:lnTo>
                  <a:cubicBezTo>
                    <a:pt x="436" y="124"/>
                    <a:pt x="443" y="130"/>
                    <a:pt x="445" y="138"/>
                  </a:cubicBezTo>
                  <a:lnTo>
                    <a:pt x="445" y="138"/>
                  </a:lnTo>
                  <a:cubicBezTo>
                    <a:pt x="447" y="146"/>
                    <a:pt x="445" y="155"/>
                    <a:pt x="439" y="160"/>
                  </a:cubicBezTo>
                  <a:lnTo>
                    <a:pt x="439" y="160"/>
                  </a:lnTo>
                  <a:cubicBezTo>
                    <a:pt x="420" y="178"/>
                    <a:pt x="407" y="196"/>
                    <a:pt x="396" y="213"/>
                  </a:cubicBezTo>
                  <a:lnTo>
                    <a:pt x="396" y="213"/>
                  </a:lnTo>
                  <a:cubicBezTo>
                    <a:pt x="472" y="203"/>
                    <a:pt x="529" y="210"/>
                    <a:pt x="533" y="211"/>
                  </a:cubicBezTo>
                  <a:lnTo>
                    <a:pt x="533" y="211"/>
                  </a:lnTo>
                  <a:cubicBezTo>
                    <a:pt x="545" y="212"/>
                    <a:pt x="553" y="222"/>
                    <a:pt x="552" y="234"/>
                  </a:cubicBezTo>
                  <a:lnTo>
                    <a:pt x="552" y="234"/>
                  </a:lnTo>
                  <a:cubicBezTo>
                    <a:pt x="551" y="246"/>
                    <a:pt x="541" y="254"/>
                    <a:pt x="528" y="253"/>
                  </a:cubicBezTo>
                  <a:lnTo>
                    <a:pt x="528" y="253"/>
                  </a:lnTo>
                  <a:cubicBezTo>
                    <a:pt x="527" y="253"/>
                    <a:pt x="461" y="246"/>
                    <a:pt x="376" y="261"/>
                  </a:cubicBezTo>
                  <a:lnTo>
                    <a:pt x="376" y="261"/>
                  </a:lnTo>
                  <a:cubicBezTo>
                    <a:pt x="355" y="335"/>
                    <a:pt x="388" y="396"/>
                    <a:pt x="391" y="400"/>
                  </a:cubicBezTo>
                  <a:lnTo>
                    <a:pt x="391" y="400"/>
                  </a:lnTo>
                  <a:cubicBezTo>
                    <a:pt x="397" y="410"/>
                    <a:pt x="393" y="423"/>
                    <a:pt x="383" y="429"/>
                  </a:cubicBezTo>
                  <a:lnTo>
                    <a:pt x="383" y="429"/>
                  </a:lnTo>
                  <a:cubicBezTo>
                    <a:pt x="379" y="431"/>
                    <a:pt x="376" y="432"/>
                    <a:pt x="372" y="432"/>
                  </a:cubicBezTo>
                  <a:lnTo>
                    <a:pt x="372" y="432"/>
                  </a:lnTo>
                  <a:cubicBezTo>
                    <a:pt x="365" y="432"/>
                    <a:pt x="357" y="428"/>
                    <a:pt x="353" y="42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0474B9C-7A8E-8F40-9D06-45C23E2D3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9501" y="12180802"/>
              <a:ext cx="535736" cy="267867"/>
            </a:xfrm>
            <a:custGeom>
              <a:avLst/>
              <a:gdLst>
                <a:gd name="T0" fmla="*/ 820 w 821"/>
                <a:gd name="T1" fmla="*/ 120 h 412"/>
                <a:gd name="T2" fmla="*/ 820 w 821"/>
                <a:gd name="T3" fmla="*/ 120 h 412"/>
                <a:gd name="T4" fmla="*/ 575 w 821"/>
                <a:gd name="T5" fmla="*/ 37 h 412"/>
                <a:gd name="T6" fmla="*/ 575 w 821"/>
                <a:gd name="T7" fmla="*/ 37 h 412"/>
                <a:gd name="T8" fmla="*/ 90 w 821"/>
                <a:gd name="T9" fmla="*/ 99 h 412"/>
                <a:gd name="T10" fmla="*/ 90 w 821"/>
                <a:gd name="T11" fmla="*/ 99 h 412"/>
                <a:gd name="T12" fmla="*/ 16 w 821"/>
                <a:gd name="T13" fmla="*/ 349 h 412"/>
                <a:gd name="T14" fmla="*/ 16 w 821"/>
                <a:gd name="T15" fmla="*/ 349 h 412"/>
                <a:gd name="T16" fmla="*/ 428 w 821"/>
                <a:gd name="T17" fmla="*/ 402 h 412"/>
                <a:gd name="T18" fmla="*/ 428 w 821"/>
                <a:gd name="T19" fmla="*/ 402 h 412"/>
                <a:gd name="T20" fmla="*/ 820 w 821"/>
                <a:gd name="T21" fmla="*/ 12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1" h="412">
                  <a:moveTo>
                    <a:pt x="820" y="120"/>
                  </a:moveTo>
                  <a:lnTo>
                    <a:pt x="820" y="120"/>
                  </a:lnTo>
                  <a:cubicBezTo>
                    <a:pt x="820" y="120"/>
                    <a:pt x="817" y="0"/>
                    <a:pt x="575" y="37"/>
                  </a:cubicBezTo>
                  <a:lnTo>
                    <a:pt x="575" y="37"/>
                  </a:lnTo>
                  <a:cubicBezTo>
                    <a:pt x="334" y="74"/>
                    <a:pt x="180" y="114"/>
                    <a:pt x="90" y="99"/>
                  </a:cubicBezTo>
                  <a:lnTo>
                    <a:pt x="90" y="99"/>
                  </a:lnTo>
                  <a:cubicBezTo>
                    <a:pt x="0" y="83"/>
                    <a:pt x="0" y="340"/>
                    <a:pt x="16" y="349"/>
                  </a:cubicBezTo>
                  <a:lnTo>
                    <a:pt x="16" y="349"/>
                  </a:lnTo>
                  <a:cubicBezTo>
                    <a:pt x="31" y="359"/>
                    <a:pt x="403" y="411"/>
                    <a:pt x="428" y="402"/>
                  </a:cubicBezTo>
                  <a:lnTo>
                    <a:pt x="428" y="402"/>
                  </a:lnTo>
                  <a:cubicBezTo>
                    <a:pt x="453" y="393"/>
                    <a:pt x="820" y="120"/>
                    <a:pt x="820" y="120"/>
                  </a:cubicBezTo>
                </a:path>
              </a:pathLst>
            </a:custGeom>
            <a:solidFill>
              <a:srgbClr val="8C64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16FE844-D956-5F4D-89DC-BE64E09EE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2428" y="12537959"/>
              <a:ext cx="1710900" cy="625025"/>
            </a:xfrm>
            <a:custGeom>
              <a:avLst/>
              <a:gdLst>
                <a:gd name="T0" fmla="*/ 2503 w 2621"/>
                <a:gd name="T1" fmla="*/ 0 h 956"/>
                <a:gd name="T2" fmla="*/ 2503 w 2621"/>
                <a:gd name="T3" fmla="*/ 0 h 956"/>
                <a:gd name="T4" fmla="*/ 2580 w 2621"/>
                <a:gd name="T5" fmla="*/ 295 h 956"/>
                <a:gd name="T6" fmla="*/ 2580 w 2621"/>
                <a:gd name="T7" fmla="*/ 295 h 956"/>
                <a:gd name="T8" fmla="*/ 1882 w 2621"/>
                <a:gd name="T9" fmla="*/ 562 h 956"/>
                <a:gd name="T10" fmla="*/ 1882 w 2621"/>
                <a:gd name="T11" fmla="*/ 562 h 956"/>
                <a:gd name="T12" fmla="*/ 127 w 2621"/>
                <a:gd name="T13" fmla="*/ 590 h 956"/>
                <a:gd name="T14" fmla="*/ 127 w 2621"/>
                <a:gd name="T15" fmla="*/ 590 h 956"/>
                <a:gd name="T16" fmla="*/ 248 w 2621"/>
                <a:gd name="T17" fmla="*/ 244 h 956"/>
                <a:gd name="T18" fmla="*/ 248 w 2621"/>
                <a:gd name="T19" fmla="*/ 244 h 956"/>
                <a:gd name="T20" fmla="*/ 2503 w 2621"/>
                <a:gd name="T21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1" h="956">
                  <a:moveTo>
                    <a:pt x="2503" y="0"/>
                  </a:moveTo>
                  <a:lnTo>
                    <a:pt x="2503" y="0"/>
                  </a:lnTo>
                  <a:cubicBezTo>
                    <a:pt x="2503" y="0"/>
                    <a:pt x="2620" y="81"/>
                    <a:pt x="2580" y="295"/>
                  </a:cubicBezTo>
                  <a:lnTo>
                    <a:pt x="2580" y="295"/>
                  </a:lnTo>
                  <a:cubicBezTo>
                    <a:pt x="2562" y="372"/>
                    <a:pt x="2339" y="348"/>
                    <a:pt x="1882" y="562"/>
                  </a:cubicBezTo>
                  <a:lnTo>
                    <a:pt x="1882" y="562"/>
                  </a:lnTo>
                  <a:cubicBezTo>
                    <a:pt x="1424" y="775"/>
                    <a:pt x="811" y="955"/>
                    <a:pt x="127" y="590"/>
                  </a:cubicBezTo>
                  <a:lnTo>
                    <a:pt x="127" y="590"/>
                  </a:lnTo>
                  <a:cubicBezTo>
                    <a:pt x="56" y="553"/>
                    <a:pt x="0" y="265"/>
                    <a:pt x="248" y="244"/>
                  </a:cubicBezTo>
                  <a:lnTo>
                    <a:pt x="248" y="244"/>
                  </a:lnTo>
                  <a:cubicBezTo>
                    <a:pt x="495" y="222"/>
                    <a:pt x="2503" y="0"/>
                    <a:pt x="2503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11E36DD-C34B-7549-A389-A6B09003D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6133" y="11812123"/>
              <a:ext cx="529976" cy="648067"/>
            </a:xfrm>
            <a:custGeom>
              <a:avLst/>
              <a:gdLst>
                <a:gd name="T0" fmla="*/ 0 w 811"/>
                <a:gd name="T1" fmla="*/ 889 h 992"/>
                <a:gd name="T2" fmla="*/ 0 w 811"/>
                <a:gd name="T3" fmla="*/ 889 h 992"/>
                <a:gd name="T4" fmla="*/ 118 w 811"/>
                <a:gd name="T5" fmla="*/ 991 h 992"/>
                <a:gd name="T6" fmla="*/ 692 w 811"/>
                <a:gd name="T7" fmla="*/ 991 h 992"/>
                <a:gd name="T8" fmla="*/ 692 w 811"/>
                <a:gd name="T9" fmla="*/ 991 h 992"/>
                <a:gd name="T10" fmla="*/ 810 w 811"/>
                <a:gd name="T11" fmla="*/ 889 h 992"/>
                <a:gd name="T12" fmla="*/ 810 w 811"/>
                <a:gd name="T13" fmla="*/ 102 h 992"/>
                <a:gd name="T14" fmla="*/ 810 w 811"/>
                <a:gd name="T15" fmla="*/ 102 h 992"/>
                <a:gd name="T16" fmla="*/ 692 w 811"/>
                <a:gd name="T17" fmla="*/ 0 h 992"/>
                <a:gd name="T18" fmla="*/ 118 w 811"/>
                <a:gd name="T19" fmla="*/ 0 h 992"/>
                <a:gd name="T20" fmla="*/ 118 w 811"/>
                <a:gd name="T21" fmla="*/ 0 h 992"/>
                <a:gd name="T22" fmla="*/ 0 w 811"/>
                <a:gd name="T23" fmla="*/ 102 h 992"/>
                <a:gd name="T24" fmla="*/ 0 w 811"/>
                <a:gd name="T25" fmla="*/ 88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1" h="992">
                  <a:moveTo>
                    <a:pt x="0" y="889"/>
                  </a:moveTo>
                  <a:lnTo>
                    <a:pt x="0" y="889"/>
                  </a:lnTo>
                  <a:cubicBezTo>
                    <a:pt x="0" y="945"/>
                    <a:pt x="53" y="991"/>
                    <a:pt x="118" y="991"/>
                  </a:cubicBezTo>
                  <a:lnTo>
                    <a:pt x="692" y="991"/>
                  </a:lnTo>
                  <a:lnTo>
                    <a:pt x="692" y="991"/>
                  </a:lnTo>
                  <a:cubicBezTo>
                    <a:pt x="757" y="991"/>
                    <a:pt x="810" y="945"/>
                    <a:pt x="810" y="889"/>
                  </a:cubicBezTo>
                  <a:lnTo>
                    <a:pt x="810" y="102"/>
                  </a:lnTo>
                  <a:lnTo>
                    <a:pt x="810" y="102"/>
                  </a:lnTo>
                  <a:cubicBezTo>
                    <a:pt x="810" y="46"/>
                    <a:pt x="757" y="0"/>
                    <a:pt x="692" y="0"/>
                  </a:cubicBezTo>
                  <a:lnTo>
                    <a:pt x="118" y="0"/>
                  </a:lnTo>
                  <a:lnTo>
                    <a:pt x="118" y="0"/>
                  </a:lnTo>
                  <a:cubicBezTo>
                    <a:pt x="53" y="0"/>
                    <a:pt x="0" y="46"/>
                    <a:pt x="0" y="102"/>
                  </a:cubicBezTo>
                  <a:lnTo>
                    <a:pt x="0" y="88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D35FE77-F6B7-0D41-9C72-94A17BB95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5795" y="12085750"/>
              <a:ext cx="1595688" cy="924578"/>
            </a:xfrm>
            <a:custGeom>
              <a:avLst/>
              <a:gdLst>
                <a:gd name="T0" fmla="*/ 2339 w 2442"/>
                <a:gd name="T1" fmla="*/ 263 h 1417"/>
                <a:gd name="T2" fmla="*/ 2339 w 2442"/>
                <a:gd name="T3" fmla="*/ 263 h 1417"/>
                <a:gd name="T4" fmla="*/ 2437 w 2442"/>
                <a:gd name="T5" fmla="*/ 724 h 1417"/>
                <a:gd name="T6" fmla="*/ 2437 w 2442"/>
                <a:gd name="T7" fmla="*/ 724 h 1417"/>
                <a:gd name="T8" fmla="*/ 1960 w 2442"/>
                <a:gd name="T9" fmla="*/ 908 h 1417"/>
                <a:gd name="T10" fmla="*/ 1960 w 2442"/>
                <a:gd name="T11" fmla="*/ 908 h 1417"/>
                <a:gd name="T12" fmla="*/ 62 w 2442"/>
                <a:gd name="T13" fmla="*/ 1005 h 1417"/>
                <a:gd name="T14" fmla="*/ 62 w 2442"/>
                <a:gd name="T15" fmla="*/ 1005 h 1417"/>
                <a:gd name="T16" fmla="*/ 826 w 2442"/>
                <a:gd name="T17" fmla="*/ 413 h 1417"/>
                <a:gd name="T18" fmla="*/ 826 w 2442"/>
                <a:gd name="T19" fmla="*/ 413 h 1417"/>
                <a:gd name="T20" fmla="*/ 1238 w 2442"/>
                <a:gd name="T21" fmla="*/ 37 h 1417"/>
                <a:gd name="T22" fmla="*/ 1238 w 2442"/>
                <a:gd name="T23" fmla="*/ 37 h 1417"/>
                <a:gd name="T24" fmla="*/ 1789 w 2442"/>
                <a:gd name="T25" fmla="*/ 347 h 1417"/>
                <a:gd name="T26" fmla="*/ 1789 w 2442"/>
                <a:gd name="T27" fmla="*/ 347 h 1417"/>
                <a:gd name="T28" fmla="*/ 2339 w 2442"/>
                <a:gd name="T29" fmla="*/ 263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2" h="1417">
                  <a:moveTo>
                    <a:pt x="2339" y="263"/>
                  </a:moveTo>
                  <a:lnTo>
                    <a:pt x="2339" y="263"/>
                  </a:lnTo>
                  <a:cubicBezTo>
                    <a:pt x="2339" y="263"/>
                    <a:pt x="2441" y="638"/>
                    <a:pt x="2437" y="724"/>
                  </a:cubicBezTo>
                  <a:lnTo>
                    <a:pt x="2437" y="724"/>
                  </a:lnTo>
                  <a:cubicBezTo>
                    <a:pt x="2153" y="811"/>
                    <a:pt x="2240" y="775"/>
                    <a:pt x="1960" y="908"/>
                  </a:cubicBezTo>
                  <a:lnTo>
                    <a:pt x="1960" y="908"/>
                  </a:lnTo>
                  <a:cubicBezTo>
                    <a:pt x="1678" y="1041"/>
                    <a:pt x="554" y="1416"/>
                    <a:pt x="62" y="1005"/>
                  </a:cubicBezTo>
                  <a:lnTo>
                    <a:pt x="62" y="1005"/>
                  </a:lnTo>
                  <a:cubicBezTo>
                    <a:pt x="0" y="943"/>
                    <a:pt x="136" y="580"/>
                    <a:pt x="826" y="413"/>
                  </a:cubicBezTo>
                  <a:lnTo>
                    <a:pt x="826" y="413"/>
                  </a:lnTo>
                  <a:cubicBezTo>
                    <a:pt x="960" y="360"/>
                    <a:pt x="1160" y="149"/>
                    <a:pt x="1238" y="37"/>
                  </a:cubicBezTo>
                  <a:lnTo>
                    <a:pt x="1238" y="37"/>
                  </a:lnTo>
                  <a:cubicBezTo>
                    <a:pt x="1368" y="0"/>
                    <a:pt x="1560" y="136"/>
                    <a:pt x="1789" y="347"/>
                  </a:cubicBezTo>
                  <a:lnTo>
                    <a:pt x="1789" y="347"/>
                  </a:lnTo>
                  <a:cubicBezTo>
                    <a:pt x="2017" y="558"/>
                    <a:pt x="2329" y="164"/>
                    <a:pt x="2339" y="2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A282D7FB-96BC-B640-B694-4D26C1AA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0498" y="12160638"/>
              <a:ext cx="362918" cy="282270"/>
            </a:xfrm>
            <a:custGeom>
              <a:avLst/>
              <a:gdLst>
                <a:gd name="T0" fmla="*/ 338 w 554"/>
                <a:gd name="T1" fmla="*/ 128 h 433"/>
                <a:gd name="T2" fmla="*/ 376 w 554"/>
                <a:gd name="T3" fmla="*/ 132 h 433"/>
                <a:gd name="T4" fmla="*/ 481 w 554"/>
                <a:gd name="T5" fmla="*/ 143 h 433"/>
                <a:gd name="T6" fmla="*/ 294 w 554"/>
                <a:gd name="T7" fmla="*/ 55 h 433"/>
                <a:gd name="T8" fmla="*/ 210 w 554"/>
                <a:gd name="T9" fmla="*/ 222 h 433"/>
                <a:gd name="T10" fmla="*/ 317 w 554"/>
                <a:gd name="T11" fmla="*/ 256 h 433"/>
                <a:gd name="T12" fmla="*/ 306 w 554"/>
                <a:gd name="T13" fmla="*/ 169 h 433"/>
                <a:gd name="T14" fmla="*/ 175 w 554"/>
                <a:gd name="T15" fmla="*/ 162 h 433"/>
                <a:gd name="T16" fmla="*/ 210 w 554"/>
                <a:gd name="T17" fmla="*/ 222 h 433"/>
                <a:gd name="T18" fmla="*/ 181 w 554"/>
                <a:gd name="T19" fmla="*/ 432 h 433"/>
                <a:gd name="T20" fmla="*/ 170 w 554"/>
                <a:gd name="T21" fmla="*/ 429 h 433"/>
                <a:gd name="T22" fmla="*/ 162 w 554"/>
                <a:gd name="T23" fmla="*/ 400 h 433"/>
                <a:gd name="T24" fmla="*/ 178 w 554"/>
                <a:gd name="T25" fmla="*/ 261 h 433"/>
                <a:gd name="T26" fmla="*/ 25 w 554"/>
                <a:gd name="T27" fmla="*/ 253 h 433"/>
                <a:gd name="T28" fmla="*/ 1 w 554"/>
                <a:gd name="T29" fmla="*/ 234 h 433"/>
                <a:gd name="T30" fmla="*/ 20 w 554"/>
                <a:gd name="T31" fmla="*/ 211 h 433"/>
                <a:gd name="T32" fmla="*/ 157 w 554"/>
                <a:gd name="T33" fmla="*/ 213 h 433"/>
                <a:gd name="T34" fmla="*/ 114 w 554"/>
                <a:gd name="T35" fmla="*/ 160 h 433"/>
                <a:gd name="T36" fmla="*/ 108 w 554"/>
                <a:gd name="T37" fmla="*/ 138 h 433"/>
                <a:gd name="T38" fmla="*/ 125 w 554"/>
                <a:gd name="T39" fmla="*/ 123 h 433"/>
                <a:gd name="T40" fmla="*/ 287 w 554"/>
                <a:gd name="T41" fmla="*/ 123 h 433"/>
                <a:gd name="T42" fmla="*/ 228 w 554"/>
                <a:gd name="T43" fmla="*/ 46 h 433"/>
                <a:gd name="T44" fmla="*/ 223 w 554"/>
                <a:gd name="T45" fmla="*/ 22 h 433"/>
                <a:gd name="T46" fmla="*/ 241 w 554"/>
                <a:gd name="T47" fmla="*/ 8 h 433"/>
                <a:gd name="T48" fmla="*/ 548 w 554"/>
                <a:gd name="T49" fmla="*/ 157 h 433"/>
                <a:gd name="T50" fmla="*/ 549 w 554"/>
                <a:gd name="T51" fmla="*/ 180 h 433"/>
                <a:gd name="T52" fmla="*/ 528 w 554"/>
                <a:gd name="T53" fmla="*/ 191 h 433"/>
                <a:gd name="T54" fmla="*/ 371 w 554"/>
                <a:gd name="T55" fmla="*/ 175 h 433"/>
                <a:gd name="T56" fmla="*/ 352 w 554"/>
                <a:gd name="T57" fmla="*/ 173 h 433"/>
                <a:gd name="T58" fmla="*/ 359 w 554"/>
                <a:gd name="T59" fmla="*/ 291 h 433"/>
                <a:gd name="T60" fmla="*/ 347 w 554"/>
                <a:gd name="T61" fmla="*/ 307 h 433"/>
                <a:gd name="T62" fmla="*/ 327 w 554"/>
                <a:gd name="T63" fmla="*/ 308 h 433"/>
                <a:gd name="T64" fmla="*/ 224 w 554"/>
                <a:gd name="T65" fmla="*/ 270 h 433"/>
                <a:gd name="T66" fmla="*/ 200 w 554"/>
                <a:gd name="T67" fmla="*/ 421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4" h="433">
                  <a:moveTo>
                    <a:pt x="338" y="128"/>
                  </a:moveTo>
                  <a:lnTo>
                    <a:pt x="338" y="128"/>
                  </a:lnTo>
                  <a:cubicBezTo>
                    <a:pt x="350" y="130"/>
                    <a:pt x="362" y="131"/>
                    <a:pt x="376" y="132"/>
                  </a:cubicBezTo>
                  <a:lnTo>
                    <a:pt x="376" y="132"/>
                  </a:lnTo>
                  <a:cubicBezTo>
                    <a:pt x="408" y="135"/>
                    <a:pt x="443" y="140"/>
                    <a:pt x="481" y="143"/>
                  </a:cubicBezTo>
                  <a:lnTo>
                    <a:pt x="481" y="143"/>
                  </a:lnTo>
                  <a:cubicBezTo>
                    <a:pt x="422" y="82"/>
                    <a:pt x="344" y="61"/>
                    <a:pt x="294" y="55"/>
                  </a:cubicBezTo>
                  <a:lnTo>
                    <a:pt x="294" y="55"/>
                  </a:lnTo>
                  <a:cubicBezTo>
                    <a:pt x="313" y="78"/>
                    <a:pt x="327" y="103"/>
                    <a:pt x="338" y="128"/>
                  </a:cubicBezTo>
                  <a:close/>
                  <a:moveTo>
                    <a:pt x="210" y="222"/>
                  </a:moveTo>
                  <a:lnTo>
                    <a:pt x="210" y="222"/>
                  </a:lnTo>
                  <a:cubicBezTo>
                    <a:pt x="245" y="229"/>
                    <a:pt x="281" y="240"/>
                    <a:pt x="317" y="256"/>
                  </a:cubicBezTo>
                  <a:lnTo>
                    <a:pt x="317" y="256"/>
                  </a:lnTo>
                  <a:cubicBezTo>
                    <a:pt x="318" y="224"/>
                    <a:pt x="314" y="196"/>
                    <a:pt x="306" y="169"/>
                  </a:cubicBezTo>
                  <a:lnTo>
                    <a:pt x="306" y="169"/>
                  </a:lnTo>
                  <a:cubicBezTo>
                    <a:pt x="253" y="164"/>
                    <a:pt x="210" y="161"/>
                    <a:pt x="175" y="162"/>
                  </a:cubicBezTo>
                  <a:lnTo>
                    <a:pt x="175" y="162"/>
                  </a:lnTo>
                  <a:cubicBezTo>
                    <a:pt x="190" y="182"/>
                    <a:pt x="202" y="202"/>
                    <a:pt x="210" y="222"/>
                  </a:cubicBezTo>
                  <a:close/>
                  <a:moveTo>
                    <a:pt x="181" y="432"/>
                  </a:moveTo>
                  <a:lnTo>
                    <a:pt x="181" y="432"/>
                  </a:lnTo>
                  <a:cubicBezTo>
                    <a:pt x="178" y="432"/>
                    <a:pt x="174" y="431"/>
                    <a:pt x="170" y="429"/>
                  </a:cubicBezTo>
                  <a:lnTo>
                    <a:pt x="170" y="429"/>
                  </a:lnTo>
                  <a:cubicBezTo>
                    <a:pt x="160" y="423"/>
                    <a:pt x="156" y="410"/>
                    <a:pt x="162" y="400"/>
                  </a:cubicBezTo>
                  <a:lnTo>
                    <a:pt x="162" y="400"/>
                  </a:lnTo>
                  <a:cubicBezTo>
                    <a:pt x="165" y="396"/>
                    <a:pt x="198" y="335"/>
                    <a:pt x="178" y="261"/>
                  </a:cubicBezTo>
                  <a:lnTo>
                    <a:pt x="178" y="261"/>
                  </a:lnTo>
                  <a:cubicBezTo>
                    <a:pt x="92" y="246"/>
                    <a:pt x="26" y="253"/>
                    <a:pt x="25" y="253"/>
                  </a:cubicBezTo>
                  <a:lnTo>
                    <a:pt x="25" y="253"/>
                  </a:lnTo>
                  <a:cubicBezTo>
                    <a:pt x="13" y="254"/>
                    <a:pt x="3" y="246"/>
                    <a:pt x="1" y="234"/>
                  </a:cubicBezTo>
                  <a:lnTo>
                    <a:pt x="1" y="234"/>
                  </a:lnTo>
                  <a:cubicBezTo>
                    <a:pt x="0" y="222"/>
                    <a:pt x="8" y="212"/>
                    <a:pt x="20" y="211"/>
                  </a:cubicBezTo>
                  <a:lnTo>
                    <a:pt x="20" y="211"/>
                  </a:lnTo>
                  <a:cubicBezTo>
                    <a:pt x="24" y="210"/>
                    <a:pt x="81" y="203"/>
                    <a:pt x="157" y="213"/>
                  </a:cubicBezTo>
                  <a:lnTo>
                    <a:pt x="157" y="213"/>
                  </a:lnTo>
                  <a:cubicBezTo>
                    <a:pt x="147" y="196"/>
                    <a:pt x="133" y="178"/>
                    <a:pt x="114" y="160"/>
                  </a:cubicBezTo>
                  <a:lnTo>
                    <a:pt x="114" y="160"/>
                  </a:lnTo>
                  <a:cubicBezTo>
                    <a:pt x="108" y="155"/>
                    <a:pt x="106" y="146"/>
                    <a:pt x="108" y="138"/>
                  </a:cubicBezTo>
                  <a:lnTo>
                    <a:pt x="108" y="138"/>
                  </a:lnTo>
                  <a:cubicBezTo>
                    <a:pt x="111" y="130"/>
                    <a:pt x="117" y="124"/>
                    <a:pt x="125" y="123"/>
                  </a:cubicBezTo>
                  <a:lnTo>
                    <a:pt x="125" y="123"/>
                  </a:lnTo>
                  <a:cubicBezTo>
                    <a:pt x="168" y="115"/>
                    <a:pt x="219" y="118"/>
                    <a:pt x="287" y="123"/>
                  </a:cubicBezTo>
                  <a:lnTo>
                    <a:pt x="287" y="123"/>
                  </a:lnTo>
                  <a:cubicBezTo>
                    <a:pt x="273" y="96"/>
                    <a:pt x="253" y="70"/>
                    <a:pt x="228" y="46"/>
                  </a:cubicBezTo>
                  <a:lnTo>
                    <a:pt x="228" y="46"/>
                  </a:lnTo>
                  <a:cubicBezTo>
                    <a:pt x="222" y="39"/>
                    <a:pt x="219" y="30"/>
                    <a:pt x="223" y="22"/>
                  </a:cubicBezTo>
                  <a:lnTo>
                    <a:pt x="223" y="22"/>
                  </a:lnTo>
                  <a:cubicBezTo>
                    <a:pt x="226" y="14"/>
                    <a:pt x="233" y="8"/>
                    <a:pt x="241" y="8"/>
                  </a:cubicBezTo>
                  <a:lnTo>
                    <a:pt x="241" y="8"/>
                  </a:lnTo>
                  <a:cubicBezTo>
                    <a:pt x="250" y="8"/>
                    <a:pt x="445" y="0"/>
                    <a:pt x="548" y="157"/>
                  </a:cubicBezTo>
                  <a:lnTo>
                    <a:pt x="548" y="157"/>
                  </a:lnTo>
                  <a:cubicBezTo>
                    <a:pt x="553" y="164"/>
                    <a:pt x="553" y="173"/>
                    <a:pt x="549" y="180"/>
                  </a:cubicBezTo>
                  <a:lnTo>
                    <a:pt x="549" y="180"/>
                  </a:lnTo>
                  <a:cubicBezTo>
                    <a:pt x="545" y="187"/>
                    <a:pt x="537" y="192"/>
                    <a:pt x="528" y="191"/>
                  </a:cubicBezTo>
                  <a:lnTo>
                    <a:pt x="528" y="191"/>
                  </a:lnTo>
                  <a:cubicBezTo>
                    <a:pt x="469" y="185"/>
                    <a:pt x="417" y="180"/>
                    <a:pt x="371" y="175"/>
                  </a:cubicBezTo>
                  <a:lnTo>
                    <a:pt x="371" y="175"/>
                  </a:lnTo>
                  <a:cubicBezTo>
                    <a:pt x="365" y="175"/>
                    <a:pt x="359" y="174"/>
                    <a:pt x="352" y="173"/>
                  </a:cubicBezTo>
                  <a:lnTo>
                    <a:pt x="352" y="173"/>
                  </a:lnTo>
                  <a:cubicBezTo>
                    <a:pt x="361" y="210"/>
                    <a:pt x="363" y="249"/>
                    <a:pt x="359" y="291"/>
                  </a:cubicBezTo>
                  <a:lnTo>
                    <a:pt x="359" y="291"/>
                  </a:lnTo>
                  <a:cubicBezTo>
                    <a:pt x="358" y="298"/>
                    <a:pt x="354" y="304"/>
                    <a:pt x="347" y="307"/>
                  </a:cubicBezTo>
                  <a:lnTo>
                    <a:pt x="347" y="307"/>
                  </a:lnTo>
                  <a:cubicBezTo>
                    <a:pt x="341" y="311"/>
                    <a:pt x="334" y="311"/>
                    <a:pt x="327" y="308"/>
                  </a:cubicBezTo>
                  <a:lnTo>
                    <a:pt x="327" y="308"/>
                  </a:lnTo>
                  <a:cubicBezTo>
                    <a:pt x="293" y="290"/>
                    <a:pt x="257" y="279"/>
                    <a:pt x="224" y="270"/>
                  </a:cubicBezTo>
                  <a:lnTo>
                    <a:pt x="224" y="270"/>
                  </a:lnTo>
                  <a:cubicBezTo>
                    <a:pt x="238" y="354"/>
                    <a:pt x="201" y="420"/>
                    <a:pt x="200" y="421"/>
                  </a:cubicBezTo>
                  <a:lnTo>
                    <a:pt x="200" y="421"/>
                  </a:lnTo>
                  <a:cubicBezTo>
                    <a:pt x="196" y="428"/>
                    <a:pt x="189" y="432"/>
                    <a:pt x="181" y="4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16184363-FB07-F443-A589-827152FBD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2979" y="4988684"/>
              <a:ext cx="385961" cy="472370"/>
            </a:xfrm>
            <a:custGeom>
              <a:avLst/>
              <a:gdLst>
                <a:gd name="T0" fmla="*/ 590 w 591"/>
                <a:gd name="T1" fmla="*/ 0 h 725"/>
                <a:gd name="T2" fmla="*/ 58 w 591"/>
                <a:gd name="T3" fmla="*/ 0 h 725"/>
                <a:gd name="T4" fmla="*/ 0 w 591"/>
                <a:gd name="T5" fmla="*/ 359 h 725"/>
                <a:gd name="T6" fmla="*/ 58 w 591"/>
                <a:gd name="T7" fmla="*/ 724 h 725"/>
                <a:gd name="T8" fmla="*/ 590 w 591"/>
                <a:gd name="T9" fmla="*/ 724 h 725"/>
                <a:gd name="T10" fmla="*/ 590 w 59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" h="725">
                  <a:moveTo>
                    <a:pt x="590" y="0"/>
                  </a:moveTo>
                  <a:lnTo>
                    <a:pt x="58" y="0"/>
                  </a:lnTo>
                  <a:lnTo>
                    <a:pt x="0" y="359"/>
                  </a:lnTo>
                  <a:lnTo>
                    <a:pt x="58" y="724"/>
                  </a:lnTo>
                  <a:lnTo>
                    <a:pt x="590" y="724"/>
                  </a:lnTo>
                  <a:lnTo>
                    <a:pt x="59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10666100-C1A9-6E46-9F92-D23C20D35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4788" y="4988684"/>
              <a:ext cx="348516" cy="472370"/>
            </a:xfrm>
            <a:custGeom>
              <a:avLst/>
              <a:gdLst>
                <a:gd name="T0" fmla="*/ 0 w 534"/>
                <a:gd name="T1" fmla="*/ 724 h 725"/>
                <a:gd name="T2" fmla="*/ 533 w 534"/>
                <a:gd name="T3" fmla="*/ 724 h 725"/>
                <a:gd name="T4" fmla="*/ 533 w 534"/>
                <a:gd name="T5" fmla="*/ 0 h 725"/>
                <a:gd name="T6" fmla="*/ 0 w 534"/>
                <a:gd name="T7" fmla="*/ 0 h 725"/>
                <a:gd name="T8" fmla="*/ 0 w 534"/>
                <a:gd name="T9" fmla="*/ 7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725">
                  <a:moveTo>
                    <a:pt x="0" y="724"/>
                  </a:moveTo>
                  <a:lnTo>
                    <a:pt x="533" y="724"/>
                  </a:lnTo>
                  <a:lnTo>
                    <a:pt x="533" y="0"/>
                  </a:lnTo>
                  <a:lnTo>
                    <a:pt x="0" y="0"/>
                  </a:lnTo>
                  <a:lnTo>
                    <a:pt x="0" y="72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5E8D716E-BC23-F04E-BAEB-030D309B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2604" y="8842529"/>
              <a:ext cx="1166523" cy="3214417"/>
            </a:xfrm>
            <a:custGeom>
              <a:avLst/>
              <a:gdLst>
                <a:gd name="T0" fmla="*/ 1060 w 1786"/>
                <a:gd name="T1" fmla="*/ 4920 h 4921"/>
                <a:gd name="T2" fmla="*/ 0 w 1786"/>
                <a:gd name="T3" fmla="*/ 4920 h 4921"/>
                <a:gd name="T4" fmla="*/ 0 w 1786"/>
                <a:gd name="T5" fmla="*/ 0 h 4921"/>
                <a:gd name="T6" fmla="*/ 1785 w 1786"/>
                <a:gd name="T7" fmla="*/ 174 h 4921"/>
                <a:gd name="T8" fmla="*/ 1785 w 1786"/>
                <a:gd name="T9" fmla="*/ 174 h 4921"/>
                <a:gd name="T10" fmla="*/ 1496 w 1786"/>
                <a:gd name="T11" fmla="*/ 565 h 4921"/>
                <a:gd name="T12" fmla="*/ 1496 w 1786"/>
                <a:gd name="T13" fmla="*/ 565 h 4921"/>
                <a:gd name="T14" fmla="*/ 1060 w 1786"/>
                <a:gd name="T15" fmla="*/ 4920 h 4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6" h="4921">
                  <a:moveTo>
                    <a:pt x="1060" y="4920"/>
                  </a:moveTo>
                  <a:lnTo>
                    <a:pt x="0" y="4920"/>
                  </a:lnTo>
                  <a:lnTo>
                    <a:pt x="0" y="0"/>
                  </a:lnTo>
                  <a:lnTo>
                    <a:pt x="1785" y="174"/>
                  </a:lnTo>
                  <a:lnTo>
                    <a:pt x="1785" y="174"/>
                  </a:lnTo>
                  <a:cubicBezTo>
                    <a:pt x="1785" y="174"/>
                    <a:pt x="1702" y="220"/>
                    <a:pt x="1496" y="565"/>
                  </a:cubicBezTo>
                  <a:lnTo>
                    <a:pt x="1496" y="565"/>
                  </a:lnTo>
                  <a:cubicBezTo>
                    <a:pt x="1216" y="1034"/>
                    <a:pt x="1060" y="4920"/>
                    <a:pt x="1060" y="49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75B7A36D-8098-4645-A361-735C0934E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7482" y="8842529"/>
              <a:ext cx="1166522" cy="3214417"/>
            </a:xfrm>
            <a:custGeom>
              <a:avLst/>
              <a:gdLst>
                <a:gd name="T0" fmla="*/ 725 w 1787"/>
                <a:gd name="T1" fmla="*/ 4920 h 4921"/>
                <a:gd name="T2" fmla="*/ 1786 w 1787"/>
                <a:gd name="T3" fmla="*/ 4920 h 4921"/>
                <a:gd name="T4" fmla="*/ 1786 w 1787"/>
                <a:gd name="T5" fmla="*/ 0 h 4921"/>
                <a:gd name="T6" fmla="*/ 0 w 1787"/>
                <a:gd name="T7" fmla="*/ 174 h 4921"/>
                <a:gd name="T8" fmla="*/ 0 w 1787"/>
                <a:gd name="T9" fmla="*/ 174 h 4921"/>
                <a:gd name="T10" fmla="*/ 288 w 1787"/>
                <a:gd name="T11" fmla="*/ 565 h 4921"/>
                <a:gd name="T12" fmla="*/ 288 w 1787"/>
                <a:gd name="T13" fmla="*/ 565 h 4921"/>
                <a:gd name="T14" fmla="*/ 725 w 1787"/>
                <a:gd name="T15" fmla="*/ 4920 h 4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7" h="4921">
                  <a:moveTo>
                    <a:pt x="725" y="4920"/>
                  </a:moveTo>
                  <a:lnTo>
                    <a:pt x="1786" y="4920"/>
                  </a:lnTo>
                  <a:lnTo>
                    <a:pt x="1786" y="0"/>
                  </a:lnTo>
                  <a:lnTo>
                    <a:pt x="0" y="174"/>
                  </a:lnTo>
                  <a:lnTo>
                    <a:pt x="0" y="174"/>
                  </a:lnTo>
                  <a:cubicBezTo>
                    <a:pt x="0" y="174"/>
                    <a:pt x="82" y="220"/>
                    <a:pt x="288" y="565"/>
                  </a:cubicBezTo>
                  <a:lnTo>
                    <a:pt x="288" y="565"/>
                  </a:lnTo>
                  <a:cubicBezTo>
                    <a:pt x="569" y="1034"/>
                    <a:pt x="725" y="4920"/>
                    <a:pt x="725" y="492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5AD7C83-BF90-E940-9A68-7977A414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2604" y="7820024"/>
              <a:ext cx="1368145" cy="1178043"/>
            </a:xfrm>
            <a:custGeom>
              <a:avLst/>
              <a:gdLst>
                <a:gd name="T0" fmla="*/ 0 w 2096"/>
                <a:gd name="T1" fmla="*/ 0 h 1802"/>
                <a:gd name="T2" fmla="*/ 0 w 2096"/>
                <a:gd name="T3" fmla="*/ 1685 h 1802"/>
                <a:gd name="T4" fmla="*/ 0 w 2096"/>
                <a:gd name="T5" fmla="*/ 1685 h 1802"/>
                <a:gd name="T6" fmla="*/ 2037 w 2096"/>
                <a:gd name="T7" fmla="*/ 1801 h 1802"/>
                <a:gd name="T8" fmla="*/ 2095 w 2096"/>
                <a:gd name="T9" fmla="*/ 1066 h 1802"/>
                <a:gd name="T10" fmla="*/ 2037 w 2096"/>
                <a:gd name="T11" fmla="*/ 0 h 1802"/>
                <a:gd name="T12" fmla="*/ 0 w 2096"/>
                <a:gd name="T13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6" h="1802">
                  <a:moveTo>
                    <a:pt x="0" y="0"/>
                  </a:moveTo>
                  <a:lnTo>
                    <a:pt x="0" y="1685"/>
                  </a:lnTo>
                  <a:lnTo>
                    <a:pt x="0" y="1685"/>
                  </a:lnTo>
                  <a:cubicBezTo>
                    <a:pt x="0" y="1685"/>
                    <a:pt x="1527" y="1801"/>
                    <a:pt x="2037" y="1801"/>
                  </a:cubicBezTo>
                  <a:lnTo>
                    <a:pt x="2095" y="1066"/>
                  </a:lnTo>
                  <a:lnTo>
                    <a:pt x="2037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7318FD7-D176-9842-8164-6B97F18EC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424" y="7820024"/>
              <a:ext cx="1330700" cy="1178043"/>
            </a:xfrm>
            <a:custGeom>
              <a:avLst/>
              <a:gdLst>
                <a:gd name="T0" fmla="*/ 0 w 2039"/>
                <a:gd name="T1" fmla="*/ 0 h 1802"/>
                <a:gd name="T2" fmla="*/ 0 w 2039"/>
                <a:gd name="T3" fmla="*/ 1801 h 1802"/>
                <a:gd name="T4" fmla="*/ 0 w 2039"/>
                <a:gd name="T5" fmla="*/ 1801 h 1802"/>
                <a:gd name="T6" fmla="*/ 2038 w 2039"/>
                <a:gd name="T7" fmla="*/ 1685 h 1802"/>
                <a:gd name="T8" fmla="*/ 2038 w 2039"/>
                <a:gd name="T9" fmla="*/ 0 h 1802"/>
                <a:gd name="T10" fmla="*/ 0 w 2039"/>
                <a:gd name="T11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9" h="1802">
                  <a:moveTo>
                    <a:pt x="0" y="0"/>
                  </a:moveTo>
                  <a:lnTo>
                    <a:pt x="0" y="1801"/>
                  </a:lnTo>
                  <a:lnTo>
                    <a:pt x="0" y="1801"/>
                  </a:lnTo>
                  <a:cubicBezTo>
                    <a:pt x="510" y="1801"/>
                    <a:pt x="2038" y="1685"/>
                    <a:pt x="2038" y="1685"/>
                  </a:cubicBezTo>
                  <a:lnTo>
                    <a:pt x="2038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0A6CAD20-D534-CF4E-811E-39371EA30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2990" y="11696911"/>
              <a:ext cx="930337" cy="360037"/>
            </a:xfrm>
            <a:custGeom>
              <a:avLst/>
              <a:gdLst>
                <a:gd name="T0" fmla="*/ 1425 w 1426"/>
                <a:gd name="T1" fmla="*/ 493 h 552"/>
                <a:gd name="T2" fmla="*/ 1425 w 1426"/>
                <a:gd name="T3" fmla="*/ 493 h 552"/>
                <a:gd name="T4" fmla="*/ 1369 w 1426"/>
                <a:gd name="T5" fmla="*/ 551 h 552"/>
                <a:gd name="T6" fmla="*/ 55 w 1426"/>
                <a:gd name="T7" fmla="*/ 551 h 552"/>
                <a:gd name="T8" fmla="*/ 55 w 1426"/>
                <a:gd name="T9" fmla="*/ 551 h 552"/>
                <a:gd name="T10" fmla="*/ 0 w 1426"/>
                <a:gd name="T11" fmla="*/ 493 h 552"/>
                <a:gd name="T12" fmla="*/ 0 w 1426"/>
                <a:gd name="T13" fmla="*/ 59 h 552"/>
                <a:gd name="T14" fmla="*/ 0 w 1426"/>
                <a:gd name="T15" fmla="*/ 59 h 552"/>
                <a:gd name="T16" fmla="*/ 55 w 1426"/>
                <a:gd name="T17" fmla="*/ 0 h 552"/>
                <a:gd name="T18" fmla="*/ 1369 w 1426"/>
                <a:gd name="T19" fmla="*/ 0 h 552"/>
                <a:gd name="T20" fmla="*/ 1369 w 1426"/>
                <a:gd name="T21" fmla="*/ 0 h 552"/>
                <a:gd name="T22" fmla="*/ 1425 w 1426"/>
                <a:gd name="T23" fmla="*/ 59 h 552"/>
                <a:gd name="T24" fmla="*/ 1425 w 1426"/>
                <a:gd name="T25" fmla="*/ 49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6" h="552">
                  <a:moveTo>
                    <a:pt x="1425" y="493"/>
                  </a:moveTo>
                  <a:lnTo>
                    <a:pt x="1425" y="493"/>
                  </a:lnTo>
                  <a:cubicBezTo>
                    <a:pt x="1425" y="525"/>
                    <a:pt x="1400" y="551"/>
                    <a:pt x="1369" y="551"/>
                  </a:cubicBezTo>
                  <a:lnTo>
                    <a:pt x="55" y="551"/>
                  </a:lnTo>
                  <a:lnTo>
                    <a:pt x="55" y="551"/>
                  </a:lnTo>
                  <a:cubicBezTo>
                    <a:pt x="24" y="551"/>
                    <a:pt x="0" y="525"/>
                    <a:pt x="0" y="493"/>
                  </a:cubicBezTo>
                  <a:lnTo>
                    <a:pt x="0" y="59"/>
                  </a:ln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lnTo>
                    <a:pt x="1369" y="0"/>
                  </a:lnTo>
                  <a:lnTo>
                    <a:pt x="1369" y="0"/>
                  </a:lnTo>
                  <a:cubicBezTo>
                    <a:pt x="1400" y="0"/>
                    <a:pt x="1425" y="26"/>
                    <a:pt x="1425" y="59"/>
                  </a:cubicBezTo>
                  <a:lnTo>
                    <a:pt x="1425" y="493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DCFC4D0-6266-5C4C-BF60-A01C1F84D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3117" y="11696911"/>
              <a:ext cx="933218" cy="360037"/>
            </a:xfrm>
            <a:custGeom>
              <a:avLst/>
              <a:gdLst>
                <a:gd name="T0" fmla="*/ 1427 w 1428"/>
                <a:gd name="T1" fmla="*/ 493 h 552"/>
                <a:gd name="T2" fmla="*/ 1427 w 1428"/>
                <a:gd name="T3" fmla="*/ 493 h 552"/>
                <a:gd name="T4" fmla="*/ 1371 w 1428"/>
                <a:gd name="T5" fmla="*/ 551 h 552"/>
                <a:gd name="T6" fmla="*/ 56 w 1428"/>
                <a:gd name="T7" fmla="*/ 551 h 552"/>
                <a:gd name="T8" fmla="*/ 56 w 1428"/>
                <a:gd name="T9" fmla="*/ 551 h 552"/>
                <a:gd name="T10" fmla="*/ 0 w 1428"/>
                <a:gd name="T11" fmla="*/ 493 h 552"/>
                <a:gd name="T12" fmla="*/ 0 w 1428"/>
                <a:gd name="T13" fmla="*/ 59 h 552"/>
                <a:gd name="T14" fmla="*/ 0 w 1428"/>
                <a:gd name="T15" fmla="*/ 59 h 552"/>
                <a:gd name="T16" fmla="*/ 56 w 1428"/>
                <a:gd name="T17" fmla="*/ 0 h 552"/>
                <a:gd name="T18" fmla="*/ 1371 w 1428"/>
                <a:gd name="T19" fmla="*/ 0 h 552"/>
                <a:gd name="T20" fmla="*/ 1371 w 1428"/>
                <a:gd name="T21" fmla="*/ 0 h 552"/>
                <a:gd name="T22" fmla="*/ 1427 w 1428"/>
                <a:gd name="T23" fmla="*/ 59 h 552"/>
                <a:gd name="T24" fmla="*/ 1427 w 1428"/>
                <a:gd name="T25" fmla="*/ 49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552">
                  <a:moveTo>
                    <a:pt x="1427" y="493"/>
                  </a:moveTo>
                  <a:lnTo>
                    <a:pt x="1427" y="493"/>
                  </a:lnTo>
                  <a:cubicBezTo>
                    <a:pt x="1427" y="525"/>
                    <a:pt x="1402" y="551"/>
                    <a:pt x="1371" y="551"/>
                  </a:cubicBezTo>
                  <a:lnTo>
                    <a:pt x="56" y="551"/>
                  </a:lnTo>
                  <a:lnTo>
                    <a:pt x="56" y="551"/>
                  </a:lnTo>
                  <a:cubicBezTo>
                    <a:pt x="25" y="551"/>
                    <a:pt x="0" y="525"/>
                    <a:pt x="0" y="493"/>
                  </a:cubicBezTo>
                  <a:lnTo>
                    <a:pt x="0" y="59"/>
                  </a:lnTo>
                  <a:lnTo>
                    <a:pt x="0" y="59"/>
                  </a:lnTo>
                  <a:cubicBezTo>
                    <a:pt x="0" y="26"/>
                    <a:pt x="25" y="0"/>
                    <a:pt x="56" y="0"/>
                  </a:cubicBezTo>
                  <a:lnTo>
                    <a:pt x="1371" y="0"/>
                  </a:lnTo>
                  <a:lnTo>
                    <a:pt x="1371" y="0"/>
                  </a:lnTo>
                  <a:cubicBezTo>
                    <a:pt x="1402" y="0"/>
                    <a:pt x="1427" y="26"/>
                    <a:pt x="1427" y="59"/>
                  </a:cubicBezTo>
                  <a:lnTo>
                    <a:pt x="1427" y="4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3C3F2089-809E-0142-82EC-268570AD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1631" y="5443773"/>
              <a:ext cx="1494878" cy="2667160"/>
            </a:xfrm>
            <a:custGeom>
              <a:avLst/>
              <a:gdLst>
                <a:gd name="T0" fmla="*/ 654 w 2289"/>
                <a:gd name="T1" fmla="*/ 0 h 4085"/>
                <a:gd name="T2" fmla="*/ 654 w 2289"/>
                <a:gd name="T3" fmla="*/ 0 h 4085"/>
                <a:gd name="T4" fmla="*/ 0 w 2289"/>
                <a:gd name="T5" fmla="*/ 744 h 4085"/>
                <a:gd name="T6" fmla="*/ 183 w 2289"/>
                <a:gd name="T7" fmla="*/ 4084 h 4085"/>
                <a:gd name="T8" fmla="*/ 2230 w 2289"/>
                <a:gd name="T9" fmla="*/ 4084 h 4085"/>
                <a:gd name="T10" fmla="*/ 2288 w 2289"/>
                <a:gd name="T11" fmla="*/ 2253 h 4085"/>
                <a:gd name="T12" fmla="*/ 2230 w 2289"/>
                <a:gd name="T13" fmla="*/ 0 h 4085"/>
                <a:gd name="T14" fmla="*/ 654 w 2289"/>
                <a:gd name="T15" fmla="*/ 0 h 4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9" h="4085">
                  <a:moveTo>
                    <a:pt x="654" y="0"/>
                  </a:moveTo>
                  <a:lnTo>
                    <a:pt x="654" y="0"/>
                  </a:lnTo>
                  <a:cubicBezTo>
                    <a:pt x="293" y="0"/>
                    <a:pt x="0" y="269"/>
                    <a:pt x="0" y="744"/>
                  </a:cubicBezTo>
                  <a:lnTo>
                    <a:pt x="183" y="4084"/>
                  </a:lnTo>
                  <a:lnTo>
                    <a:pt x="2230" y="4084"/>
                  </a:lnTo>
                  <a:lnTo>
                    <a:pt x="2288" y="2253"/>
                  </a:lnTo>
                  <a:lnTo>
                    <a:pt x="2230" y="0"/>
                  </a:lnTo>
                  <a:lnTo>
                    <a:pt x="654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DF565A68-DD9C-C142-A6C1-AF6577B08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424" y="5443773"/>
              <a:ext cx="1460312" cy="2667160"/>
            </a:xfrm>
            <a:custGeom>
              <a:avLst/>
              <a:gdLst>
                <a:gd name="T0" fmla="*/ 2234 w 2235"/>
                <a:gd name="T1" fmla="*/ 744 h 4085"/>
                <a:gd name="T2" fmla="*/ 2234 w 2235"/>
                <a:gd name="T3" fmla="*/ 744 h 4085"/>
                <a:gd name="T4" fmla="*/ 1580 w 2235"/>
                <a:gd name="T5" fmla="*/ 0 h 4085"/>
                <a:gd name="T6" fmla="*/ 0 w 2235"/>
                <a:gd name="T7" fmla="*/ 0 h 4085"/>
                <a:gd name="T8" fmla="*/ 0 w 2235"/>
                <a:gd name="T9" fmla="*/ 4084 h 4085"/>
                <a:gd name="T10" fmla="*/ 2038 w 2235"/>
                <a:gd name="T11" fmla="*/ 4084 h 4085"/>
                <a:gd name="T12" fmla="*/ 2234 w 2235"/>
                <a:gd name="T13" fmla="*/ 744 h 4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5" h="4085">
                  <a:moveTo>
                    <a:pt x="2234" y="744"/>
                  </a:moveTo>
                  <a:lnTo>
                    <a:pt x="2234" y="744"/>
                  </a:lnTo>
                  <a:cubicBezTo>
                    <a:pt x="2234" y="269"/>
                    <a:pt x="1941" y="0"/>
                    <a:pt x="1580" y="0"/>
                  </a:cubicBezTo>
                  <a:lnTo>
                    <a:pt x="0" y="0"/>
                  </a:lnTo>
                  <a:lnTo>
                    <a:pt x="0" y="4084"/>
                  </a:lnTo>
                  <a:lnTo>
                    <a:pt x="2038" y="4084"/>
                  </a:lnTo>
                  <a:lnTo>
                    <a:pt x="2234" y="744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546AED9D-1579-DF4C-B21C-44705EB1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2980" y="5406330"/>
              <a:ext cx="757520" cy="478130"/>
            </a:xfrm>
            <a:custGeom>
              <a:avLst/>
              <a:gdLst>
                <a:gd name="T0" fmla="*/ 57 w 1158"/>
                <a:gd name="T1" fmla="*/ 0 h 732"/>
                <a:gd name="T2" fmla="*/ 0 w 1158"/>
                <a:gd name="T3" fmla="*/ 552 h 732"/>
                <a:gd name="T4" fmla="*/ 57 w 1158"/>
                <a:gd name="T5" fmla="*/ 727 h 732"/>
                <a:gd name="T6" fmla="*/ 59 w 1158"/>
                <a:gd name="T7" fmla="*/ 731 h 732"/>
                <a:gd name="T8" fmla="*/ 310 w 1158"/>
                <a:gd name="T9" fmla="*/ 461 h 732"/>
                <a:gd name="T10" fmla="*/ 1157 w 1158"/>
                <a:gd name="T11" fmla="*/ 58 h 732"/>
                <a:gd name="T12" fmla="*/ 57 w 1158"/>
                <a:gd name="T13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8" h="732">
                  <a:moveTo>
                    <a:pt x="57" y="0"/>
                  </a:moveTo>
                  <a:lnTo>
                    <a:pt x="0" y="552"/>
                  </a:lnTo>
                  <a:lnTo>
                    <a:pt x="57" y="727"/>
                  </a:lnTo>
                  <a:lnTo>
                    <a:pt x="59" y="731"/>
                  </a:lnTo>
                  <a:lnTo>
                    <a:pt x="310" y="461"/>
                  </a:lnTo>
                  <a:lnTo>
                    <a:pt x="1157" y="58"/>
                  </a:lnTo>
                  <a:lnTo>
                    <a:pt x="5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25A7AAE-CB0C-964E-8961-5190AD401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630" y="5406330"/>
              <a:ext cx="702794" cy="475249"/>
            </a:xfrm>
            <a:custGeom>
              <a:avLst/>
              <a:gdLst>
                <a:gd name="T0" fmla="*/ 0 w 1078"/>
                <a:gd name="T1" fmla="*/ 58 h 728"/>
                <a:gd name="T2" fmla="*/ 842 w 1078"/>
                <a:gd name="T3" fmla="*/ 467 h 728"/>
                <a:gd name="T4" fmla="*/ 1077 w 1078"/>
                <a:gd name="T5" fmla="*/ 727 h 728"/>
                <a:gd name="T6" fmla="*/ 1077 w 1078"/>
                <a:gd name="T7" fmla="*/ 0 h 728"/>
                <a:gd name="T8" fmla="*/ 0 w 1078"/>
                <a:gd name="T9" fmla="*/ 5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8" h="728">
                  <a:moveTo>
                    <a:pt x="0" y="58"/>
                  </a:moveTo>
                  <a:lnTo>
                    <a:pt x="842" y="467"/>
                  </a:lnTo>
                  <a:lnTo>
                    <a:pt x="1077" y="727"/>
                  </a:lnTo>
                  <a:lnTo>
                    <a:pt x="1077" y="0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D999877C-9A4F-5246-8276-C98EC28B3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803" y="5443772"/>
              <a:ext cx="797845" cy="910176"/>
            </a:xfrm>
            <a:custGeom>
              <a:avLst/>
              <a:gdLst>
                <a:gd name="T0" fmla="*/ 577 w 1220"/>
                <a:gd name="T1" fmla="*/ 1392 h 1393"/>
                <a:gd name="T2" fmla="*/ 1219 w 1220"/>
                <a:gd name="T3" fmla="*/ 409 h 1393"/>
                <a:gd name="T4" fmla="*/ 377 w 1220"/>
                <a:gd name="T5" fmla="*/ 0 h 1393"/>
                <a:gd name="T6" fmla="*/ 0 w 1220"/>
                <a:gd name="T7" fmla="*/ 0 h 1393"/>
                <a:gd name="T8" fmla="*/ 577 w 1220"/>
                <a:gd name="T9" fmla="*/ 1392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0" h="1393">
                  <a:moveTo>
                    <a:pt x="577" y="1392"/>
                  </a:moveTo>
                  <a:lnTo>
                    <a:pt x="1219" y="409"/>
                  </a:lnTo>
                  <a:lnTo>
                    <a:pt x="377" y="0"/>
                  </a:lnTo>
                  <a:lnTo>
                    <a:pt x="0" y="0"/>
                  </a:lnTo>
                  <a:lnTo>
                    <a:pt x="577" y="139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AF3727FA-F271-7541-AFDC-ED8BFEF3A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7482" y="5443772"/>
              <a:ext cx="800724" cy="910176"/>
            </a:xfrm>
            <a:custGeom>
              <a:avLst/>
              <a:gdLst>
                <a:gd name="T0" fmla="*/ 646 w 1225"/>
                <a:gd name="T1" fmla="*/ 1392 h 1393"/>
                <a:gd name="T2" fmla="*/ 0 w 1225"/>
                <a:gd name="T3" fmla="*/ 403 h 1393"/>
                <a:gd name="T4" fmla="*/ 847 w 1225"/>
                <a:gd name="T5" fmla="*/ 0 h 1393"/>
                <a:gd name="T6" fmla="*/ 1224 w 1225"/>
                <a:gd name="T7" fmla="*/ 0 h 1393"/>
                <a:gd name="T8" fmla="*/ 646 w 1225"/>
                <a:gd name="T9" fmla="*/ 1392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5" h="1393">
                  <a:moveTo>
                    <a:pt x="646" y="1392"/>
                  </a:moveTo>
                  <a:lnTo>
                    <a:pt x="0" y="403"/>
                  </a:lnTo>
                  <a:lnTo>
                    <a:pt x="847" y="0"/>
                  </a:lnTo>
                  <a:lnTo>
                    <a:pt x="1224" y="0"/>
                  </a:lnTo>
                  <a:lnTo>
                    <a:pt x="646" y="139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99D91CE1-C7CF-514D-8F93-DFBA8BDE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3191" y="5414969"/>
              <a:ext cx="247706" cy="2695963"/>
            </a:xfrm>
            <a:custGeom>
              <a:avLst/>
              <a:gdLst>
                <a:gd name="T0" fmla="*/ 379 w 380"/>
                <a:gd name="T1" fmla="*/ 4127 h 4128"/>
                <a:gd name="T2" fmla="*/ 379 w 380"/>
                <a:gd name="T3" fmla="*/ 77 h 4128"/>
                <a:gd name="T4" fmla="*/ 379 w 380"/>
                <a:gd name="T5" fmla="*/ 77 h 4128"/>
                <a:gd name="T6" fmla="*/ 303 w 380"/>
                <a:gd name="T7" fmla="*/ 0 h 4128"/>
                <a:gd name="T8" fmla="*/ 77 w 380"/>
                <a:gd name="T9" fmla="*/ 0 h 4128"/>
                <a:gd name="T10" fmla="*/ 77 w 380"/>
                <a:gd name="T11" fmla="*/ 0 h 4128"/>
                <a:gd name="T12" fmla="*/ 0 w 380"/>
                <a:gd name="T13" fmla="*/ 77 h 4128"/>
                <a:gd name="T14" fmla="*/ 0 w 380"/>
                <a:gd name="T15" fmla="*/ 4127 h 4128"/>
                <a:gd name="T16" fmla="*/ 379 w 380"/>
                <a:gd name="T17" fmla="*/ 4127 h 4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" h="4128">
                  <a:moveTo>
                    <a:pt x="379" y="4127"/>
                  </a:moveTo>
                  <a:lnTo>
                    <a:pt x="379" y="77"/>
                  </a:lnTo>
                  <a:lnTo>
                    <a:pt x="379" y="77"/>
                  </a:lnTo>
                  <a:cubicBezTo>
                    <a:pt x="379" y="35"/>
                    <a:pt x="345" y="0"/>
                    <a:pt x="303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4127"/>
                  </a:lnTo>
                  <a:lnTo>
                    <a:pt x="379" y="4127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F717345F-BDD0-CD40-9912-AA3291075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908" y="5414969"/>
              <a:ext cx="250585" cy="2695963"/>
            </a:xfrm>
            <a:custGeom>
              <a:avLst/>
              <a:gdLst>
                <a:gd name="T0" fmla="*/ 381 w 382"/>
                <a:gd name="T1" fmla="*/ 4127 h 4128"/>
                <a:gd name="T2" fmla="*/ 381 w 382"/>
                <a:gd name="T3" fmla="*/ 77 h 4128"/>
                <a:gd name="T4" fmla="*/ 381 w 382"/>
                <a:gd name="T5" fmla="*/ 77 h 4128"/>
                <a:gd name="T6" fmla="*/ 304 w 382"/>
                <a:gd name="T7" fmla="*/ 0 h 4128"/>
                <a:gd name="T8" fmla="*/ 78 w 382"/>
                <a:gd name="T9" fmla="*/ 0 h 4128"/>
                <a:gd name="T10" fmla="*/ 78 w 382"/>
                <a:gd name="T11" fmla="*/ 0 h 4128"/>
                <a:gd name="T12" fmla="*/ 0 w 382"/>
                <a:gd name="T13" fmla="*/ 77 h 4128"/>
                <a:gd name="T14" fmla="*/ 0 w 382"/>
                <a:gd name="T15" fmla="*/ 4127 h 4128"/>
                <a:gd name="T16" fmla="*/ 381 w 382"/>
                <a:gd name="T17" fmla="*/ 4127 h 4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" h="4128">
                  <a:moveTo>
                    <a:pt x="381" y="4127"/>
                  </a:moveTo>
                  <a:lnTo>
                    <a:pt x="381" y="77"/>
                  </a:lnTo>
                  <a:lnTo>
                    <a:pt x="381" y="77"/>
                  </a:lnTo>
                  <a:cubicBezTo>
                    <a:pt x="381" y="35"/>
                    <a:pt x="346" y="0"/>
                    <a:pt x="304" y="0"/>
                  </a:cubicBezTo>
                  <a:lnTo>
                    <a:pt x="78" y="0"/>
                  </a:lnTo>
                  <a:lnTo>
                    <a:pt x="78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4127"/>
                  </a:lnTo>
                  <a:lnTo>
                    <a:pt x="381" y="4127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88C3466A-0837-BD41-889E-D5E4E1F58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5585" y="7992841"/>
              <a:ext cx="365797" cy="365797"/>
            </a:xfrm>
            <a:custGeom>
              <a:avLst/>
              <a:gdLst>
                <a:gd name="T0" fmla="*/ 557 w 558"/>
                <a:gd name="T1" fmla="*/ 390 h 559"/>
                <a:gd name="T2" fmla="*/ 557 w 558"/>
                <a:gd name="T3" fmla="*/ 390 h 559"/>
                <a:gd name="T4" fmla="*/ 389 w 558"/>
                <a:gd name="T5" fmla="*/ 558 h 559"/>
                <a:gd name="T6" fmla="*/ 169 w 558"/>
                <a:gd name="T7" fmla="*/ 558 h 559"/>
                <a:gd name="T8" fmla="*/ 169 w 558"/>
                <a:gd name="T9" fmla="*/ 558 h 559"/>
                <a:gd name="T10" fmla="*/ 0 w 558"/>
                <a:gd name="T11" fmla="*/ 390 h 559"/>
                <a:gd name="T12" fmla="*/ 0 w 558"/>
                <a:gd name="T13" fmla="*/ 169 h 559"/>
                <a:gd name="T14" fmla="*/ 0 w 558"/>
                <a:gd name="T15" fmla="*/ 169 h 559"/>
                <a:gd name="T16" fmla="*/ 169 w 558"/>
                <a:gd name="T17" fmla="*/ 0 h 559"/>
                <a:gd name="T18" fmla="*/ 389 w 558"/>
                <a:gd name="T19" fmla="*/ 0 h 559"/>
                <a:gd name="T20" fmla="*/ 389 w 558"/>
                <a:gd name="T21" fmla="*/ 0 h 559"/>
                <a:gd name="T22" fmla="*/ 557 w 558"/>
                <a:gd name="T23" fmla="*/ 169 h 559"/>
                <a:gd name="T24" fmla="*/ 557 w 558"/>
                <a:gd name="T25" fmla="*/ 39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8" h="559">
                  <a:moveTo>
                    <a:pt x="557" y="390"/>
                  </a:moveTo>
                  <a:lnTo>
                    <a:pt x="557" y="390"/>
                  </a:lnTo>
                  <a:cubicBezTo>
                    <a:pt x="557" y="483"/>
                    <a:pt x="481" y="558"/>
                    <a:pt x="389" y="558"/>
                  </a:cubicBezTo>
                  <a:lnTo>
                    <a:pt x="169" y="558"/>
                  </a:lnTo>
                  <a:lnTo>
                    <a:pt x="169" y="558"/>
                  </a:lnTo>
                  <a:cubicBezTo>
                    <a:pt x="76" y="558"/>
                    <a:pt x="0" y="483"/>
                    <a:pt x="0" y="390"/>
                  </a:cubicBezTo>
                  <a:lnTo>
                    <a:pt x="0" y="169"/>
                  </a:lnTo>
                  <a:lnTo>
                    <a:pt x="0" y="169"/>
                  </a:lnTo>
                  <a:cubicBezTo>
                    <a:pt x="0" y="76"/>
                    <a:pt x="76" y="0"/>
                    <a:pt x="169" y="0"/>
                  </a:cubicBezTo>
                  <a:lnTo>
                    <a:pt x="389" y="0"/>
                  </a:lnTo>
                  <a:lnTo>
                    <a:pt x="389" y="0"/>
                  </a:lnTo>
                  <a:cubicBezTo>
                    <a:pt x="481" y="0"/>
                    <a:pt x="557" y="76"/>
                    <a:pt x="557" y="169"/>
                  </a:cubicBezTo>
                  <a:lnTo>
                    <a:pt x="557" y="39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924C52BB-6386-4945-9579-D1E6199A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9302" y="7992841"/>
              <a:ext cx="365797" cy="365797"/>
            </a:xfrm>
            <a:custGeom>
              <a:avLst/>
              <a:gdLst>
                <a:gd name="T0" fmla="*/ 558 w 559"/>
                <a:gd name="T1" fmla="*/ 390 h 559"/>
                <a:gd name="T2" fmla="*/ 558 w 559"/>
                <a:gd name="T3" fmla="*/ 390 h 559"/>
                <a:gd name="T4" fmla="*/ 390 w 559"/>
                <a:gd name="T5" fmla="*/ 558 h 559"/>
                <a:gd name="T6" fmla="*/ 169 w 559"/>
                <a:gd name="T7" fmla="*/ 558 h 559"/>
                <a:gd name="T8" fmla="*/ 169 w 559"/>
                <a:gd name="T9" fmla="*/ 558 h 559"/>
                <a:gd name="T10" fmla="*/ 0 w 559"/>
                <a:gd name="T11" fmla="*/ 390 h 559"/>
                <a:gd name="T12" fmla="*/ 0 w 559"/>
                <a:gd name="T13" fmla="*/ 169 h 559"/>
                <a:gd name="T14" fmla="*/ 0 w 559"/>
                <a:gd name="T15" fmla="*/ 169 h 559"/>
                <a:gd name="T16" fmla="*/ 169 w 559"/>
                <a:gd name="T17" fmla="*/ 0 h 559"/>
                <a:gd name="T18" fmla="*/ 390 w 559"/>
                <a:gd name="T19" fmla="*/ 0 h 559"/>
                <a:gd name="T20" fmla="*/ 390 w 559"/>
                <a:gd name="T21" fmla="*/ 0 h 559"/>
                <a:gd name="T22" fmla="*/ 558 w 559"/>
                <a:gd name="T23" fmla="*/ 169 h 559"/>
                <a:gd name="T24" fmla="*/ 558 w 559"/>
                <a:gd name="T25" fmla="*/ 39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9" h="559">
                  <a:moveTo>
                    <a:pt x="558" y="390"/>
                  </a:moveTo>
                  <a:lnTo>
                    <a:pt x="558" y="390"/>
                  </a:lnTo>
                  <a:cubicBezTo>
                    <a:pt x="558" y="483"/>
                    <a:pt x="482" y="558"/>
                    <a:pt x="390" y="558"/>
                  </a:cubicBezTo>
                  <a:lnTo>
                    <a:pt x="169" y="558"/>
                  </a:lnTo>
                  <a:lnTo>
                    <a:pt x="169" y="558"/>
                  </a:lnTo>
                  <a:cubicBezTo>
                    <a:pt x="76" y="558"/>
                    <a:pt x="0" y="483"/>
                    <a:pt x="0" y="390"/>
                  </a:cubicBezTo>
                  <a:lnTo>
                    <a:pt x="0" y="169"/>
                  </a:lnTo>
                  <a:lnTo>
                    <a:pt x="0" y="169"/>
                  </a:lnTo>
                  <a:cubicBezTo>
                    <a:pt x="0" y="76"/>
                    <a:pt x="76" y="0"/>
                    <a:pt x="169" y="0"/>
                  </a:cubicBezTo>
                  <a:lnTo>
                    <a:pt x="390" y="0"/>
                  </a:lnTo>
                  <a:lnTo>
                    <a:pt x="390" y="0"/>
                  </a:lnTo>
                  <a:cubicBezTo>
                    <a:pt x="482" y="0"/>
                    <a:pt x="558" y="76"/>
                    <a:pt x="558" y="169"/>
                  </a:cubicBezTo>
                  <a:lnTo>
                    <a:pt x="558" y="39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2286CD78-82B0-7B45-9A1D-6DA51E4A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7433" y="2932150"/>
              <a:ext cx="351397" cy="823766"/>
            </a:xfrm>
            <a:custGeom>
              <a:avLst/>
              <a:gdLst>
                <a:gd name="T0" fmla="*/ 411 w 540"/>
                <a:gd name="T1" fmla="*/ 975 h 1263"/>
                <a:gd name="T2" fmla="*/ 411 w 540"/>
                <a:gd name="T3" fmla="*/ 975 h 1263"/>
                <a:gd name="T4" fmla="*/ 228 w 540"/>
                <a:gd name="T5" fmla="*/ 1255 h 1263"/>
                <a:gd name="T6" fmla="*/ 228 w 540"/>
                <a:gd name="T7" fmla="*/ 1255 h 1263"/>
                <a:gd name="T8" fmla="*/ 7 w 540"/>
                <a:gd name="T9" fmla="*/ 1007 h 1263"/>
                <a:gd name="T10" fmla="*/ 50 w 540"/>
                <a:gd name="T11" fmla="*/ 228 h 1263"/>
                <a:gd name="T12" fmla="*/ 50 w 540"/>
                <a:gd name="T13" fmla="*/ 228 h 1263"/>
                <a:gd name="T14" fmla="*/ 297 w 540"/>
                <a:gd name="T15" fmla="*/ 7 h 1263"/>
                <a:gd name="T16" fmla="*/ 297 w 540"/>
                <a:gd name="T17" fmla="*/ 7 h 1263"/>
                <a:gd name="T18" fmla="*/ 519 w 540"/>
                <a:gd name="T19" fmla="*/ 255 h 1263"/>
                <a:gd name="T20" fmla="*/ 519 w 540"/>
                <a:gd name="T21" fmla="*/ 255 h 1263"/>
                <a:gd name="T22" fmla="*/ 411 w 540"/>
                <a:gd name="T23" fmla="*/ 975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1263">
                  <a:moveTo>
                    <a:pt x="411" y="975"/>
                  </a:moveTo>
                  <a:lnTo>
                    <a:pt x="411" y="975"/>
                  </a:lnTo>
                  <a:cubicBezTo>
                    <a:pt x="406" y="1105"/>
                    <a:pt x="358" y="1262"/>
                    <a:pt x="228" y="1255"/>
                  </a:cubicBezTo>
                  <a:lnTo>
                    <a:pt x="228" y="1255"/>
                  </a:lnTo>
                  <a:cubicBezTo>
                    <a:pt x="99" y="1248"/>
                    <a:pt x="0" y="1137"/>
                    <a:pt x="7" y="1007"/>
                  </a:cubicBezTo>
                  <a:lnTo>
                    <a:pt x="50" y="228"/>
                  </a:lnTo>
                  <a:lnTo>
                    <a:pt x="50" y="228"/>
                  </a:lnTo>
                  <a:cubicBezTo>
                    <a:pt x="57" y="99"/>
                    <a:pt x="168" y="0"/>
                    <a:pt x="297" y="7"/>
                  </a:cubicBezTo>
                  <a:lnTo>
                    <a:pt x="297" y="7"/>
                  </a:lnTo>
                  <a:cubicBezTo>
                    <a:pt x="427" y="14"/>
                    <a:pt x="539" y="126"/>
                    <a:pt x="519" y="255"/>
                  </a:cubicBezTo>
                  <a:lnTo>
                    <a:pt x="519" y="255"/>
                  </a:lnTo>
                  <a:cubicBezTo>
                    <a:pt x="492" y="435"/>
                    <a:pt x="425" y="622"/>
                    <a:pt x="411" y="975"/>
                  </a:cubicBezTo>
                </a:path>
              </a:pathLst>
            </a:custGeom>
            <a:solidFill>
              <a:srgbClr val="F8B7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8508FBED-B112-DE40-9CEA-C2E60C904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3540" y="2932150"/>
              <a:ext cx="351397" cy="823766"/>
            </a:xfrm>
            <a:custGeom>
              <a:avLst/>
              <a:gdLst>
                <a:gd name="T0" fmla="*/ 128 w 540"/>
                <a:gd name="T1" fmla="*/ 975 h 1263"/>
                <a:gd name="T2" fmla="*/ 128 w 540"/>
                <a:gd name="T3" fmla="*/ 975 h 1263"/>
                <a:gd name="T4" fmla="*/ 311 w 540"/>
                <a:gd name="T5" fmla="*/ 1255 h 1263"/>
                <a:gd name="T6" fmla="*/ 311 w 540"/>
                <a:gd name="T7" fmla="*/ 1255 h 1263"/>
                <a:gd name="T8" fmla="*/ 532 w 540"/>
                <a:gd name="T9" fmla="*/ 1007 h 1263"/>
                <a:gd name="T10" fmla="*/ 489 w 540"/>
                <a:gd name="T11" fmla="*/ 228 h 1263"/>
                <a:gd name="T12" fmla="*/ 489 w 540"/>
                <a:gd name="T13" fmla="*/ 228 h 1263"/>
                <a:gd name="T14" fmla="*/ 241 w 540"/>
                <a:gd name="T15" fmla="*/ 7 h 1263"/>
                <a:gd name="T16" fmla="*/ 241 w 540"/>
                <a:gd name="T17" fmla="*/ 7 h 1263"/>
                <a:gd name="T18" fmla="*/ 20 w 540"/>
                <a:gd name="T19" fmla="*/ 255 h 1263"/>
                <a:gd name="T20" fmla="*/ 20 w 540"/>
                <a:gd name="T21" fmla="*/ 255 h 1263"/>
                <a:gd name="T22" fmla="*/ 128 w 540"/>
                <a:gd name="T23" fmla="*/ 975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1263">
                  <a:moveTo>
                    <a:pt x="128" y="975"/>
                  </a:moveTo>
                  <a:lnTo>
                    <a:pt x="128" y="975"/>
                  </a:lnTo>
                  <a:cubicBezTo>
                    <a:pt x="133" y="1105"/>
                    <a:pt x="181" y="1262"/>
                    <a:pt x="311" y="1255"/>
                  </a:cubicBezTo>
                  <a:lnTo>
                    <a:pt x="311" y="1255"/>
                  </a:lnTo>
                  <a:cubicBezTo>
                    <a:pt x="440" y="1248"/>
                    <a:pt x="539" y="1137"/>
                    <a:pt x="532" y="1007"/>
                  </a:cubicBezTo>
                  <a:lnTo>
                    <a:pt x="489" y="228"/>
                  </a:lnTo>
                  <a:lnTo>
                    <a:pt x="489" y="228"/>
                  </a:lnTo>
                  <a:cubicBezTo>
                    <a:pt x="482" y="99"/>
                    <a:pt x="371" y="0"/>
                    <a:pt x="241" y="7"/>
                  </a:cubicBezTo>
                  <a:lnTo>
                    <a:pt x="241" y="7"/>
                  </a:lnTo>
                  <a:cubicBezTo>
                    <a:pt x="111" y="14"/>
                    <a:pt x="0" y="126"/>
                    <a:pt x="20" y="255"/>
                  </a:cubicBezTo>
                  <a:lnTo>
                    <a:pt x="20" y="255"/>
                  </a:lnTo>
                  <a:cubicBezTo>
                    <a:pt x="47" y="435"/>
                    <a:pt x="114" y="622"/>
                    <a:pt x="128" y="975"/>
                  </a:cubicBezTo>
                </a:path>
              </a:pathLst>
            </a:custGeom>
            <a:solidFill>
              <a:srgbClr val="FCC28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D862D77E-C524-A34F-9781-BFECC1343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879" y="1454555"/>
              <a:ext cx="2779491" cy="3142409"/>
            </a:xfrm>
            <a:custGeom>
              <a:avLst/>
              <a:gdLst>
                <a:gd name="T0" fmla="*/ 4142 w 4254"/>
                <a:gd name="T1" fmla="*/ 3698 h 4811"/>
                <a:gd name="T2" fmla="*/ 4142 w 4254"/>
                <a:gd name="T3" fmla="*/ 3698 h 4811"/>
                <a:gd name="T4" fmla="*/ 3141 w 4254"/>
                <a:gd name="T5" fmla="*/ 4810 h 4811"/>
                <a:gd name="T6" fmla="*/ 1111 w 4254"/>
                <a:gd name="T7" fmla="*/ 4810 h 4811"/>
                <a:gd name="T8" fmla="*/ 1111 w 4254"/>
                <a:gd name="T9" fmla="*/ 4810 h 4811"/>
                <a:gd name="T10" fmla="*/ 111 w 4254"/>
                <a:gd name="T11" fmla="*/ 3698 h 4811"/>
                <a:gd name="T12" fmla="*/ 0 w 4254"/>
                <a:gd name="T13" fmla="*/ 1112 h 4811"/>
                <a:gd name="T14" fmla="*/ 0 w 4254"/>
                <a:gd name="T15" fmla="*/ 1112 h 4811"/>
                <a:gd name="T16" fmla="*/ 1000 w 4254"/>
                <a:gd name="T17" fmla="*/ 0 h 4811"/>
                <a:gd name="T18" fmla="*/ 3252 w 4254"/>
                <a:gd name="T19" fmla="*/ 0 h 4811"/>
                <a:gd name="T20" fmla="*/ 3252 w 4254"/>
                <a:gd name="T21" fmla="*/ 0 h 4811"/>
                <a:gd name="T22" fmla="*/ 4253 w 4254"/>
                <a:gd name="T23" fmla="*/ 1112 h 4811"/>
                <a:gd name="T24" fmla="*/ 4142 w 4254"/>
                <a:gd name="T25" fmla="*/ 3698 h 4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4" h="4811">
                  <a:moveTo>
                    <a:pt x="4142" y="3698"/>
                  </a:moveTo>
                  <a:lnTo>
                    <a:pt x="4142" y="3698"/>
                  </a:lnTo>
                  <a:cubicBezTo>
                    <a:pt x="4142" y="4312"/>
                    <a:pt x="3755" y="4810"/>
                    <a:pt x="3141" y="4810"/>
                  </a:cubicBezTo>
                  <a:lnTo>
                    <a:pt x="1111" y="4810"/>
                  </a:lnTo>
                  <a:lnTo>
                    <a:pt x="1111" y="4810"/>
                  </a:lnTo>
                  <a:cubicBezTo>
                    <a:pt x="498" y="4810"/>
                    <a:pt x="111" y="4312"/>
                    <a:pt x="111" y="3698"/>
                  </a:cubicBezTo>
                  <a:lnTo>
                    <a:pt x="0" y="1112"/>
                  </a:lnTo>
                  <a:lnTo>
                    <a:pt x="0" y="1112"/>
                  </a:lnTo>
                  <a:cubicBezTo>
                    <a:pt x="0" y="498"/>
                    <a:pt x="386" y="0"/>
                    <a:pt x="1000" y="0"/>
                  </a:cubicBezTo>
                  <a:lnTo>
                    <a:pt x="3252" y="0"/>
                  </a:lnTo>
                  <a:lnTo>
                    <a:pt x="3252" y="0"/>
                  </a:lnTo>
                  <a:cubicBezTo>
                    <a:pt x="3866" y="0"/>
                    <a:pt x="4253" y="498"/>
                    <a:pt x="4253" y="1112"/>
                  </a:cubicBezTo>
                  <a:lnTo>
                    <a:pt x="4142" y="369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2D55C59E-1DD9-3B48-8FCA-2588A8DC1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424" y="1454555"/>
              <a:ext cx="1391185" cy="3142409"/>
            </a:xfrm>
            <a:custGeom>
              <a:avLst/>
              <a:gdLst>
                <a:gd name="T0" fmla="*/ 1126 w 2129"/>
                <a:gd name="T1" fmla="*/ 0 h 4811"/>
                <a:gd name="T2" fmla="*/ 0 w 2129"/>
                <a:gd name="T3" fmla="*/ 0 h 4811"/>
                <a:gd name="T4" fmla="*/ 0 w 2129"/>
                <a:gd name="T5" fmla="*/ 4810 h 4811"/>
                <a:gd name="T6" fmla="*/ 1015 w 2129"/>
                <a:gd name="T7" fmla="*/ 4810 h 4811"/>
                <a:gd name="T8" fmla="*/ 1015 w 2129"/>
                <a:gd name="T9" fmla="*/ 4810 h 4811"/>
                <a:gd name="T10" fmla="*/ 2016 w 2129"/>
                <a:gd name="T11" fmla="*/ 3698 h 4811"/>
                <a:gd name="T12" fmla="*/ 2128 w 2129"/>
                <a:gd name="T13" fmla="*/ 1112 h 4811"/>
                <a:gd name="T14" fmla="*/ 2128 w 2129"/>
                <a:gd name="T15" fmla="*/ 1112 h 4811"/>
                <a:gd name="T16" fmla="*/ 1126 w 2129"/>
                <a:gd name="T17" fmla="*/ 0 h 4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9" h="4811">
                  <a:moveTo>
                    <a:pt x="1126" y="0"/>
                  </a:moveTo>
                  <a:lnTo>
                    <a:pt x="0" y="0"/>
                  </a:lnTo>
                  <a:lnTo>
                    <a:pt x="0" y="4810"/>
                  </a:lnTo>
                  <a:lnTo>
                    <a:pt x="1015" y="4810"/>
                  </a:lnTo>
                  <a:lnTo>
                    <a:pt x="1015" y="4810"/>
                  </a:lnTo>
                  <a:cubicBezTo>
                    <a:pt x="1630" y="4810"/>
                    <a:pt x="2016" y="4312"/>
                    <a:pt x="2016" y="3698"/>
                  </a:cubicBezTo>
                  <a:lnTo>
                    <a:pt x="2128" y="1112"/>
                  </a:lnTo>
                  <a:lnTo>
                    <a:pt x="2128" y="1112"/>
                  </a:lnTo>
                  <a:cubicBezTo>
                    <a:pt x="2128" y="498"/>
                    <a:pt x="1741" y="0"/>
                    <a:pt x="1126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67223E43-23E7-4442-9DF7-6BA363597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5871" y="1998932"/>
              <a:ext cx="1491997" cy="3392996"/>
            </a:xfrm>
            <a:custGeom>
              <a:avLst/>
              <a:gdLst>
                <a:gd name="T0" fmla="*/ 1239 w 2283"/>
                <a:gd name="T1" fmla="*/ 3276 h 5195"/>
                <a:gd name="T2" fmla="*/ 1239 w 2283"/>
                <a:gd name="T3" fmla="*/ 3276 h 5195"/>
                <a:gd name="T4" fmla="*/ 292 w 2283"/>
                <a:gd name="T5" fmla="*/ 2160 h 5195"/>
                <a:gd name="T6" fmla="*/ 222 w 2283"/>
                <a:gd name="T7" fmla="*/ 320 h 5195"/>
                <a:gd name="T8" fmla="*/ 222 w 2283"/>
                <a:gd name="T9" fmla="*/ 320 h 5195"/>
                <a:gd name="T10" fmla="*/ 0 w 2283"/>
                <a:gd name="T11" fmla="*/ 308 h 5195"/>
                <a:gd name="T12" fmla="*/ 212 w 2283"/>
                <a:gd name="T13" fmla="*/ 2910 h 5195"/>
                <a:gd name="T14" fmla="*/ 212 w 2283"/>
                <a:gd name="T15" fmla="*/ 2910 h 5195"/>
                <a:gd name="T16" fmla="*/ 2226 w 2283"/>
                <a:gd name="T17" fmla="*/ 5194 h 5195"/>
                <a:gd name="T18" fmla="*/ 2282 w 2283"/>
                <a:gd name="T19" fmla="*/ 3957 h 5195"/>
                <a:gd name="T20" fmla="*/ 2226 w 2283"/>
                <a:gd name="T21" fmla="*/ 2942 h 5195"/>
                <a:gd name="T22" fmla="*/ 2226 w 2283"/>
                <a:gd name="T23" fmla="*/ 2942 h 5195"/>
                <a:gd name="T24" fmla="*/ 1239 w 2283"/>
                <a:gd name="T25" fmla="*/ 3276 h 5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3" h="5195">
                  <a:moveTo>
                    <a:pt x="1239" y="3276"/>
                  </a:moveTo>
                  <a:lnTo>
                    <a:pt x="1239" y="3276"/>
                  </a:lnTo>
                  <a:cubicBezTo>
                    <a:pt x="745" y="3692"/>
                    <a:pt x="292" y="2807"/>
                    <a:pt x="292" y="2160"/>
                  </a:cubicBezTo>
                  <a:lnTo>
                    <a:pt x="222" y="320"/>
                  </a:lnTo>
                  <a:lnTo>
                    <a:pt x="222" y="320"/>
                  </a:lnTo>
                  <a:cubicBezTo>
                    <a:pt x="175" y="446"/>
                    <a:pt x="0" y="0"/>
                    <a:pt x="0" y="308"/>
                  </a:cubicBezTo>
                  <a:lnTo>
                    <a:pt x="212" y="2910"/>
                  </a:lnTo>
                  <a:lnTo>
                    <a:pt x="212" y="2910"/>
                  </a:lnTo>
                  <a:cubicBezTo>
                    <a:pt x="212" y="4690"/>
                    <a:pt x="2226" y="5194"/>
                    <a:pt x="2226" y="5194"/>
                  </a:cubicBezTo>
                  <a:lnTo>
                    <a:pt x="2282" y="3957"/>
                  </a:lnTo>
                  <a:lnTo>
                    <a:pt x="2226" y="2942"/>
                  </a:lnTo>
                  <a:lnTo>
                    <a:pt x="2226" y="2942"/>
                  </a:lnTo>
                  <a:cubicBezTo>
                    <a:pt x="1616" y="2943"/>
                    <a:pt x="1450" y="3098"/>
                    <a:pt x="1239" y="327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871941EA-9FBF-494B-8FD6-7C5D7BDDE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424" y="1892360"/>
              <a:ext cx="1451672" cy="3499567"/>
            </a:xfrm>
            <a:custGeom>
              <a:avLst/>
              <a:gdLst>
                <a:gd name="T0" fmla="*/ 987 w 2221"/>
                <a:gd name="T1" fmla="*/ 3437 h 5356"/>
                <a:gd name="T2" fmla="*/ 987 w 2221"/>
                <a:gd name="T3" fmla="*/ 3437 h 5356"/>
                <a:gd name="T4" fmla="*/ 1936 w 2221"/>
                <a:gd name="T5" fmla="*/ 2321 h 5356"/>
                <a:gd name="T6" fmla="*/ 2005 w 2221"/>
                <a:gd name="T7" fmla="*/ 471 h 5356"/>
                <a:gd name="T8" fmla="*/ 2005 w 2221"/>
                <a:gd name="T9" fmla="*/ 471 h 5356"/>
                <a:gd name="T10" fmla="*/ 2220 w 2221"/>
                <a:gd name="T11" fmla="*/ 310 h 5356"/>
                <a:gd name="T12" fmla="*/ 2015 w 2221"/>
                <a:gd name="T13" fmla="*/ 3071 h 5356"/>
                <a:gd name="T14" fmla="*/ 2015 w 2221"/>
                <a:gd name="T15" fmla="*/ 3071 h 5356"/>
                <a:gd name="T16" fmla="*/ 0 w 2221"/>
                <a:gd name="T17" fmla="*/ 5355 h 5356"/>
                <a:gd name="T18" fmla="*/ 0 w 2221"/>
                <a:gd name="T19" fmla="*/ 3103 h 5356"/>
                <a:gd name="T20" fmla="*/ 0 w 2221"/>
                <a:gd name="T21" fmla="*/ 3103 h 5356"/>
                <a:gd name="T22" fmla="*/ 987 w 2221"/>
                <a:gd name="T23" fmla="*/ 3437 h 5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1" h="5356">
                  <a:moveTo>
                    <a:pt x="987" y="3437"/>
                  </a:moveTo>
                  <a:lnTo>
                    <a:pt x="987" y="3437"/>
                  </a:lnTo>
                  <a:cubicBezTo>
                    <a:pt x="1482" y="3853"/>
                    <a:pt x="1936" y="2968"/>
                    <a:pt x="1936" y="2321"/>
                  </a:cubicBezTo>
                  <a:lnTo>
                    <a:pt x="2005" y="471"/>
                  </a:lnTo>
                  <a:lnTo>
                    <a:pt x="2005" y="471"/>
                  </a:lnTo>
                  <a:cubicBezTo>
                    <a:pt x="2051" y="597"/>
                    <a:pt x="2220" y="0"/>
                    <a:pt x="2220" y="310"/>
                  </a:cubicBezTo>
                  <a:lnTo>
                    <a:pt x="2015" y="3071"/>
                  </a:lnTo>
                  <a:lnTo>
                    <a:pt x="2015" y="3071"/>
                  </a:lnTo>
                  <a:cubicBezTo>
                    <a:pt x="2015" y="4851"/>
                    <a:pt x="0" y="5355"/>
                    <a:pt x="0" y="5355"/>
                  </a:cubicBezTo>
                  <a:lnTo>
                    <a:pt x="0" y="3103"/>
                  </a:lnTo>
                  <a:lnTo>
                    <a:pt x="0" y="3103"/>
                  </a:lnTo>
                  <a:cubicBezTo>
                    <a:pt x="610" y="3104"/>
                    <a:pt x="776" y="3259"/>
                    <a:pt x="987" y="3437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EE9A9378-CEB4-1F43-9A4D-4CCDBA9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2455" y="4248449"/>
              <a:ext cx="924578" cy="443567"/>
            </a:xfrm>
            <a:custGeom>
              <a:avLst/>
              <a:gdLst>
                <a:gd name="T0" fmla="*/ 729 w 1417"/>
                <a:gd name="T1" fmla="*/ 677 h 678"/>
                <a:gd name="T2" fmla="*/ 729 w 1417"/>
                <a:gd name="T3" fmla="*/ 677 h 678"/>
                <a:gd name="T4" fmla="*/ 20 w 1417"/>
                <a:gd name="T5" fmla="*/ 72 h 678"/>
                <a:gd name="T6" fmla="*/ 20 w 1417"/>
                <a:gd name="T7" fmla="*/ 72 h 678"/>
                <a:gd name="T8" fmla="*/ 154 w 1417"/>
                <a:gd name="T9" fmla="*/ 18 h 678"/>
                <a:gd name="T10" fmla="*/ 154 w 1417"/>
                <a:gd name="T11" fmla="*/ 18 h 678"/>
                <a:gd name="T12" fmla="*/ 1262 w 1417"/>
                <a:gd name="T13" fmla="*/ 19 h 678"/>
                <a:gd name="T14" fmla="*/ 1262 w 1417"/>
                <a:gd name="T15" fmla="*/ 19 h 678"/>
                <a:gd name="T16" fmla="*/ 1396 w 1417"/>
                <a:gd name="T17" fmla="*/ 72 h 678"/>
                <a:gd name="T18" fmla="*/ 1396 w 1417"/>
                <a:gd name="T19" fmla="*/ 72 h 678"/>
                <a:gd name="T20" fmla="*/ 729 w 1417"/>
                <a:gd name="T2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7" h="678">
                  <a:moveTo>
                    <a:pt x="729" y="677"/>
                  </a:moveTo>
                  <a:lnTo>
                    <a:pt x="729" y="677"/>
                  </a:lnTo>
                  <a:cubicBezTo>
                    <a:pt x="119" y="677"/>
                    <a:pt x="0" y="120"/>
                    <a:pt x="20" y="72"/>
                  </a:cubicBezTo>
                  <a:lnTo>
                    <a:pt x="20" y="72"/>
                  </a:lnTo>
                  <a:cubicBezTo>
                    <a:pt x="41" y="24"/>
                    <a:pt x="101" y="0"/>
                    <a:pt x="154" y="18"/>
                  </a:cubicBezTo>
                  <a:lnTo>
                    <a:pt x="154" y="18"/>
                  </a:lnTo>
                  <a:cubicBezTo>
                    <a:pt x="160" y="20"/>
                    <a:pt x="717" y="203"/>
                    <a:pt x="1262" y="19"/>
                  </a:cubicBezTo>
                  <a:lnTo>
                    <a:pt x="1262" y="19"/>
                  </a:lnTo>
                  <a:cubicBezTo>
                    <a:pt x="1315" y="0"/>
                    <a:pt x="1375" y="24"/>
                    <a:pt x="1396" y="72"/>
                  </a:cubicBezTo>
                  <a:lnTo>
                    <a:pt x="1396" y="72"/>
                  </a:lnTo>
                  <a:cubicBezTo>
                    <a:pt x="1416" y="120"/>
                    <a:pt x="1242" y="677"/>
                    <a:pt x="729" y="67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7ECD0432-BA4A-D449-BDF9-6FA55E4F1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933" y="2517386"/>
              <a:ext cx="941858" cy="319714"/>
            </a:xfrm>
            <a:custGeom>
              <a:avLst/>
              <a:gdLst>
                <a:gd name="T0" fmla="*/ 239 w 1440"/>
                <a:gd name="T1" fmla="*/ 460 h 490"/>
                <a:gd name="T2" fmla="*/ 239 w 1440"/>
                <a:gd name="T3" fmla="*/ 460 h 490"/>
                <a:gd name="T4" fmla="*/ 1244 w 1440"/>
                <a:gd name="T5" fmla="*/ 459 h 490"/>
                <a:gd name="T6" fmla="*/ 1244 w 1440"/>
                <a:gd name="T7" fmla="*/ 459 h 490"/>
                <a:gd name="T8" fmla="*/ 1354 w 1440"/>
                <a:gd name="T9" fmla="*/ 255 h 490"/>
                <a:gd name="T10" fmla="*/ 1354 w 1440"/>
                <a:gd name="T11" fmla="*/ 255 h 490"/>
                <a:gd name="T12" fmla="*/ 85 w 1440"/>
                <a:gd name="T13" fmla="*/ 196 h 490"/>
                <a:gd name="T14" fmla="*/ 85 w 1440"/>
                <a:gd name="T15" fmla="*/ 196 h 490"/>
                <a:gd name="T16" fmla="*/ 239 w 1440"/>
                <a:gd name="T17" fmla="*/ 46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490">
                  <a:moveTo>
                    <a:pt x="239" y="460"/>
                  </a:moveTo>
                  <a:lnTo>
                    <a:pt x="239" y="460"/>
                  </a:lnTo>
                  <a:cubicBezTo>
                    <a:pt x="738" y="295"/>
                    <a:pt x="1238" y="457"/>
                    <a:pt x="1244" y="459"/>
                  </a:cubicBezTo>
                  <a:lnTo>
                    <a:pt x="1244" y="459"/>
                  </a:lnTo>
                  <a:cubicBezTo>
                    <a:pt x="1328" y="486"/>
                    <a:pt x="1439" y="282"/>
                    <a:pt x="1354" y="255"/>
                  </a:cubicBezTo>
                  <a:lnTo>
                    <a:pt x="1354" y="255"/>
                  </a:lnTo>
                  <a:cubicBezTo>
                    <a:pt x="1329" y="247"/>
                    <a:pt x="720" y="0"/>
                    <a:pt x="85" y="196"/>
                  </a:cubicBezTo>
                  <a:lnTo>
                    <a:pt x="85" y="196"/>
                  </a:lnTo>
                  <a:cubicBezTo>
                    <a:pt x="0" y="222"/>
                    <a:pt x="151" y="489"/>
                    <a:pt x="239" y="460"/>
                  </a:cubicBezTo>
                </a:path>
              </a:pathLst>
            </a:custGeom>
            <a:solidFill>
              <a:srgbClr val="7749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DB9E2A00-9CB8-1C4A-ABF7-2C96E004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9337" y="2557710"/>
              <a:ext cx="936099" cy="285151"/>
            </a:xfrm>
            <a:custGeom>
              <a:avLst/>
              <a:gdLst>
                <a:gd name="T0" fmla="*/ 1199 w 1433"/>
                <a:gd name="T1" fmla="*/ 398 h 435"/>
                <a:gd name="T2" fmla="*/ 1199 w 1433"/>
                <a:gd name="T3" fmla="*/ 398 h 435"/>
                <a:gd name="T4" fmla="*/ 800 w 1433"/>
                <a:gd name="T5" fmla="*/ 270 h 435"/>
                <a:gd name="T6" fmla="*/ 800 w 1433"/>
                <a:gd name="T7" fmla="*/ 270 h 435"/>
                <a:gd name="T8" fmla="*/ 195 w 1433"/>
                <a:gd name="T9" fmla="*/ 397 h 435"/>
                <a:gd name="T10" fmla="*/ 195 w 1433"/>
                <a:gd name="T11" fmla="*/ 397 h 435"/>
                <a:gd name="T12" fmla="*/ 85 w 1433"/>
                <a:gd name="T13" fmla="*/ 193 h 435"/>
                <a:gd name="T14" fmla="*/ 85 w 1433"/>
                <a:gd name="T15" fmla="*/ 193 h 435"/>
                <a:gd name="T16" fmla="*/ 795 w 1433"/>
                <a:gd name="T17" fmla="*/ 3 h 435"/>
                <a:gd name="T18" fmla="*/ 795 w 1433"/>
                <a:gd name="T19" fmla="*/ 3 h 435"/>
                <a:gd name="T20" fmla="*/ 1352 w 1433"/>
                <a:gd name="T21" fmla="*/ 134 h 435"/>
                <a:gd name="T22" fmla="*/ 1352 w 1433"/>
                <a:gd name="T23" fmla="*/ 134 h 435"/>
                <a:gd name="T24" fmla="*/ 1199 w 1433"/>
                <a:gd name="T25" fmla="*/ 39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3" h="435">
                  <a:moveTo>
                    <a:pt x="1199" y="398"/>
                  </a:moveTo>
                  <a:lnTo>
                    <a:pt x="1199" y="398"/>
                  </a:lnTo>
                  <a:cubicBezTo>
                    <a:pt x="1089" y="351"/>
                    <a:pt x="984" y="272"/>
                    <a:pt x="800" y="270"/>
                  </a:cubicBezTo>
                  <a:lnTo>
                    <a:pt x="800" y="270"/>
                  </a:lnTo>
                  <a:cubicBezTo>
                    <a:pt x="464" y="268"/>
                    <a:pt x="199" y="396"/>
                    <a:pt x="195" y="397"/>
                  </a:cubicBezTo>
                  <a:lnTo>
                    <a:pt x="195" y="397"/>
                  </a:lnTo>
                  <a:cubicBezTo>
                    <a:pt x="110" y="424"/>
                    <a:pt x="0" y="220"/>
                    <a:pt x="85" y="193"/>
                  </a:cubicBezTo>
                  <a:lnTo>
                    <a:pt x="85" y="193"/>
                  </a:lnTo>
                  <a:cubicBezTo>
                    <a:pt x="102" y="188"/>
                    <a:pt x="402" y="11"/>
                    <a:pt x="795" y="3"/>
                  </a:cubicBezTo>
                  <a:lnTo>
                    <a:pt x="795" y="3"/>
                  </a:lnTo>
                  <a:cubicBezTo>
                    <a:pt x="968" y="0"/>
                    <a:pt x="1203" y="59"/>
                    <a:pt x="1352" y="134"/>
                  </a:cubicBezTo>
                  <a:lnTo>
                    <a:pt x="1352" y="134"/>
                  </a:lnTo>
                  <a:cubicBezTo>
                    <a:pt x="1432" y="175"/>
                    <a:pt x="1284" y="434"/>
                    <a:pt x="1199" y="398"/>
                  </a:cubicBezTo>
                </a:path>
              </a:pathLst>
            </a:custGeom>
            <a:solidFill>
              <a:srgbClr val="8454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B94FDDFE-CC2B-7044-B734-AD45F0FFA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8315" y="2405055"/>
              <a:ext cx="267869" cy="1615849"/>
            </a:xfrm>
            <a:custGeom>
              <a:avLst/>
              <a:gdLst>
                <a:gd name="T0" fmla="*/ 0 w 412"/>
                <a:gd name="T1" fmla="*/ 2251 h 2476"/>
                <a:gd name="T2" fmla="*/ 0 w 412"/>
                <a:gd name="T3" fmla="*/ 2251 h 2476"/>
                <a:gd name="T4" fmla="*/ 411 w 412"/>
                <a:gd name="T5" fmla="*/ 2475 h 2476"/>
                <a:gd name="T6" fmla="*/ 402 w 412"/>
                <a:gd name="T7" fmla="*/ 0 h 2476"/>
                <a:gd name="T8" fmla="*/ 402 w 412"/>
                <a:gd name="T9" fmla="*/ 0 h 2476"/>
                <a:gd name="T10" fmla="*/ 0 w 412"/>
                <a:gd name="T11" fmla="*/ 2251 h 2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476">
                  <a:moveTo>
                    <a:pt x="0" y="2251"/>
                  </a:moveTo>
                  <a:lnTo>
                    <a:pt x="0" y="2251"/>
                  </a:lnTo>
                  <a:cubicBezTo>
                    <a:pt x="0" y="2373"/>
                    <a:pt x="189" y="2472"/>
                    <a:pt x="411" y="2475"/>
                  </a:cubicBezTo>
                  <a:lnTo>
                    <a:pt x="402" y="0"/>
                  </a:lnTo>
                  <a:lnTo>
                    <a:pt x="402" y="0"/>
                  </a:lnTo>
                  <a:cubicBezTo>
                    <a:pt x="251" y="189"/>
                    <a:pt x="0" y="2251"/>
                    <a:pt x="0" y="225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BCDED6A6-D488-3A4C-BD4D-27B5D19F3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424" y="2405055"/>
              <a:ext cx="276509" cy="1615849"/>
            </a:xfrm>
            <a:custGeom>
              <a:avLst/>
              <a:gdLst>
                <a:gd name="T0" fmla="*/ 221 w 423"/>
                <a:gd name="T1" fmla="*/ 846 h 2476"/>
                <a:gd name="T2" fmla="*/ 221 w 423"/>
                <a:gd name="T3" fmla="*/ 846 h 2476"/>
                <a:gd name="T4" fmla="*/ 0 w 423"/>
                <a:gd name="T5" fmla="*/ 0 h 2476"/>
                <a:gd name="T6" fmla="*/ 0 w 423"/>
                <a:gd name="T7" fmla="*/ 2475 h 2476"/>
                <a:gd name="T8" fmla="*/ 0 w 423"/>
                <a:gd name="T9" fmla="*/ 2475 h 2476"/>
                <a:gd name="T10" fmla="*/ 9 w 423"/>
                <a:gd name="T11" fmla="*/ 2475 h 2476"/>
                <a:gd name="T12" fmla="*/ 9 w 423"/>
                <a:gd name="T13" fmla="*/ 2475 h 2476"/>
                <a:gd name="T14" fmla="*/ 422 w 423"/>
                <a:gd name="T15" fmla="*/ 2251 h 2476"/>
                <a:gd name="T16" fmla="*/ 422 w 423"/>
                <a:gd name="T17" fmla="*/ 2251 h 2476"/>
                <a:gd name="T18" fmla="*/ 221 w 423"/>
                <a:gd name="T19" fmla="*/ 846 h 2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2476">
                  <a:moveTo>
                    <a:pt x="221" y="846"/>
                  </a:moveTo>
                  <a:lnTo>
                    <a:pt x="221" y="846"/>
                  </a:lnTo>
                  <a:cubicBezTo>
                    <a:pt x="132" y="316"/>
                    <a:pt x="66" y="61"/>
                    <a:pt x="0" y="0"/>
                  </a:cubicBezTo>
                  <a:lnTo>
                    <a:pt x="0" y="2475"/>
                  </a:lnTo>
                  <a:lnTo>
                    <a:pt x="0" y="2475"/>
                  </a:lnTo>
                  <a:cubicBezTo>
                    <a:pt x="3" y="2475"/>
                    <a:pt x="7" y="2475"/>
                    <a:pt x="9" y="2475"/>
                  </a:cubicBezTo>
                  <a:lnTo>
                    <a:pt x="9" y="2475"/>
                  </a:lnTo>
                  <a:cubicBezTo>
                    <a:pt x="237" y="2475"/>
                    <a:pt x="422" y="2375"/>
                    <a:pt x="422" y="2251"/>
                  </a:cubicBezTo>
                  <a:lnTo>
                    <a:pt x="422" y="2251"/>
                  </a:lnTo>
                  <a:cubicBezTo>
                    <a:pt x="422" y="2251"/>
                    <a:pt x="343" y="1572"/>
                    <a:pt x="221" y="84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8FA62CDA-E314-B74A-9095-B08A0230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7991" y="3853846"/>
              <a:ext cx="175699" cy="144015"/>
            </a:xfrm>
            <a:custGeom>
              <a:avLst/>
              <a:gdLst>
                <a:gd name="T0" fmla="*/ 268 w 269"/>
                <a:gd name="T1" fmla="*/ 110 h 221"/>
                <a:gd name="T2" fmla="*/ 268 w 269"/>
                <a:gd name="T3" fmla="*/ 110 h 221"/>
                <a:gd name="T4" fmla="*/ 134 w 269"/>
                <a:gd name="T5" fmla="*/ 220 h 221"/>
                <a:gd name="T6" fmla="*/ 134 w 269"/>
                <a:gd name="T7" fmla="*/ 220 h 221"/>
                <a:gd name="T8" fmla="*/ 0 w 269"/>
                <a:gd name="T9" fmla="*/ 110 h 221"/>
                <a:gd name="T10" fmla="*/ 0 w 269"/>
                <a:gd name="T11" fmla="*/ 110 h 221"/>
                <a:gd name="T12" fmla="*/ 134 w 269"/>
                <a:gd name="T13" fmla="*/ 0 h 221"/>
                <a:gd name="T14" fmla="*/ 134 w 269"/>
                <a:gd name="T15" fmla="*/ 0 h 221"/>
                <a:gd name="T16" fmla="*/ 268 w 269"/>
                <a:gd name="T17" fmla="*/ 1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21">
                  <a:moveTo>
                    <a:pt x="268" y="110"/>
                  </a:moveTo>
                  <a:lnTo>
                    <a:pt x="268" y="110"/>
                  </a:lnTo>
                  <a:cubicBezTo>
                    <a:pt x="268" y="171"/>
                    <a:pt x="208" y="220"/>
                    <a:pt x="134" y="220"/>
                  </a:cubicBezTo>
                  <a:lnTo>
                    <a:pt x="134" y="220"/>
                  </a:lnTo>
                  <a:cubicBezTo>
                    <a:pt x="60" y="220"/>
                    <a:pt x="0" y="171"/>
                    <a:pt x="0" y="110"/>
                  </a:cubicBezTo>
                  <a:lnTo>
                    <a:pt x="0" y="110"/>
                  </a:lnTo>
                  <a:cubicBezTo>
                    <a:pt x="0" y="49"/>
                    <a:pt x="60" y="0"/>
                    <a:pt x="134" y="0"/>
                  </a:cubicBezTo>
                  <a:lnTo>
                    <a:pt x="134" y="0"/>
                  </a:lnTo>
                  <a:cubicBezTo>
                    <a:pt x="208" y="0"/>
                    <a:pt x="268" y="49"/>
                    <a:pt x="268" y="11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1F63B630-A546-AD43-865D-077C33BEE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8679" y="3853846"/>
              <a:ext cx="175698" cy="144015"/>
            </a:xfrm>
            <a:custGeom>
              <a:avLst/>
              <a:gdLst>
                <a:gd name="T0" fmla="*/ 268 w 269"/>
                <a:gd name="T1" fmla="*/ 110 h 221"/>
                <a:gd name="T2" fmla="*/ 268 w 269"/>
                <a:gd name="T3" fmla="*/ 110 h 221"/>
                <a:gd name="T4" fmla="*/ 134 w 269"/>
                <a:gd name="T5" fmla="*/ 220 h 221"/>
                <a:gd name="T6" fmla="*/ 134 w 269"/>
                <a:gd name="T7" fmla="*/ 220 h 221"/>
                <a:gd name="T8" fmla="*/ 0 w 269"/>
                <a:gd name="T9" fmla="*/ 110 h 221"/>
                <a:gd name="T10" fmla="*/ 0 w 269"/>
                <a:gd name="T11" fmla="*/ 110 h 221"/>
                <a:gd name="T12" fmla="*/ 134 w 269"/>
                <a:gd name="T13" fmla="*/ 0 h 221"/>
                <a:gd name="T14" fmla="*/ 134 w 269"/>
                <a:gd name="T15" fmla="*/ 0 h 221"/>
                <a:gd name="T16" fmla="*/ 268 w 269"/>
                <a:gd name="T17" fmla="*/ 1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21">
                  <a:moveTo>
                    <a:pt x="268" y="110"/>
                  </a:moveTo>
                  <a:lnTo>
                    <a:pt x="268" y="110"/>
                  </a:lnTo>
                  <a:cubicBezTo>
                    <a:pt x="268" y="171"/>
                    <a:pt x="208" y="220"/>
                    <a:pt x="134" y="220"/>
                  </a:cubicBezTo>
                  <a:lnTo>
                    <a:pt x="134" y="220"/>
                  </a:lnTo>
                  <a:cubicBezTo>
                    <a:pt x="60" y="220"/>
                    <a:pt x="0" y="171"/>
                    <a:pt x="0" y="110"/>
                  </a:cubicBezTo>
                  <a:lnTo>
                    <a:pt x="0" y="110"/>
                  </a:lnTo>
                  <a:cubicBezTo>
                    <a:pt x="0" y="49"/>
                    <a:pt x="60" y="0"/>
                    <a:pt x="134" y="0"/>
                  </a:cubicBezTo>
                  <a:lnTo>
                    <a:pt x="134" y="0"/>
                  </a:lnTo>
                  <a:cubicBezTo>
                    <a:pt x="208" y="0"/>
                    <a:pt x="268" y="49"/>
                    <a:pt x="268" y="11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812E7A6F-5AC8-F241-A730-E47CF035E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0983" y="820889"/>
              <a:ext cx="1564005" cy="1630251"/>
            </a:xfrm>
            <a:custGeom>
              <a:avLst/>
              <a:gdLst>
                <a:gd name="T0" fmla="*/ 2339 w 2396"/>
                <a:gd name="T1" fmla="*/ 20 h 2496"/>
                <a:gd name="T2" fmla="*/ 2339 w 2396"/>
                <a:gd name="T3" fmla="*/ 20 h 2496"/>
                <a:gd name="T4" fmla="*/ 1437 w 2396"/>
                <a:gd name="T5" fmla="*/ 85 h 2496"/>
                <a:gd name="T6" fmla="*/ 1437 w 2396"/>
                <a:gd name="T7" fmla="*/ 85 h 2496"/>
                <a:gd name="T8" fmla="*/ 609 w 2396"/>
                <a:gd name="T9" fmla="*/ 884 h 2496"/>
                <a:gd name="T10" fmla="*/ 609 w 2396"/>
                <a:gd name="T11" fmla="*/ 884 h 2496"/>
                <a:gd name="T12" fmla="*/ 102 w 2396"/>
                <a:gd name="T13" fmla="*/ 1436 h 2496"/>
                <a:gd name="T14" fmla="*/ 102 w 2396"/>
                <a:gd name="T15" fmla="*/ 1436 h 2496"/>
                <a:gd name="T16" fmla="*/ 231 w 2396"/>
                <a:gd name="T17" fmla="*/ 2458 h 2496"/>
                <a:gd name="T18" fmla="*/ 231 w 2396"/>
                <a:gd name="T19" fmla="*/ 2458 h 2496"/>
                <a:gd name="T20" fmla="*/ 335 w 2396"/>
                <a:gd name="T21" fmla="*/ 2149 h 2496"/>
                <a:gd name="T22" fmla="*/ 335 w 2396"/>
                <a:gd name="T23" fmla="*/ 2149 h 2496"/>
                <a:gd name="T24" fmla="*/ 835 w 2396"/>
                <a:gd name="T25" fmla="*/ 1738 h 2496"/>
                <a:gd name="T26" fmla="*/ 835 w 2396"/>
                <a:gd name="T27" fmla="*/ 1738 h 2496"/>
                <a:gd name="T28" fmla="*/ 859 w 2396"/>
                <a:gd name="T29" fmla="*/ 1708 h 2496"/>
                <a:gd name="T30" fmla="*/ 859 w 2396"/>
                <a:gd name="T31" fmla="*/ 1708 h 2496"/>
                <a:gd name="T32" fmla="*/ 2339 w 2396"/>
                <a:gd name="T33" fmla="*/ 1698 h 2496"/>
                <a:gd name="T34" fmla="*/ 2395 w 2396"/>
                <a:gd name="T35" fmla="*/ 824 h 2496"/>
                <a:gd name="T36" fmla="*/ 2339 w 2396"/>
                <a:gd name="T37" fmla="*/ 20 h 2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96" h="2496">
                  <a:moveTo>
                    <a:pt x="2339" y="20"/>
                  </a:moveTo>
                  <a:lnTo>
                    <a:pt x="2339" y="20"/>
                  </a:lnTo>
                  <a:cubicBezTo>
                    <a:pt x="2072" y="0"/>
                    <a:pt x="1773" y="14"/>
                    <a:pt x="1437" y="85"/>
                  </a:cubicBezTo>
                  <a:lnTo>
                    <a:pt x="1437" y="85"/>
                  </a:lnTo>
                  <a:cubicBezTo>
                    <a:pt x="506" y="282"/>
                    <a:pt x="609" y="884"/>
                    <a:pt x="609" y="884"/>
                  </a:cubicBezTo>
                  <a:lnTo>
                    <a:pt x="609" y="884"/>
                  </a:lnTo>
                  <a:cubicBezTo>
                    <a:pt x="472" y="787"/>
                    <a:pt x="200" y="854"/>
                    <a:pt x="102" y="1436"/>
                  </a:cubicBezTo>
                  <a:lnTo>
                    <a:pt x="102" y="1436"/>
                  </a:lnTo>
                  <a:cubicBezTo>
                    <a:pt x="0" y="2043"/>
                    <a:pt x="231" y="2458"/>
                    <a:pt x="231" y="2458"/>
                  </a:cubicBezTo>
                  <a:lnTo>
                    <a:pt x="231" y="2458"/>
                  </a:lnTo>
                  <a:cubicBezTo>
                    <a:pt x="231" y="2458"/>
                    <a:pt x="302" y="2495"/>
                    <a:pt x="335" y="2149"/>
                  </a:cubicBezTo>
                  <a:lnTo>
                    <a:pt x="335" y="2149"/>
                  </a:lnTo>
                  <a:cubicBezTo>
                    <a:pt x="335" y="1260"/>
                    <a:pt x="835" y="1738"/>
                    <a:pt x="835" y="1738"/>
                  </a:cubicBezTo>
                  <a:lnTo>
                    <a:pt x="835" y="1738"/>
                  </a:lnTo>
                  <a:cubicBezTo>
                    <a:pt x="835" y="1738"/>
                    <a:pt x="843" y="1726"/>
                    <a:pt x="859" y="1708"/>
                  </a:cubicBezTo>
                  <a:lnTo>
                    <a:pt x="859" y="1708"/>
                  </a:lnTo>
                  <a:cubicBezTo>
                    <a:pt x="859" y="1708"/>
                    <a:pt x="1175" y="1337"/>
                    <a:pt x="2339" y="1698"/>
                  </a:cubicBezTo>
                  <a:lnTo>
                    <a:pt x="2395" y="824"/>
                  </a:lnTo>
                  <a:lnTo>
                    <a:pt x="2339" y="2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677EBD16-C220-F54E-9694-28BFDF812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425" y="835289"/>
              <a:ext cx="1457433" cy="1592808"/>
            </a:xfrm>
            <a:custGeom>
              <a:avLst/>
              <a:gdLst>
                <a:gd name="T0" fmla="*/ 0 w 2233"/>
                <a:gd name="T1" fmla="*/ 0 h 2438"/>
                <a:gd name="T2" fmla="*/ 0 w 2233"/>
                <a:gd name="T3" fmla="*/ 1678 h 2438"/>
                <a:gd name="T4" fmla="*/ 0 w 2233"/>
                <a:gd name="T5" fmla="*/ 1678 h 2438"/>
                <a:gd name="T6" fmla="*/ 2232 w 2233"/>
                <a:gd name="T7" fmla="*/ 1810 h 2438"/>
                <a:gd name="T8" fmla="*/ 2232 w 2233"/>
                <a:gd name="T9" fmla="*/ 1810 h 2438"/>
                <a:gd name="T10" fmla="*/ 0 w 2233"/>
                <a:gd name="T11" fmla="*/ 0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3" h="2438">
                  <a:moveTo>
                    <a:pt x="0" y="0"/>
                  </a:moveTo>
                  <a:lnTo>
                    <a:pt x="0" y="1678"/>
                  </a:lnTo>
                  <a:lnTo>
                    <a:pt x="0" y="1678"/>
                  </a:lnTo>
                  <a:cubicBezTo>
                    <a:pt x="1550" y="2162"/>
                    <a:pt x="2232" y="2437"/>
                    <a:pt x="2232" y="1810"/>
                  </a:cubicBezTo>
                  <a:lnTo>
                    <a:pt x="2232" y="1810"/>
                  </a:lnTo>
                  <a:cubicBezTo>
                    <a:pt x="2232" y="1124"/>
                    <a:pt x="1919" y="85"/>
                    <a:pt x="0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AE1CAA5B-83ED-7942-9396-1760B7678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745" y="4395343"/>
              <a:ext cx="722955" cy="259227"/>
            </a:xfrm>
            <a:custGeom>
              <a:avLst/>
              <a:gdLst>
                <a:gd name="T0" fmla="*/ 0 w 1109"/>
                <a:gd name="T1" fmla="*/ 0 h 396"/>
                <a:gd name="T2" fmla="*/ 0 w 1109"/>
                <a:gd name="T3" fmla="*/ 0 h 396"/>
                <a:gd name="T4" fmla="*/ 558 w 1109"/>
                <a:gd name="T5" fmla="*/ 394 h 396"/>
                <a:gd name="T6" fmla="*/ 558 w 1109"/>
                <a:gd name="T7" fmla="*/ 394 h 396"/>
                <a:gd name="T8" fmla="*/ 1108 w 1109"/>
                <a:gd name="T9" fmla="*/ 0 h 396"/>
                <a:gd name="T10" fmla="*/ 1108 w 1109"/>
                <a:gd name="T11" fmla="*/ 0 h 396"/>
                <a:gd name="T12" fmla="*/ 0 w 1109"/>
                <a:gd name="T13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9" h="3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31" y="359"/>
                    <a:pt x="558" y="394"/>
                  </a:cubicBezTo>
                  <a:lnTo>
                    <a:pt x="558" y="394"/>
                  </a:lnTo>
                  <a:cubicBezTo>
                    <a:pt x="801" y="395"/>
                    <a:pt x="1055" y="162"/>
                    <a:pt x="1108" y="0"/>
                  </a:cubicBezTo>
                  <a:lnTo>
                    <a:pt x="1108" y="0"/>
                  </a:lnTo>
                  <a:cubicBezTo>
                    <a:pt x="583" y="14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0BE0D9CE-0256-A74A-9240-1F42340EE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1583" y="4308933"/>
              <a:ext cx="780563" cy="230424"/>
            </a:xfrm>
            <a:custGeom>
              <a:avLst/>
              <a:gdLst>
                <a:gd name="T0" fmla="*/ 0 w 1197"/>
                <a:gd name="T1" fmla="*/ 0 h 352"/>
                <a:gd name="T2" fmla="*/ 0 w 1197"/>
                <a:gd name="T3" fmla="*/ 0 h 352"/>
                <a:gd name="T4" fmla="*/ 1175 w 1197"/>
                <a:gd name="T5" fmla="*/ 0 h 352"/>
                <a:gd name="T6" fmla="*/ 1175 w 1197"/>
                <a:gd name="T7" fmla="*/ 0 h 352"/>
                <a:gd name="T8" fmla="*/ 1124 w 1197"/>
                <a:gd name="T9" fmla="*/ 164 h 352"/>
                <a:gd name="T10" fmla="*/ 1124 w 1197"/>
                <a:gd name="T11" fmla="*/ 164 h 352"/>
                <a:gd name="T12" fmla="*/ 41 w 1197"/>
                <a:gd name="T13" fmla="*/ 149 h 352"/>
                <a:gd name="T14" fmla="*/ 41 w 1197"/>
                <a:gd name="T15" fmla="*/ 149 h 352"/>
                <a:gd name="T16" fmla="*/ 0 w 1197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35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40" y="181"/>
                    <a:pt x="1175" y="0"/>
                  </a:cubicBezTo>
                  <a:lnTo>
                    <a:pt x="1175" y="0"/>
                  </a:lnTo>
                  <a:cubicBezTo>
                    <a:pt x="1196" y="104"/>
                    <a:pt x="1124" y="164"/>
                    <a:pt x="1124" y="164"/>
                  </a:cubicBezTo>
                  <a:lnTo>
                    <a:pt x="1124" y="164"/>
                  </a:lnTo>
                  <a:cubicBezTo>
                    <a:pt x="1124" y="164"/>
                    <a:pt x="670" y="351"/>
                    <a:pt x="41" y="149"/>
                  </a:cubicBezTo>
                  <a:lnTo>
                    <a:pt x="41" y="149"/>
                  </a:lnTo>
                  <a:cubicBezTo>
                    <a:pt x="6" y="94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107D52F5-068F-924C-9605-2364ABB73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1209" y="2906227"/>
              <a:ext cx="264988" cy="264988"/>
            </a:xfrm>
            <a:custGeom>
              <a:avLst/>
              <a:gdLst>
                <a:gd name="T0" fmla="*/ 404 w 405"/>
                <a:gd name="T1" fmla="*/ 202 h 405"/>
                <a:gd name="T2" fmla="*/ 404 w 405"/>
                <a:gd name="T3" fmla="*/ 202 h 405"/>
                <a:gd name="T4" fmla="*/ 202 w 405"/>
                <a:gd name="T5" fmla="*/ 404 h 405"/>
                <a:gd name="T6" fmla="*/ 202 w 405"/>
                <a:gd name="T7" fmla="*/ 404 h 405"/>
                <a:gd name="T8" fmla="*/ 0 w 405"/>
                <a:gd name="T9" fmla="*/ 202 h 405"/>
                <a:gd name="T10" fmla="*/ 0 w 405"/>
                <a:gd name="T11" fmla="*/ 202 h 405"/>
                <a:gd name="T12" fmla="*/ 202 w 405"/>
                <a:gd name="T13" fmla="*/ 0 h 405"/>
                <a:gd name="T14" fmla="*/ 202 w 405"/>
                <a:gd name="T15" fmla="*/ 0 h 405"/>
                <a:gd name="T16" fmla="*/ 404 w 405"/>
                <a:gd name="T1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405">
                  <a:moveTo>
                    <a:pt x="404" y="202"/>
                  </a:moveTo>
                  <a:lnTo>
                    <a:pt x="404" y="202"/>
                  </a:lnTo>
                  <a:cubicBezTo>
                    <a:pt x="404" y="313"/>
                    <a:pt x="313" y="404"/>
                    <a:pt x="202" y="404"/>
                  </a:cubicBezTo>
                  <a:lnTo>
                    <a:pt x="202" y="404"/>
                  </a:lnTo>
                  <a:cubicBezTo>
                    <a:pt x="91" y="404"/>
                    <a:pt x="0" y="313"/>
                    <a:pt x="0" y="202"/>
                  </a:cubicBezTo>
                  <a:lnTo>
                    <a:pt x="0" y="202"/>
                  </a:lnTo>
                  <a:cubicBezTo>
                    <a:pt x="0" y="91"/>
                    <a:pt x="91" y="0"/>
                    <a:pt x="202" y="0"/>
                  </a:cubicBezTo>
                  <a:lnTo>
                    <a:pt x="202" y="0"/>
                  </a:lnTo>
                  <a:cubicBezTo>
                    <a:pt x="313" y="0"/>
                    <a:pt x="404" y="91"/>
                    <a:pt x="404" y="202"/>
                  </a:cubicBezTo>
                </a:path>
              </a:pathLst>
            </a:custGeom>
            <a:solidFill>
              <a:srgbClr val="4E2C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1AD09D13-5572-A345-B805-2116E765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9302" y="2966713"/>
              <a:ext cx="89288" cy="89290"/>
            </a:xfrm>
            <a:custGeom>
              <a:avLst/>
              <a:gdLst>
                <a:gd name="T0" fmla="*/ 136 w 137"/>
                <a:gd name="T1" fmla="*/ 69 h 138"/>
                <a:gd name="T2" fmla="*/ 136 w 137"/>
                <a:gd name="T3" fmla="*/ 69 h 138"/>
                <a:gd name="T4" fmla="*/ 68 w 137"/>
                <a:gd name="T5" fmla="*/ 137 h 138"/>
                <a:gd name="T6" fmla="*/ 68 w 137"/>
                <a:gd name="T7" fmla="*/ 137 h 138"/>
                <a:gd name="T8" fmla="*/ 0 w 137"/>
                <a:gd name="T9" fmla="*/ 69 h 138"/>
                <a:gd name="T10" fmla="*/ 0 w 137"/>
                <a:gd name="T11" fmla="*/ 69 h 138"/>
                <a:gd name="T12" fmla="*/ 68 w 137"/>
                <a:gd name="T13" fmla="*/ 0 h 138"/>
                <a:gd name="T14" fmla="*/ 68 w 137"/>
                <a:gd name="T15" fmla="*/ 0 h 138"/>
                <a:gd name="T16" fmla="*/ 136 w 137"/>
                <a:gd name="T17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136" y="69"/>
                  </a:moveTo>
                  <a:lnTo>
                    <a:pt x="136" y="69"/>
                  </a:lnTo>
                  <a:cubicBezTo>
                    <a:pt x="136" y="106"/>
                    <a:pt x="106" y="137"/>
                    <a:pt x="68" y="137"/>
                  </a:cubicBezTo>
                  <a:lnTo>
                    <a:pt x="68" y="137"/>
                  </a:lnTo>
                  <a:cubicBezTo>
                    <a:pt x="30" y="137"/>
                    <a:pt x="0" y="106"/>
                    <a:pt x="0" y="69"/>
                  </a:cubicBezTo>
                  <a:lnTo>
                    <a:pt x="0" y="69"/>
                  </a:lnTo>
                  <a:cubicBezTo>
                    <a:pt x="0" y="30"/>
                    <a:pt x="30" y="0"/>
                    <a:pt x="68" y="0"/>
                  </a:cubicBezTo>
                  <a:lnTo>
                    <a:pt x="68" y="0"/>
                  </a:lnTo>
                  <a:cubicBezTo>
                    <a:pt x="106" y="0"/>
                    <a:pt x="136" y="30"/>
                    <a:pt x="136" y="69"/>
                  </a:cubicBezTo>
                </a:path>
              </a:pathLst>
            </a:custGeom>
            <a:solidFill>
              <a:srgbClr val="F7D8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C0F294F0-90F5-8146-9C91-CB7364D95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6009" y="2906227"/>
              <a:ext cx="264988" cy="264988"/>
            </a:xfrm>
            <a:custGeom>
              <a:avLst/>
              <a:gdLst>
                <a:gd name="T0" fmla="*/ 403 w 404"/>
                <a:gd name="T1" fmla="*/ 202 h 405"/>
                <a:gd name="T2" fmla="*/ 403 w 404"/>
                <a:gd name="T3" fmla="*/ 202 h 405"/>
                <a:gd name="T4" fmla="*/ 201 w 404"/>
                <a:gd name="T5" fmla="*/ 404 h 405"/>
                <a:gd name="T6" fmla="*/ 201 w 404"/>
                <a:gd name="T7" fmla="*/ 404 h 405"/>
                <a:gd name="T8" fmla="*/ 0 w 404"/>
                <a:gd name="T9" fmla="*/ 202 h 405"/>
                <a:gd name="T10" fmla="*/ 0 w 404"/>
                <a:gd name="T11" fmla="*/ 202 h 405"/>
                <a:gd name="T12" fmla="*/ 201 w 404"/>
                <a:gd name="T13" fmla="*/ 0 h 405"/>
                <a:gd name="T14" fmla="*/ 201 w 404"/>
                <a:gd name="T15" fmla="*/ 0 h 405"/>
                <a:gd name="T16" fmla="*/ 403 w 404"/>
                <a:gd name="T1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405">
                  <a:moveTo>
                    <a:pt x="403" y="202"/>
                  </a:moveTo>
                  <a:lnTo>
                    <a:pt x="403" y="202"/>
                  </a:lnTo>
                  <a:cubicBezTo>
                    <a:pt x="403" y="313"/>
                    <a:pt x="312" y="404"/>
                    <a:pt x="201" y="404"/>
                  </a:cubicBezTo>
                  <a:lnTo>
                    <a:pt x="201" y="404"/>
                  </a:lnTo>
                  <a:cubicBezTo>
                    <a:pt x="90" y="404"/>
                    <a:pt x="0" y="313"/>
                    <a:pt x="0" y="202"/>
                  </a:cubicBezTo>
                  <a:lnTo>
                    <a:pt x="0" y="202"/>
                  </a:lnTo>
                  <a:cubicBezTo>
                    <a:pt x="0" y="91"/>
                    <a:pt x="90" y="0"/>
                    <a:pt x="201" y="0"/>
                  </a:cubicBezTo>
                  <a:lnTo>
                    <a:pt x="201" y="0"/>
                  </a:lnTo>
                  <a:cubicBezTo>
                    <a:pt x="312" y="0"/>
                    <a:pt x="403" y="91"/>
                    <a:pt x="403" y="202"/>
                  </a:cubicBezTo>
                </a:path>
              </a:pathLst>
            </a:custGeom>
            <a:solidFill>
              <a:srgbClr val="4E2C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869E1C10-1C8E-D147-A039-5D609B3DA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4101" y="2966713"/>
              <a:ext cx="89290" cy="89290"/>
            </a:xfrm>
            <a:custGeom>
              <a:avLst/>
              <a:gdLst>
                <a:gd name="T0" fmla="*/ 137 w 138"/>
                <a:gd name="T1" fmla="*/ 69 h 138"/>
                <a:gd name="T2" fmla="*/ 137 w 138"/>
                <a:gd name="T3" fmla="*/ 69 h 138"/>
                <a:gd name="T4" fmla="*/ 68 w 138"/>
                <a:gd name="T5" fmla="*/ 137 h 138"/>
                <a:gd name="T6" fmla="*/ 68 w 138"/>
                <a:gd name="T7" fmla="*/ 137 h 138"/>
                <a:gd name="T8" fmla="*/ 0 w 138"/>
                <a:gd name="T9" fmla="*/ 69 h 138"/>
                <a:gd name="T10" fmla="*/ 0 w 138"/>
                <a:gd name="T11" fmla="*/ 69 h 138"/>
                <a:gd name="T12" fmla="*/ 68 w 138"/>
                <a:gd name="T13" fmla="*/ 0 h 138"/>
                <a:gd name="T14" fmla="*/ 68 w 138"/>
                <a:gd name="T15" fmla="*/ 0 h 138"/>
                <a:gd name="T16" fmla="*/ 137 w 138"/>
                <a:gd name="T17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137" y="69"/>
                  </a:moveTo>
                  <a:lnTo>
                    <a:pt x="137" y="69"/>
                  </a:lnTo>
                  <a:cubicBezTo>
                    <a:pt x="137" y="106"/>
                    <a:pt x="106" y="137"/>
                    <a:pt x="68" y="137"/>
                  </a:cubicBezTo>
                  <a:lnTo>
                    <a:pt x="68" y="137"/>
                  </a:lnTo>
                  <a:cubicBezTo>
                    <a:pt x="30" y="137"/>
                    <a:pt x="0" y="106"/>
                    <a:pt x="0" y="69"/>
                  </a:cubicBezTo>
                  <a:lnTo>
                    <a:pt x="0" y="69"/>
                  </a:lnTo>
                  <a:cubicBezTo>
                    <a:pt x="0" y="30"/>
                    <a:pt x="30" y="0"/>
                    <a:pt x="68" y="0"/>
                  </a:cubicBezTo>
                  <a:lnTo>
                    <a:pt x="68" y="0"/>
                  </a:lnTo>
                  <a:cubicBezTo>
                    <a:pt x="106" y="0"/>
                    <a:pt x="137" y="30"/>
                    <a:pt x="137" y="69"/>
                  </a:cubicBezTo>
                </a:path>
              </a:pathLst>
            </a:custGeom>
            <a:solidFill>
              <a:srgbClr val="F7D8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2B33AAF6-61C5-B441-99E2-DD7ED80D0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3066" y="6215694"/>
              <a:ext cx="1474715" cy="282270"/>
            </a:xfrm>
            <a:custGeom>
              <a:avLst/>
              <a:gdLst>
                <a:gd name="T0" fmla="*/ 2255 w 2256"/>
                <a:gd name="T1" fmla="*/ 307 h 434"/>
                <a:gd name="T2" fmla="*/ 2255 w 2256"/>
                <a:gd name="T3" fmla="*/ 307 h 434"/>
                <a:gd name="T4" fmla="*/ 2129 w 2256"/>
                <a:gd name="T5" fmla="*/ 433 h 434"/>
                <a:gd name="T6" fmla="*/ 127 w 2256"/>
                <a:gd name="T7" fmla="*/ 433 h 434"/>
                <a:gd name="T8" fmla="*/ 127 w 2256"/>
                <a:gd name="T9" fmla="*/ 433 h 434"/>
                <a:gd name="T10" fmla="*/ 0 w 2256"/>
                <a:gd name="T11" fmla="*/ 307 h 434"/>
                <a:gd name="T12" fmla="*/ 0 w 2256"/>
                <a:gd name="T13" fmla="*/ 127 h 434"/>
                <a:gd name="T14" fmla="*/ 0 w 2256"/>
                <a:gd name="T15" fmla="*/ 127 h 434"/>
                <a:gd name="T16" fmla="*/ 127 w 2256"/>
                <a:gd name="T17" fmla="*/ 0 h 434"/>
                <a:gd name="T18" fmla="*/ 2129 w 2256"/>
                <a:gd name="T19" fmla="*/ 0 h 434"/>
                <a:gd name="T20" fmla="*/ 2129 w 2256"/>
                <a:gd name="T21" fmla="*/ 0 h 434"/>
                <a:gd name="T22" fmla="*/ 2255 w 2256"/>
                <a:gd name="T23" fmla="*/ 127 h 434"/>
                <a:gd name="T24" fmla="*/ 2255 w 2256"/>
                <a:gd name="T25" fmla="*/ 30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6" h="434">
                  <a:moveTo>
                    <a:pt x="2255" y="307"/>
                  </a:moveTo>
                  <a:lnTo>
                    <a:pt x="2255" y="307"/>
                  </a:lnTo>
                  <a:cubicBezTo>
                    <a:pt x="2255" y="377"/>
                    <a:pt x="2199" y="433"/>
                    <a:pt x="2129" y="433"/>
                  </a:cubicBezTo>
                  <a:lnTo>
                    <a:pt x="127" y="433"/>
                  </a:lnTo>
                  <a:lnTo>
                    <a:pt x="127" y="433"/>
                  </a:lnTo>
                  <a:cubicBezTo>
                    <a:pt x="57" y="433"/>
                    <a:pt x="0" y="377"/>
                    <a:pt x="0" y="307"/>
                  </a:cubicBezTo>
                  <a:lnTo>
                    <a:pt x="0" y="127"/>
                  </a:ln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129" y="0"/>
                  </a:lnTo>
                  <a:lnTo>
                    <a:pt x="2129" y="0"/>
                  </a:lnTo>
                  <a:cubicBezTo>
                    <a:pt x="2199" y="0"/>
                    <a:pt x="2255" y="57"/>
                    <a:pt x="2255" y="127"/>
                  </a:cubicBezTo>
                  <a:lnTo>
                    <a:pt x="2255" y="30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59557378-7E17-A545-ADBC-BC0D74B7C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424" y="6215694"/>
              <a:ext cx="737357" cy="282270"/>
            </a:xfrm>
            <a:custGeom>
              <a:avLst/>
              <a:gdLst>
                <a:gd name="T0" fmla="*/ 1001 w 1128"/>
                <a:gd name="T1" fmla="*/ 0 h 434"/>
                <a:gd name="T2" fmla="*/ 0 w 1128"/>
                <a:gd name="T3" fmla="*/ 0 h 434"/>
                <a:gd name="T4" fmla="*/ 0 w 1128"/>
                <a:gd name="T5" fmla="*/ 433 h 434"/>
                <a:gd name="T6" fmla="*/ 1001 w 1128"/>
                <a:gd name="T7" fmla="*/ 433 h 434"/>
                <a:gd name="T8" fmla="*/ 1001 w 1128"/>
                <a:gd name="T9" fmla="*/ 433 h 434"/>
                <a:gd name="T10" fmla="*/ 1127 w 1128"/>
                <a:gd name="T11" fmla="*/ 307 h 434"/>
                <a:gd name="T12" fmla="*/ 1127 w 1128"/>
                <a:gd name="T13" fmla="*/ 127 h 434"/>
                <a:gd name="T14" fmla="*/ 1127 w 1128"/>
                <a:gd name="T15" fmla="*/ 127 h 434"/>
                <a:gd name="T16" fmla="*/ 1001 w 1128"/>
                <a:gd name="T17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8" h="434">
                  <a:moveTo>
                    <a:pt x="1001" y="0"/>
                  </a:moveTo>
                  <a:lnTo>
                    <a:pt x="0" y="0"/>
                  </a:lnTo>
                  <a:lnTo>
                    <a:pt x="0" y="433"/>
                  </a:lnTo>
                  <a:lnTo>
                    <a:pt x="1001" y="433"/>
                  </a:lnTo>
                  <a:lnTo>
                    <a:pt x="1001" y="433"/>
                  </a:lnTo>
                  <a:cubicBezTo>
                    <a:pt x="1071" y="433"/>
                    <a:pt x="1127" y="377"/>
                    <a:pt x="1127" y="307"/>
                  </a:cubicBezTo>
                  <a:lnTo>
                    <a:pt x="1127" y="127"/>
                  </a:lnTo>
                  <a:lnTo>
                    <a:pt x="1127" y="127"/>
                  </a:lnTo>
                  <a:cubicBezTo>
                    <a:pt x="1127" y="57"/>
                    <a:pt x="1071" y="0"/>
                    <a:pt x="100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D4271AFA-7D75-C644-A193-0B49D6259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1670" y="6322265"/>
              <a:ext cx="2180388" cy="910176"/>
            </a:xfrm>
            <a:custGeom>
              <a:avLst/>
              <a:gdLst>
                <a:gd name="T0" fmla="*/ 3207 w 3338"/>
                <a:gd name="T1" fmla="*/ 854 h 1395"/>
                <a:gd name="T2" fmla="*/ 2795 w 3338"/>
                <a:gd name="T3" fmla="*/ 0 h 1395"/>
                <a:gd name="T4" fmla="*/ 1668 w 3338"/>
                <a:gd name="T5" fmla="*/ 0 h 1395"/>
                <a:gd name="T6" fmla="*/ 540 w 3338"/>
                <a:gd name="T7" fmla="*/ 0 h 1395"/>
                <a:gd name="T8" fmla="*/ 130 w 3338"/>
                <a:gd name="T9" fmla="*/ 854 h 1395"/>
                <a:gd name="T10" fmla="*/ 130 w 3338"/>
                <a:gd name="T11" fmla="*/ 854 h 1395"/>
                <a:gd name="T12" fmla="*/ 336 w 3338"/>
                <a:gd name="T13" fmla="*/ 1274 h 1395"/>
                <a:gd name="T14" fmla="*/ 336 w 3338"/>
                <a:gd name="T15" fmla="*/ 1274 h 1395"/>
                <a:gd name="T16" fmla="*/ 1668 w 3338"/>
                <a:gd name="T17" fmla="*/ 722 h 1395"/>
                <a:gd name="T18" fmla="*/ 1668 w 3338"/>
                <a:gd name="T19" fmla="*/ 722 h 1395"/>
                <a:gd name="T20" fmla="*/ 3001 w 3338"/>
                <a:gd name="T21" fmla="*/ 1274 h 1395"/>
                <a:gd name="T22" fmla="*/ 3001 w 3338"/>
                <a:gd name="T23" fmla="*/ 1274 h 1395"/>
                <a:gd name="T24" fmla="*/ 3207 w 3338"/>
                <a:gd name="T25" fmla="*/ 854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8" h="1395">
                  <a:moveTo>
                    <a:pt x="3207" y="854"/>
                  </a:moveTo>
                  <a:lnTo>
                    <a:pt x="2795" y="0"/>
                  </a:lnTo>
                  <a:lnTo>
                    <a:pt x="1668" y="0"/>
                  </a:lnTo>
                  <a:lnTo>
                    <a:pt x="540" y="0"/>
                  </a:lnTo>
                  <a:lnTo>
                    <a:pt x="130" y="854"/>
                  </a:lnTo>
                  <a:lnTo>
                    <a:pt x="130" y="854"/>
                  </a:lnTo>
                  <a:cubicBezTo>
                    <a:pt x="130" y="854"/>
                    <a:pt x="0" y="1154"/>
                    <a:pt x="336" y="1274"/>
                  </a:cubicBezTo>
                  <a:lnTo>
                    <a:pt x="336" y="1274"/>
                  </a:lnTo>
                  <a:cubicBezTo>
                    <a:pt x="670" y="1394"/>
                    <a:pt x="1079" y="710"/>
                    <a:pt x="1668" y="722"/>
                  </a:cubicBezTo>
                  <a:lnTo>
                    <a:pt x="1668" y="722"/>
                  </a:lnTo>
                  <a:cubicBezTo>
                    <a:pt x="2257" y="710"/>
                    <a:pt x="2666" y="1394"/>
                    <a:pt x="3001" y="1274"/>
                  </a:cubicBezTo>
                  <a:lnTo>
                    <a:pt x="3001" y="1274"/>
                  </a:lnTo>
                  <a:cubicBezTo>
                    <a:pt x="3337" y="1154"/>
                    <a:pt x="3207" y="854"/>
                    <a:pt x="3207" y="8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1D03E14D-5B6E-0D49-AD59-8B0AD94EC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423" y="6322265"/>
              <a:ext cx="1091634" cy="910176"/>
            </a:xfrm>
            <a:custGeom>
              <a:avLst/>
              <a:gdLst>
                <a:gd name="T0" fmla="*/ 1127 w 1670"/>
                <a:gd name="T1" fmla="*/ 0 h 1395"/>
                <a:gd name="T2" fmla="*/ 1539 w 1670"/>
                <a:gd name="T3" fmla="*/ 854 h 1395"/>
                <a:gd name="T4" fmla="*/ 1539 w 1670"/>
                <a:gd name="T5" fmla="*/ 854 h 1395"/>
                <a:gd name="T6" fmla="*/ 1333 w 1670"/>
                <a:gd name="T7" fmla="*/ 1274 h 1395"/>
                <a:gd name="T8" fmla="*/ 1333 w 1670"/>
                <a:gd name="T9" fmla="*/ 1274 h 1395"/>
                <a:gd name="T10" fmla="*/ 0 w 1670"/>
                <a:gd name="T11" fmla="*/ 722 h 1395"/>
                <a:gd name="T12" fmla="*/ 0 w 1670"/>
                <a:gd name="T13" fmla="*/ 0 h 1395"/>
                <a:gd name="T14" fmla="*/ 1127 w 1670"/>
                <a:gd name="T15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0" h="1395">
                  <a:moveTo>
                    <a:pt x="1127" y="0"/>
                  </a:moveTo>
                  <a:lnTo>
                    <a:pt x="1539" y="854"/>
                  </a:lnTo>
                  <a:lnTo>
                    <a:pt x="1539" y="854"/>
                  </a:lnTo>
                  <a:cubicBezTo>
                    <a:pt x="1539" y="854"/>
                    <a:pt x="1669" y="1154"/>
                    <a:pt x="1333" y="1274"/>
                  </a:cubicBezTo>
                  <a:lnTo>
                    <a:pt x="1333" y="1274"/>
                  </a:lnTo>
                  <a:cubicBezTo>
                    <a:pt x="998" y="1394"/>
                    <a:pt x="589" y="710"/>
                    <a:pt x="0" y="722"/>
                  </a:cubicBezTo>
                  <a:lnTo>
                    <a:pt x="0" y="0"/>
                  </a:lnTo>
                  <a:lnTo>
                    <a:pt x="1127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31E70052-6A9B-F842-A8A3-3BAFCA2CE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3079" y="6310745"/>
              <a:ext cx="1149242" cy="982182"/>
            </a:xfrm>
            <a:custGeom>
              <a:avLst/>
              <a:gdLst>
                <a:gd name="T0" fmla="*/ 420 w 1759"/>
                <a:gd name="T1" fmla="*/ 1058 h 1503"/>
                <a:gd name="T2" fmla="*/ 420 w 1759"/>
                <a:gd name="T3" fmla="*/ 1058 h 1503"/>
                <a:gd name="T4" fmla="*/ 420 w 1759"/>
                <a:gd name="T5" fmla="*/ 1058 h 1503"/>
                <a:gd name="T6" fmla="*/ 420 w 1759"/>
                <a:gd name="T7" fmla="*/ 1058 h 1503"/>
                <a:gd name="T8" fmla="*/ 403 w 1759"/>
                <a:gd name="T9" fmla="*/ 1024 h 1503"/>
                <a:gd name="T10" fmla="*/ 395 w 1759"/>
                <a:gd name="T11" fmla="*/ 1031 h 1503"/>
                <a:gd name="T12" fmla="*/ 395 w 1759"/>
                <a:gd name="T13" fmla="*/ 1031 h 1503"/>
                <a:gd name="T14" fmla="*/ 203 w 1759"/>
                <a:gd name="T15" fmla="*/ 1005 h 1503"/>
                <a:gd name="T16" fmla="*/ 203 w 1759"/>
                <a:gd name="T17" fmla="*/ 1005 h 1503"/>
                <a:gd name="T18" fmla="*/ 191 w 1759"/>
                <a:gd name="T19" fmla="*/ 857 h 1503"/>
                <a:gd name="T20" fmla="*/ 191 w 1759"/>
                <a:gd name="T21" fmla="*/ 857 h 1503"/>
                <a:gd name="T22" fmla="*/ 191 w 1759"/>
                <a:gd name="T23" fmla="*/ 857 h 1503"/>
                <a:gd name="T24" fmla="*/ 144 w 1759"/>
                <a:gd name="T25" fmla="*/ 788 h 1503"/>
                <a:gd name="T26" fmla="*/ 144 w 1759"/>
                <a:gd name="T27" fmla="*/ 788 h 1503"/>
                <a:gd name="T28" fmla="*/ 110 w 1759"/>
                <a:gd name="T29" fmla="*/ 781 h 1503"/>
                <a:gd name="T30" fmla="*/ 110 w 1759"/>
                <a:gd name="T31" fmla="*/ 781 h 1503"/>
                <a:gd name="T32" fmla="*/ 109 w 1759"/>
                <a:gd name="T33" fmla="*/ 781 h 1503"/>
                <a:gd name="T34" fmla="*/ 109 w 1759"/>
                <a:gd name="T35" fmla="*/ 781 h 1503"/>
                <a:gd name="T36" fmla="*/ 109 w 1759"/>
                <a:gd name="T37" fmla="*/ 781 h 1503"/>
                <a:gd name="T38" fmla="*/ 46 w 1759"/>
                <a:gd name="T39" fmla="*/ 736 h 1503"/>
                <a:gd name="T40" fmla="*/ 46 w 1759"/>
                <a:gd name="T41" fmla="*/ 736 h 1503"/>
                <a:gd name="T42" fmla="*/ 71 w 1759"/>
                <a:gd name="T43" fmla="*/ 544 h 1503"/>
                <a:gd name="T44" fmla="*/ 163 w 1759"/>
                <a:gd name="T45" fmla="*/ 474 h 1503"/>
                <a:gd name="T46" fmla="*/ 163 w 1759"/>
                <a:gd name="T47" fmla="*/ 474 h 1503"/>
                <a:gd name="T48" fmla="*/ 1042 w 1759"/>
                <a:gd name="T49" fmla="*/ 54 h 1503"/>
                <a:gd name="T50" fmla="*/ 1042 w 1759"/>
                <a:gd name="T51" fmla="*/ 54 h 1503"/>
                <a:gd name="T52" fmla="*/ 1419 w 1759"/>
                <a:gd name="T53" fmla="*/ 124 h 1503"/>
                <a:gd name="T54" fmla="*/ 1419 w 1759"/>
                <a:gd name="T55" fmla="*/ 124 h 1503"/>
                <a:gd name="T56" fmla="*/ 1527 w 1759"/>
                <a:gd name="T57" fmla="*/ 901 h 1503"/>
                <a:gd name="T58" fmla="*/ 1527 w 1759"/>
                <a:gd name="T59" fmla="*/ 901 h 1503"/>
                <a:gd name="T60" fmla="*/ 1130 w 1759"/>
                <a:gd name="T61" fmla="*/ 1246 h 1503"/>
                <a:gd name="T62" fmla="*/ 857 w 1759"/>
                <a:gd name="T63" fmla="*/ 1456 h 1503"/>
                <a:gd name="T64" fmla="*/ 857 w 1759"/>
                <a:gd name="T65" fmla="*/ 1456 h 1503"/>
                <a:gd name="T66" fmla="*/ 665 w 1759"/>
                <a:gd name="T67" fmla="*/ 1431 h 1503"/>
                <a:gd name="T68" fmla="*/ 665 w 1759"/>
                <a:gd name="T69" fmla="*/ 1431 h 1503"/>
                <a:gd name="T70" fmla="*/ 644 w 1759"/>
                <a:gd name="T71" fmla="*/ 1304 h 1503"/>
                <a:gd name="T72" fmla="*/ 644 w 1759"/>
                <a:gd name="T73" fmla="*/ 1304 h 1503"/>
                <a:gd name="T74" fmla="*/ 615 w 1759"/>
                <a:gd name="T75" fmla="*/ 1251 h 1503"/>
                <a:gd name="T76" fmla="*/ 598 w 1759"/>
                <a:gd name="T77" fmla="*/ 1264 h 1503"/>
                <a:gd name="T78" fmla="*/ 598 w 1759"/>
                <a:gd name="T79" fmla="*/ 1264 h 1503"/>
                <a:gd name="T80" fmla="*/ 407 w 1759"/>
                <a:gd name="T81" fmla="*/ 1239 h 1503"/>
                <a:gd name="T82" fmla="*/ 407 w 1759"/>
                <a:gd name="T83" fmla="*/ 1239 h 1503"/>
                <a:gd name="T84" fmla="*/ 420 w 1759"/>
                <a:gd name="T85" fmla="*/ 1058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9" h="1503">
                  <a:moveTo>
                    <a:pt x="420" y="1058"/>
                  </a:moveTo>
                  <a:lnTo>
                    <a:pt x="420" y="1058"/>
                  </a:lnTo>
                  <a:lnTo>
                    <a:pt x="420" y="1058"/>
                  </a:lnTo>
                  <a:lnTo>
                    <a:pt x="420" y="1058"/>
                  </a:lnTo>
                  <a:cubicBezTo>
                    <a:pt x="445" y="1024"/>
                    <a:pt x="403" y="1024"/>
                    <a:pt x="403" y="1024"/>
                  </a:cubicBezTo>
                  <a:lnTo>
                    <a:pt x="395" y="1031"/>
                  </a:lnTo>
                  <a:lnTo>
                    <a:pt x="395" y="1031"/>
                  </a:lnTo>
                  <a:cubicBezTo>
                    <a:pt x="335" y="1076"/>
                    <a:pt x="249" y="1065"/>
                    <a:pt x="203" y="1005"/>
                  </a:cubicBezTo>
                  <a:lnTo>
                    <a:pt x="203" y="1005"/>
                  </a:lnTo>
                  <a:cubicBezTo>
                    <a:pt x="169" y="961"/>
                    <a:pt x="166" y="904"/>
                    <a:pt x="191" y="857"/>
                  </a:cubicBezTo>
                  <a:lnTo>
                    <a:pt x="191" y="857"/>
                  </a:lnTo>
                  <a:lnTo>
                    <a:pt x="191" y="857"/>
                  </a:lnTo>
                  <a:cubicBezTo>
                    <a:pt x="201" y="815"/>
                    <a:pt x="171" y="797"/>
                    <a:pt x="144" y="788"/>
                  </a:cubicBezTo>
                  <a:lnTo>
                    <a:pt x="144" y="788"/>
                  </a:lnTo>
                  <a:cubicBezTo>
                    <a:pt x="133" y="787"/>
                    <a:pt x="121" y="785"/>
                    <a:pt x="110" y="781"/>
                  </a:cubicBezTo>
                  <a:lnTo>
                    <a:pt x="110" y="781"/>
                  </a:lnTo>
                  <a:cubicBezTo>
                    <a:pt x="109" y="781"/>
                    <a:pt x="109" y="781"/>
                    <a:pt x="109" y="781"/>
                  </a:cubicBezTo>
                  <a:lnTo>
                    <a:pt x="109" y="781"/>
                  </a:lnTo>
                  <a:lnTo>
                    <a:pt x="109" y="781"/>
                  </a:lnTo>
                  <a:cubicBezTo>
                    <a:pt x="85" y="773"/>
                    <a:pt x="63" y="757"/>
                    <a:pt x="46" y="736"/>
                  </a:cubicBezTo>
                  <a:lnTo>
                    <a:pt x="46" y="736"/>
                  </a:lnTo>
                  <a:cubicBezTo>
                    <a:pt x="0" y="676"/>
                    <a:pt x="12" y="590"/>
                    <a:pt x="71" y="544"/>
                  </a:cubicBezTo>
                  <a:lnTo>
                    <a:pt x="163" y="474"/>
                  </a:lnTo>
                  <a:lnTo>
                    <a:pt x="163" y="474"/>
                  </a:lnTo>
                  <a:cubicBezTo>
                    <a:pt x="190" y="432"/>
                    <a:pt x="695" y="108"/>
                    <a:pt x="1042" y="54"/>
                  </a:cubicBezTo>
                  <a:lnTo>
                    <a:pt x="1042" y="54"/>
                  </a:lnTo>
                  <a:cubicBezTo>
                    <a:pt x="1389" y="0"/>
                    <a:pt x="1397" y="95"/>
                    <a:pt x="1419" y="124"/>
                  </a:cubicBezTo>
                  <a:lnTo>
                    <a:pt x="1419" y="124"/>
                  </a:lnTo>
                  <a:cubicBezTo>
                    <a:pt x="1605" y="360"/>
                    <a:pt x="1758" y="545"/>
                    <a:pt x="1527" y="901"/>
                  </a:cubicBezTo>
                  <a:lnTo>
                    <a:pt x="1527" y="901"/>
                  </a:lnTo>
                  <a:cubicBezTo>
                    <a:pt x="1449" y="1020"/>
                    <a:pt x="1306" y="1129"/>
                    <a:pt x="1130" y="1246"/>
                  </a:cubicBezTo>
                  <a:lnTo>
                    <a:pt x="857" y="1456"/>
                  </a:lnTo>
                  <a:lnTo>
                    <a:pt x="857" y="1456"/>
                  </a:lnTo>
                  <a:cubicBezTo>
                    <a:pt x="797" y="1502"/>
                    <a:pt x="711" y="1491"/>
                    <a:pt x="665" y="1431"/>
                  </a:cubicBezTo>
                  <a:lnTo>
                    <a:pt x="665" y="1431"/>
                  </a:lnTo>
                  <a:cubicBezTo>
                    <a:pt x="636" y="1393"/>
                    <a:pt x="630" y="1345"/>
                    <a:pt x="644" y="1304"/>
                  </a:cubicBezTo>
                  <a:lnTo>
                    <a:pt x="644" y="1304"/>
                  </a:lnTo>
                  <a:cubicBezTo>
                    <a:pt x="651" y="1249"/>
                    <a:pt x="615" y="1251"/>
                    <a:pt x="615" y="1251"/>
                  </a:cubicBezTo>
                  <a:lnTo>
                    <a:pt x="598" y="1264"/>
                  </a:lnTo>
                  <a:lnTo>
                    <a:pt x="598" y="1264"/>
                  </a:lnTo>
                  <a:cubicBezTo>
                    <a:pt x="539" y="1310"/>
                    <a:pt x="453" y="1299"/>
                    <a:pt x="407" y="1239"/>
                  </a:cubicBezTo>
                  <a:lnTo>
                    <a:pt x="407" y="1239"/>
                  </a:lnTo>
                  <a:cubicBezTo>
                    <a:pt x="364" y="1184"/>
                    <a:pt x="371" y="1106"/>
                    <a:pt x="420" y="105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DFB85648-F219-064D-86D2-F68373C1F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0300" y="6008312"/>
              <a:ext cx="737357" cy="555899"/>
            </a:xfrm>
            <a:custGeom>
              <a:avLst/>
              <a:gdLst>
                <a:gd name="T0" fmla="*/ 265 w 1130"/>
                <a:gd name="T1" fmla="*/ 850 h 851"/>
                <a:gd name="T2" fmla="*/ 265 w 1130"/>
                <a:gd name="T3" fmla="*/ 850 h 851"/>
                <a:gd name="T4" fmla="*/ 189 w 1130"/>
                <a:gd name="T5" fmla="*/ 316 h 851"/>
                <a:gd name="T6" fmla="*/ 189 w 1130"/>
                <a:gd name="T7" fmla="*/ 316 h 851"/>
                <a:gd name="T8" fmla="*/ 4 w 1130"/>
                <a:gd name="T9" fmla="*/ 107 h 851"/>
                <a:gd name="T10" fmla="*/ 661 w 1130"/>
                <a:gd name="T11" fmla="*/ 0 h 851"/>
                <a:gd name="T12" fmla="*/ 1129 w 1130"/>
                <a:gd name="T13" fmla="*/ 587 h 851"/>
                <a:gd name="T14" fmla="*/ 265 w 1130"/>
                <a:gd name="T15" fmla="*/ 85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0" h="851">
                  <a:moveTo>
                    <a:pt x="265" y="850"/>
                  </a:moveTo>
                  <a:lnTo>
                    <a:pt x="265" y="850"/>
                  </a:lnTo>
                  <a:cubicBezTo>
                    <a:pt x="265" y="850"/>
                    <a:pt x="803" y="268"/>
                    <a:pt x="189" y="316"/>
                  </a:cubicBezTo>
                  <a:lnTo>
                    <a:pt x="189" y="316"/>
                  </a:lnTo>
                  <a:cubicBezTo>
                    <a:pt x="189" y="316"/>
                    <a:pt x="0" y="256"/>
                    <a:pt x="4" y="107"/>
                  </a:cubicBezTo>
                  <a:lnTo>
                    <a:pt x="661" y="0"/>
                  </a:lnTo>
                  <a:lnTo>
                    <a:pt x="1129" y="587"/>
                  </a:lnTo>
                  <a:lnTo>
                    <a:pt x="265" y="85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FA9F6551-2935-D34A-85B7-66C03D0D9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527" y="6310745"/>
              <a:ext cx="1149240" cy="982182"/>
            </a:xfrm>
            <a:custGeom>
              <a:avLst/>
              <a:gdLst>
                <a:gd name="T0" fmla="*/ 1338 w 1758"/>
                <a:gd name="T1" fmla="*/ 1058 h 1503"/>
                <a:gd name="T2" fmla="*/ 1338 w 1758"/>
                <a:gd name="T3" fmla="*/ 1058 h 1503"/>
                <a:gd name="T4" fmla="*/ 1338 w 1758"/>
                <a:gd name="T5" fmla="*/ 1058 h 1503"/>
                <a:gd name="T6" fmla="*/ 1338 w 1758"/>
                <a:gd name="T7" fmla="*/ 1058 h 1503"/>
                <a:gd name="T8" fmla="*/ 1355 w 1758"/>
                <a:gd name="T9" fmla="*/ 1024 h 1503"/>
                <a:gd name="T10" fmla="*/ 1363 w 1758"/>
                <a:gd name="T11" fmla="*/ 1031 h 1503"/>
                <a:gd name="T12" fmla="*/ 1363 w 1758"/>
                <a:gd name="T13" fmla="*/ 1031 h 1503"/>
                <a:gd name="T14" fmla="*/ 1555 w 1758"/>
                <a:gd name="T15" fmla="*/ 1005 h 1503"/>
                <a:gd name="T16" fmla="*/ 1555 w 1758"/>
                <a:gd name="T17" fmla="*/ 1005 h 1503"/>
                <a:gd name="T18" fmla="*/ 1566 w 1758"/>
                <a:gd name="T19" fmla="*/ 857 h 1503"/>
                <a:gd name="T20" fmla="*/ 1566 w 1758"/>
                <a:gd name="T21" fmla="*/ 857 h 1503"/>
                <a:gd name="T22" fmla="*/ 1566 w 1758"/>
                <a:gd name="T23" fmla="*/ 857 h 1503"/>
                <a:gd name="T24" fmla="*/ 1613 w 1758"/>
                <a:gd name="T25" fmla="*/ 788 h 1503"/>
                <a:gd name="T26" fmla="*/ 1613 w 1758"/>
                <a:gd name="T27" fmla="*/ 788 h 1503"/>
                <a:gd name="T28" fmla="*/ 1648 w 1758"/>
                <a:gd name="T29" fmla="*/ 781 h 1503"/>
                <a:gd name="T30" fmla="*/ 1648 w 1758"/>
                <a:gd name="T31" fmla="*/ 781 h 1503"/>
                <a:gd name="T32" fmla="*/ 1648 w 1758"/>
                <a:gd name="T33" fmla="*/ 781 h 1503"/>
                <a:gd name="T34" fmla="*/ 1648 w 1758"/>
                <a:gd name="T35" fmla="*/ 781 h 1503"/>
                <a:gd name="T36" fmla="*/ 1648 w 1758"/>
                <a:gd name="T37" fmla="*/ 781 h 1503"/>
                <a:gd name="T38" fmla="*/ 1711 w 1758"/>
                <a:gd name="T39" fmla="*/ 736 h 1503"/>
                <a:gd name="T40" fmla="*/ 1711 w 1758"/>
                <a:gd name="T41" fmla="*/ 736 h 1503"/>
                <a:gd name="T42" fmla="*/ 1687 w 1758"/>
                <a:gd name="T43" fmla="*/ 544 h 1503"/>
                <a:gd name="T44" fmla="*/ 1595 w 1758"/>
                <a:gd name="T45" fmla="*/ 474 h 1503"/>
                <a:gd name="T46" fmla="*/ 1595 w 1758"/>
                <a:gd name="T47" fmla="*/ 474 h 1503"/>
                <a:gd name="T48" fmla="*/ 716 w 1758"/>
                <a:gd name="T49" fmla="*/ 54 h 1503"/>
                <a:gd name="T50" fmla="*/ 716 w 1758"/>
                <a:gd name="T51" fmla="*/ 54 h 1503"/>
                <a:gd name="T52" fmla="*/ 340 w 1758"/>
                <a:gd name="T53" fmla="*/ 124 h 1503"/>
                <a:gd name="T54" fmla="*/ 340 w 1758"/>
                <a:gd name="T55" fmla="*/ 124 h 1503"/>
                <a:gd name="T56" fmla="*/ 232 w 1758"/>
                <a:gd name="T57" fmla="*/ 901 h 1503"/>
                <a:gd name="T58" fmla="*/ 232 w 1758"/>
                <a:gd name="T59" fmla="*/ 901 h 1503"/>
                <a:gd name="T60" fmla="*/ 629 w 1758"/>
                <a:gd name="T61" fmla="*/ 1246 h 1503"/>
                <a:gd name="T62" fmla="*/ 901 w 1758"/>
                <a:gd name="T63" fmla="*/ 1456 h 1503"/>
                <a:gd name="T64" fmla="*/ 901 w 1758"/>
                <a:gd name="T65" fmla="*/ 1456 h 1503"/>
                <a:gd name="T66" fmla="*/ 1092 w 1758"/>
                <a:gd name="T67" fmla="*/ 1431 h 1503"/>
                <a:gd name="T68" fmla="*/ 1092 w 1758"/>
                <a:gd name="T69" fmla="*/ 1431 h 1503"/>
                <a:gd name="T70" fmla="*/ 1113 w 1758"/>
                <a:gd name="T71" fmla="*/ 1304 h 1503"/>
                <a:gd name="T72" fmla="*/ 1113 w 1758"/>
                <a:gd name="T73" fmla="*/ 1304 h 1503"/>
                <a:gd name="T74" fmla="*/ 1143 w 1758"/>
                <a:gd name="T75" fmla="*/ 1251 h 1503"/>
                <a:gd name="T76" fmla="*/ 1159 w 1758"/>
                <a:gd name="T77" fmla="*/ 1264 h 1503"/>
                <a:gd name="T78" fmla="*/ 1159 w 1758"/>
                <a:gd name="T79" fmla="*/ 1264 h 1503"/>
                <a:gd name="T80" fmla="*/ 1351 w 1758"/>
                <a:gd name="T81" fmla="*/ 1239 h 1503"/>
                <a:gd name="T82" fmla="*/ 1351 w 1758"/>
                <a:gd name="T83" fmla="*/ 1239 h 1503"/>
                <a:gd name="T84" fmla="*/ 1338 w 1758"/>
                <a:gd name="T85" fmla="*/ 1058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8" h="1503">
                  <a:moveTo>
                    <a:pt x="1338" y="1058"/>
                  </a:moveTo>
                  <a:lnTo>
                    <a:pt x="1338" y="1058"/>
                  </a:lnTo>
                  <a:lnTo>
                    <a:pt x="1338" y="1058"/>
                  </a:lnTo>
                  <a:lnTo>
                    <a:pt x="1338" y="1058"/>
                  </a:lnTo>
                  <a:cubicBezTo>
                    <a:pt x="1312" y="1024"/>
                    <a:pt x="1355" y="1024"/>
                    <a:pt x="1355" y="1024"/>
                  </a:cubicBezTo>
                  <a:lnTo>
                    <a:pt x="1363" y="1031"/>
                  </a:lnTo>
                  <a:lnTo>
                    <a:pt x="1363" y="1031"/>
                  </a:lnTo>
                  <a:cubicBezTo>
                    <a:pt x="1423" y="1076"/>
                    <a:pt x="1509" y="1065"/>
                    <a:pt x="1555" y="1005"/>
                  </a:cubicBezTo>
                  <a:lnTo>
                    <a:pt x="1555" y="1005"/>
                  </a:lnTo>
                  <a:cubicBezTo>
                    <a:pt x="1589" y="961"/>
                    <a:pt x="1592" y="904"/>
                    <a:pt x="1566" y="857"/>
                  </a:cubicBezTo>
                  <a:lnTo>
                    <a:pt x="1566" y="857"/>
                  </a:lnTo>
                  <a:lnTo>
                    <a:pt x="1566" y="857"/>
                  </a:lnTo>
                  <a:cubicBezTo>
                    <a:pt x="1557" y="815"/>
                    <a:pt x="1587" y="797"/>
                    <a:pt x="1613" y="788"/>
                  </a:cubicBezTo>
                  <a:lnTo>
                    <a:pt x="1613" y="788"/>
                  </a:lnTo>
                  <a:cubicBezTo>
                    <a:pt x="1625" y="787"/>
                    <a:pt x="1637" y="785"/>
                    <a:pt x="1648" y="781"/>
                  </a:cubicBezTo>
                  <a:lnTo>
                    <a:pt x="1648" y="781"/>
                  </a:lnTo>
                  <a:lnTo>
                    <a:pt x="1648" y="781"/>
                  </a:lnTo>
                  <a:lnTo>
                    <a:pt x="1648" y="781"/>
                  </a:lnTo>
                  <a:lnTo>
                    <a:pt x="1648" y="781"/>
                  </a:lnTo>
                  <a:cubicBezTo>
                    <a:pt x="1673" y="773"/>
                    <a:pt x="1694" y="757"/>
                    <a:pt x="1711" y="736"/>
                  </a:cubicBezTo>
                  <a:lnTo>
                    <a:pt x="1711" y="736"/>
                  </a:lnTo>
                  <a:cubicBezTo>
                    <a:pt x="1757" y="676"/>
                    <a:pt x="1746" y="590"/>
                    <a:pt x="1687" y="544"/>
                  </a:cubicBezTo>
                  <a:lnTo>
                    <a:pt x="1595" y="474"/>
                  </a:lnTo>
                  <a:lnTo>
                    <a:pt x="1595" y="474"/>
                  </a:lnTo>
                  <a:cubicBezTo>
                    <a:pt x="1568" y="432"/>
                    <a:pt x="1063" y="108"/>
                    <a:pt x="716" y="54"/>
                  </a:cubicBezTo>
                  <a:lnTo>
                    <a:pt x="716" y="54"/>
                  </a:lnTo>
                  <a:cubicBezTo>
                    <a:pt x="370" y="0"/>
                    <a:pt x="363" y="95"/>
                    <a:pt x="340" y="124"/>
                  </a:cubicBezTo>
                  <a:lnTo>
                    <a:pt x="340" y="124"/>
                  </a:lnTo>
                  <a:cubicBezTo>
                    <a:pt x="153" y="360"/>
                    <a:pt x="0" y="545"/>
                    <a:pt x="232" y="901"/>
                  </a:cubicBezTo>
                  <a:lnTo>
                    <a:pt x="232" y="901"/>
                  </a:lnTo>
                  <a:cubicBezTo>
                    <a:pt x="310" y="1020"/>
                    <a:pt x="453" y="1129"/>
                    <a:pt x="629" y="1246"/>
                  </a:cubicBezTo>
                  <a:lnTo>
                    <a:pt x="901" y="1456"/>
                  </a:lnTo>
                  <a:lnTo>
                    <a:pt x="901" y="1456"/>
                  </a:lnTo>
                  <a:cubicBezTo>
                    <a:pt x="961" y="1502"/>
                    <a:pt x="1046" y="1491"/>
                    <a:pt x="1092" y="1431"/>
                  </a:cubicBezTo>
                  <a:lnTo>
                    <a:pt x="1092" y="1431"/>
                  </a:lnTo>
                  <a:cubicBezTo>
                    <a:pt x="1121" y="1393"/>
                    <a:pt x="1128" y="1345"/>
                    <a:pt x="1113" y="1304"/>
                  </a:cubicBezTo>
                  <a:lnTo>
                    <a:pt x="1113" y="1304"/>
                  </a:lnTo>
                  <a:cubicBezTo>
                    <a:pt x="1107" y="1249"/>
                    <a:pt x="1143" y="1251"/>
                    <a:pt x="1143" y="1251"/>
                  </a:cubicBezTo>
                  <a:lnTo>
                    <a:pt x="1159" y="1264"/>
                  </a:lnTo>
                  <a:lnTo>
                    <a:pt x="1159" y="1264"/>
                  </a:lnTo>
                  <a:cubicBezTo>
                    <a:pt x="1219" y="1310"/>
                    <a:pt x="1305" y="1299"/>
                    <a:pt x="1351" y="1239"/>
                  </a:cubicBezTo>
                  <a:lnTo>
                    <a:pt x="1351" y="1239"/>
                  </a:lnTo>
                  <a:cubicBezTo>
                    <a:pt x="1393" y="1184"/>
                    <a:pt x="1386" y="1106"/>
                    <a:pt x="1338" y="105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3E4442B3-EE6B-8E4C-B2E3-E8315629C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0310" y="6008312"/>
              <a:ext cx="737357" cy="555899"/>
            </a:xfrm>
            <a:custGeom>
              <a:avLst/>
              <a:gdLst>
                <a:gd name="T0" fmla="*/ 863 w 1128"/>
                <a:gd name="T1" fmla="*/ 850 h 851"/>
                <a:gd name="T2" fmla="*/ 863 w 1128"/>
                <a:gd name="T3" fmla="*/ 850 h 851"/>
                <a:gd name="T4" fmla="*/ 939 w 1128"/>
                <a:gd name="T5" fmla="*/ 316 h 851"/>
                <a:gd name="T6" fmla="*/ 939 w 1128"/>
                <a:gd name="T7" fmla="*/ 316 h 851"/>
                <a:gd name="T8" fmla="*/ 1123 w 1128"/>
                <a:gd name="T9" fmla="*/ 107 h 851"/>
                <a:gd name="T10" fmla="*/ 466 w 1128"/>
                <a:gd name="T11" fmla="*/ 0 h 851"/>
                <a:gd name="T12" fmla="*/ 0 w 1128"/>
                <a:gd name="T13" fmla="*/ 587 h 851"/>
                <a:gd name="T14" fmla="*/ 863 w 1128"/>
                <a:gd name="T15" fmla="*/ 85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8" h="851">
                  <a:moveTo>
                    <a:pt x="863" y="850"/>
                  </a:moveTo>
                  <a:lnTo>
                    <a:pt x="863" y="850"/>
                  </a:lnTo>
                  <a:cubicBezTo>
                    <a:pt x="863" y="850"/>
                    <a:pt x="326" y="268"/>
                    <a:pt x="939" y="316"/>
                  </a:cubicBezTo>
                  <a:lnTo>
                    <a:pt x="939" y="316"/>
                  </a:lnTo>
                  <a:cubicBezTo>
                    <a:pt x="939" y="316"/>
                    <a:pt x="1127" y="256"/>
                    <a:pt x="1123" y="107"/>
                  </a:cubicBezTo>
                  <a:lnTo>
                    <a:pt x="466" y="0"/>
                  </a:lnTo>
                  <a:lnTo>
                    <a:pt x="0" y="587"/>
                  </a:lnTo>
                  <a:lnTo>
                    <a:pt x="863" y="85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D472BA4C-C9F9-D649-9A4E-9FA4F149E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4451" y="6411555"/>
              <a:ext cx="1578406" cy="1111797"/>
            </a:xfrm>
            <a:custGeom>
              <a:avLst/>
              <a:gdLst>
                <a:gd name="T0" fmla="*/ 338 w 2417"/>
                <a:gd name="T1" fmla="*/ 0 h 1700"/>
                <a:gd name="T2" fmla="*/ 1809 w 2417"/>
                <a:gd name="T3" fmla="*/ 446 h 1700"/>
                <a:gd name="T4" fmla="*/ 1809 w 2417"/>
                <a:gd name="T5" fmla="*/ 446 h 1700"/>
                <a:gd name="T6" fmla="*/ 2323 w 2417"/>
                <a:gd name="T7" fmla="*/ 1219 h 1700"/>
                <a:gd name="T8" fmla="*/ 2323 w 2417"/>
                <a:gd name="T9" fmla="*/ 1219 h 1700"/>
                <a:gd name="T10" fmla="*/ 1472 w 2417"/>
                <a:gd name="T11" fmla="*/ 1587 h 1700"/>
                <a:gd name="T12" fmla="*/ 1471 w 2417"/>
                <a:gd name="T13" fmla="*/ 1590 h 1700"/>
                <a:gd name="T14" fmla="*/ 0 w 2417"/>
                <a:gd name="T15" fmla="*/ 1145 h 1700"/>
                <a:gd name="T16" fmla="*/ 338 w 2417"/>
                <a:gd name="T17" fmla="*/ 0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7" h="1700">
                  <a:moveTo>
                    <a:pt x="338" y="0"/>
                  </a:moveTo>
                  <a:lnTo>
                    <a:pt x="1809" y="446"/>
                  </a:lnTo>
                  <a:lnTo>
                    <a:pt x="1809" y="446"/>
                  </a:lnTo>
                  <a:cubicBezTo>
                    <a:pt x="2186" y="558"/>
                    <a:pt x="2416" y="903"/>
                    <a:pt x="2323" y="1219"/>
                  </a:cubicBezTo>
                  <a:lnTo>
                    <a:pt x="2323" y="1219"/>
                  </a:lnTo>
                  <a:cubicBezTo>
                    <a:pt x="2230" y="1534"/>
                    <a:pt x="1849" y="1699"/>
                    <a:pt x="1472" y="1587"/>
                  </a:cubicBezTo>
                  <a:lnTo>
                    <a:pt x="1471" y="1590"/>
                  </a:lnTo>
                  <a:lnTo>
                    <a:pt x="0" y="1145"/>
                  </a:lnTo>
                  <a:lnTo>
                    <a:pt x="33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75C4575F-270A-1440-98AF-6F892DD23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3263" y="6411555"/>
              <a:ext cx="1578406" cy="1111797"/>
            </a:xfrm>
            <a:custGeom>
              <a:avLst/>
              <a:gdLst>
                <a:gd name="T0" fmla="*/ 2078 w 2416"/>
                <a:gd name="T1" fmla="*/ 0 h 1700"/>
                <a:gd name="T2" fmla="*/ 607 w 2416"/>
                <a:gd name="T3" fmla="*/ 446 h 1700"/>
                <a:gd name="T4" fmla="*/ 607 w 2416"/>
                <a:gd name="T5" fmla="*/ 446 h 1700"/>
                <a:gd name="T6" fmla="*/ 93 w 2416"/>
                <a:gd name="T7" fmla="*/ 1219 h 1700"/>
                <a:gd name="T8" fmla="*/ 93 w 2416"/>
                <a:gd name="T9" fmla="*/ 1219 h 1700"/>
                <a:gd name="T10" fmla="*/ 943 w 2416"/>
                <a:gd name="T11" fmla="*/ 1587 h 1700"/>
                <a:gd name="T12" fmla="*/ 944 w 2416"/>
                <a:gd name="T13" fmla="*/ 1590 h 1700"/>
                <a:gd name="T14" fmla="*/ 2415 w 2416"/>
                <a:gd name="T15" fmla="*/ 1145 h 1700"/>
                <a:gd name="T16" fmla="*/ 2078 w 2416"/>
                <a:gd name="T17" fmla="*/ 0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6" h="1700">
                  <a:moveTo>
                    <a:pt x="2078" y="0"/>
                  </a:moveTo>
                  <a:lnTo>
                    <a:pt x="607" y="446"/>
                  </a:lnTo>
                  <a:lnTo>
                    <a:pt x="607" y="446"/>
                  </a:lnTo>
                  <a:cubicBezTo>
                    <a:pt x="229" y="558"/>
                    <a:pt x="0" y="903"/>
                    <a:pt x="93" y="1219"/>
                  </a:cubicBezTo>
                  <a:lnTo>
                    <a:pt x="93" y="1219"/>
                  </a:lnTo>
                  <a:cubicBezTo>
                    <a:pt x="186" y="1534"/>
                    <a:pt x="567" y="1699"/>
                    <a:pt x="943" y="1587"/>
                  </a:cubicBezTo>
                  <a:lnTo>
                    <a:pt x="944" y="1590"/>
                  </a:lnTo>
                  <a:lnTo>
                    <a:pt x="2415" y="1145"/>
                  </a:lnTo>
                  <a:lnTo>
                    <a:pt x="207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02C564DA-6AC7-3B44-B02B-693E9636A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6644" y="2511626"/>
              <a:ext cx="3499568" cy="792084"/>
            </a:xfrm>
            <a:custGeom>
              <a:avLst/>
              <a:gdLst>
                <a:gd name="T0" fmla="*/ 5358 w 5359"/>
                <a:gd name="T1" fmla="*/ 946 h 1214"/>
                <a:gd name="T2" fmla="*/ 5358 w 5359"/>
                <a:gd name="T3" fmla="*/ 946 h 1214"/>
                <a:gd name="T4" fmla="*/ 5092 w 5359"/>
                <a:gd name="T5" fmla="*/ 1213 h 1214"/>
                <a:gd name="T6" fmla="*/ 267 w 5359"/>
                <a:gd name="T7" fmla="*/ 1213 h 1214"/>
                <a:gd name="T8" fmla="*/ 267 w 5359"/>
                <a:gd name="T9" fmla="*/ 1213 h 1214"/>
                <a:gd name="T10" fmla="*/ 0 w 5359"/>
                <a:gd name="T11" fmla="*/ 946 h 1214"/>
                <a:gd name="T12" fmla="*/ 0 w 5359"/>
                <a:gd name="T13" fmla="*/ 267 h 1214"/>
                <a:gd name="T14" fmla="*/ 0 w 5359"/>
                <a:gd name="T15" fmla="*/ 267 h 1214"/>
                <a:gd name="T16" fmla="*/ 267 w 5359"/>
                <a:gd name="T17" fmla="*/ 0 h 1214"/>
                <a:gd name="T18" fmla="*/ 5092 w 5359"/>
                <a:gd name="T19" fmla="*/ 0 h 1214"/>
                <a:gd name="T20" fmla="*/ 5092 w 5359"/>
                <a:gd name="T21" fmla="*/ 0 h 1214"/>
                <a:gd name="T22" fmla="*/ 5358 w 5359"/>
                <a:gd name="T23" fmla="*/ 267 h 1214"/>
                <a:gd name="T24" fmla="*/ 5358 w 5359"/>
                <a:gd name="T25" fmla="*/ 946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59" h="1214">
                  <a:moveTo>
                    <a:pt x="5358" y="946"/>
                  </a:moveTo>
                  <a:lnTo>
                    <a:pt x="5358" y="946"/>
                  </a:lnTo>
                  <a:cubicBezTo>
                    <a:pt x="5358" y="1093"/>
                    <a:pt x="5239" y="1213"/>
                    <a:pt x="5092" y="1213"/>
                  </a:cubicBezTo>
                  <a:lnTo>
                    <a:pt x="267" y="1213"/>
                  </a:lnTo>
                  <a:lnTo>
                    <a:pt x="267" y="1213"/>
                  </a:lnTo>
                  <a:cubicBezTo>
                    <a:pt x="120" y="1213"/>
                    <a:pt x="0" y="1093"/>
                    <a:pt x="0" y="946"/>
                  </a:cubicBezTo>
                  <a:lnTo>
                    <a:pt x="0" y="267"/>
                  </a:lnTo>
                  <a:lnTo>
                    <a:pt x="0" y="267"/>
                  </a:lnTo>
                  <a:cubicBezTo>
                    <a:pt x="0" y="120"/>
                    <a:pt x="120" y="0"/>
                    <a:pt x="267" y="0"/>
                  </a:cubicBezTo>
                  <a:lnTo>
                    <a:pt x="5092" y="0"/>
                  </a:lnTo>
                  <a:lnTo>
                    <a:pt x="5092" y="0"/>
                  </a:lnTo>
                  <a:cubicBezTo>
                    <a:pt x="5239" y="0"/>
                    <a:pt x="5358" y="120"/>
                    <a:pt x="5358" y="267"/>
                  </a:cubicBezTo>
                  <a:lnTo>
                    <a:pt x="5358" y="946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8A133F29-445C-744B-A48C-252ECBD7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7542" y="2511626"/>
              <a:ext cx="1788669" cy="792084"/>
            </a:xfrm>
            <a:custGeom>
              <a:avLst/>
              <a:gdLst>
                <a:gd name="T0" fmla="*/ 2473 w 2740"/>
                <a:gd name="T1" fmla="*/ 0 h 1214"/>
                <a:gd name="T2" fmla="*/ 0 w 2740"/>
                <a:gd name="T3" fmla="*/ 0 h 1214"/>
                <a:gd name="T4" fmla="*/ 0 w 2740"/>
                <a:gd name="T5" fmla="*/ 1213 h 1214"/>
                <a:gd name="T6" fmla="*/ 2473 w 2740"/>
                <a:gd name="T7" fmla="*/ 1213 h 1214"/>
                <a:gd name="T8" fmla="*/ 2473 w 2740"/>
                <a:gd name="T9" fmla="*/ 1213 h 1214"/>
                <a:gd name="T10" fmla="*/ 2739 w 2740"/>
                <a:gd name="T11" fmla="*/ 946 h 1214"/>
                <a:gd name="T12" fmla="*/ 2739 w 2740"/>
                <a:gd name="T13" fmla="*/ 267 h 1214"/>
                <a:gd name="T14" fmla="*/ 2739 w 2740"/>
                <a:gd name="T15" fmla="*/ 267 h 1214"/>
                <a:gd name="T16" fmla="*/ 2473 w 2740"/>
                <a:gd name="T17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0" h="1214">
                  <a:moveTo>
                    <a:pt x="2473" y="0"/>
                  </a:moveTo>
                  <a:lnTo>
                    <a:pt x="0" y="0"/>
                  </a:lnTo>
                  <a:lnTo>
                    <a:pt x="0" y="1213"/>
                  </a:lnTo>
                  <a:lnTo>
                    <a:pt x="2473" y="1213"/>
                  </a:lnTo>
                  <a:lnTo>
                    <a:pt x="2473" y="1213"/>
                  </a:lnTo>
                  <a:cubicBezTo>
                    <a:pt x="2620" y="1213"/>
                    <a:pt x="2739" y="1093"/>
                    <a:pt x="2739" y="946"/>
                  </a:cubicBezTo>
                  <a:lnTo>
                    <a:pt x="2739" y="267"/>
                  </a:lnTo>
                  <a:lnTo>
                    <a:pt x="2739" y="267"/>
                  </a:lnTo>
                  <a:cubicBezTo>
                    <a:pt x="2739" y="120"/>
                    <a:pt x="2620" y="0"/>
                    <a:pt x="2473" y="0"/>
                  </a:cubicBez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6B9140EB-BCA5-5144-A2CF-8E2BD1C65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8976" y="2307125"/>
              <a:ext cx="3274903" cy="1408467"/>
            </a:xfrm>
            <a:custGeom>
              <a:avLst/>
              <a:gdLst>
                <a:gd name="T0" fmla="*/ 5013 w 5014"/>
                <a:gd name="T1" fmla="*/ 1906 h 2156"/>
                <a:gd name="T2" fmla="*/ 5013 w 5014"/>
                <a:gd name="T3" fmla="*/ 1906 h 2156"/>
                <a:gd name="T4" fmla="*/ 4763 w 5014"/>
                <a:gd name="T5" fmla="*/ 2155 h 2156"/>
                <a:gd name="T6" fmla="*/ 250 w 5014"/>
                <a:gd name="T7" fmla="*/ 2155 h 2156"/>
                <a:gd name="T8" fmla="*/ 250 w 5014"/>
                <a:gd name="T9" fmla="*/ 2155 h 2156"/>
                <a:gd name="T10" fmla="*/ 0 w 5014"/>
                <a:gd name="T11" fmla="*/ 1906 h 2156"/>
                <a:gd name="T12" fmla="*/ 0 w 5014"/>
                <a:gd name="T13" fmla="*/ 250 h 2156"/>
                <a:gd name="T14" fmla="*/ 0 w 5014"/>
                <a:gd name="T15" fmla="*/ 250 h 2156"/>
                <a:gd name="T16" fmla="*/ 250 w 5014"/>
                <a:gd name="T17" fmla="*/ 0 h 2156"/>
                <a:gd name="T18" fmla="*/ 4763 w 5014"/>
                <a:gd name="T19" fmla="*/ 0 h 2156"/>
                <a:gd name="T20" fmla="*/ 4763 w 5014"/>
                <a:gd name="T21" fmla="*/ 0 h 2156"/>
                <a:gd name="T22" fmla="*/ 5013 w 5014"/>
                <a:gd name="T23" fmla="*/ 250 h 2156"/>
                <a:gd name="T24" fmla="*/ 5013 w 5014"/>
                <a:gd name="T25" fmla="*/ 1906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14" h="2156">
                  <a:moveTo>
                    <a:pt x="5013" y="1906"/>
                  </a:moveTo>
                  <a:lnTo>
                    <a:pt x="5013" y="1906"/>
                  </a:lnTo>
                  <a:cubicBezTo>
                    <a:pt x="5013" y="2043"/>
                    <a:pt x="4900" y="2155"/>
                    <a:pt x="4763" y="2155"/>
                  </a:cubicBezTo>
                  <a:lnTo>
                    <a:pt x="250" y="2155"/>
                  </a:lnTo>
                  <a:lnTo>
                    <a:pt x="250" y="2155"/>
                  </a:lnTo>
                  <a:cubicBezTo>
                    <a:pt x="113" y="2155"/>
                    <a:pt x="0" y="2043"/>
                    <a:pt x="0" y="1906"/>
                  </a:cubicBezTo>
                  <a:lnTo>
                    <a:pt x="0" y="250"/>
                  </a:lnTo>
                  <a:lnTo>
                    <a:pt x="0" y="250"/>
                  </a:lnTo>
                  <a:cubicBezTo>
                    <a:pt x="0" y="112"/>
                    <a:pt x="113" y="0"/>
                    <a:pt x="250" y="0"/>
                  </a:cubicBezTo>
                  <a:lnTo>
                    <a:pt x="4763" y="0"/>
                  </a:lnTo>
                  <a:lnTo>
                    <a:pt x="4763" y="0"/>
                  </a:lnTo>
                  <a:cubicBezTo>
                    <a:pt x="4900" y="0"/>
                    <a:pt x="5013" y="112"/>
                    <a:pt x="5013" y="250"/>
                  </a:cubicBezTo>
                  <a:lnTo>
                    <a:pt x="5013" y="1906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6EC7A76A-5FBE-9140-B08A-2BEAC835A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988" y="2307125"/>
              <a:ext cx="1638891" cy="1408467"/>
            </a:xfrm>
            <a:custGeom>
              <a:avLst/>
              <a:gdLst>
                <a:gd name="T0" fmla="*/ 2257 w 2508"/>
                <a:gd name="T1" fmla="*/ 0 h 2156"/>
                <a:gd name="T2" fmla="*/ 0 w 2508"/>
                <a:gd name="T3" fmla="*/ 0 h 2156"/>
                <a:gd name="T4" fmla="*/ 0 w 2508"/>
                <a:gd name="T5" fmla="*/ 2155 h 2156"/>
                <a:gd name="T6" fmla="*/ 2257 w 2508"/>
                <a:gd name="T7" fmla="*/ 2155 h 2156"/>
                <a:gd name="T8" fmla="*/ 2257 w 2508"/>
                <a:gd name="T9" fmla="*/ 2155 h 2156"/>
                <a:gd name="T10" fmla="*/ 2507 w 2508"/>
                <a:gd name="T11" fmla="*/ 1906 h 2156"/>
                <a:gd name="T12" fmla="*/ 2507 w 2508"/>
                <a:gd name="T13" fmla="*/ 250 h 2156"/>
                <a:gd name="T14" fmla="*/ 2507 w 2508"/>
                <a:gd name="T15" fmla="*/ 250 h 2156"/>
                <a:gd name="T16" fmla="*/ 2257 w 2508"/>
                <a:gd name="T17" fmla="*/ 0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8" h="2156">
                  <a:moveTo>
                    <a:pt x="2257" y="0"/>
                  </a:moveTo>
                  <a:lnTo>
                    <a:pt x="0" y="0"/>
                  </a:lnTo>
                  <a:lnTo>
                    <a:pt x="0" y="2155"/>
                  </a:lnTo>
                  <a:lnTo>
                    <a:pt x="2257" y="2155"/>
                  </a:lnTo>
                  <a:lnTo>
                    <a:pt x="2257" y="2155"/>
                  </a:lnTo>
                  <a:cubicBezTo>
                    <a:pt x="2394" y="2155"/>
                    <a:pt x="2507" y="2043"/>
                    <a:pt x="2507" y="1906"/>
                  </a:cubicBezTo>
                  <a:lnTo>
                    <a:pt x="2507" y="250"/>
                  </a:lnTo>
                  <a:lnTo>
                    <a:pt x="2507" y="250"/>
                  </a:lnTo>
                  <a:cubicBezTo>
                    <a:pt x="2507" y="112"/>
                    <a:pt x="2394" y="0"/>
                    <a:pt x="2257" y="0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6F3AA1CD-1524-9D41-8F0D-23CE7A4C6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4390" y="2546188"/>
              <a:ext cx="230424" cy="230424"/>
            </a:xfrm>
            <a:custGeom>
              <a:avLst/>
              <a:gdLst>
                <a:gd name="T0" fmla="*/ 353 w 354"/>
                <a:gd name="T1" fmla="*/ 176 h 353"/>
                <a:gd name="T2" fmla="*/ 353 w 354"/>
                <a:gd name="T3" fmla="*/ 176 h 353"/>
                <a:gd name="T4" fmla="*/ 177 w 354"/>
                <a:gd name="T5" fmla="*/ 352 h 353"/>
                <a:gd name="T6" fmla="*/ 177 w 354"/>
                <a:gd name="T7" fmla="*/ 352 h 353"/>
                <a:gd name="T8" fmla="*/ 0 w 354"/>
                <a:gd name="T9" fmla="*/ 176 h 353"/>
                <a:gd name="T10" fmla="*/ 0 w 354"/>
                <a:gd name="T11" fmla="*/ 176 h 353"/>
                <a:gd name="T12" fmla="*/ 177 w 354"/>
                <a:gd name="T13" fmla="*/ 0 h 353"/>
                <a:gd name="T14" fmla="*/ 177 w 354"/>
                <a:gd name="T15" fmla="*/ 0 h 353"/>
                <a:gd name="T16" fmla="*/ 353 w 354"/>
                <a:gd name="T17" fmla="*/ 17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53">
                  <a:moveTo>
                    <a:pt x="353" y="176"/>
                  </a:moveTo>
                  <a:lnTo>
                    <a:pt x="353" y="176"/>
                  </a:lnTo>
                  <a:cubicBezTo>
                    <a:pt x="353" y="273"/>
                    <a:pt x="274" y="352"/>
                    <a:pt x="177" y="352"/>
                  </a:cubicBezTo>
                  <a:lnTo>
                    <a:pt x="177" y="352"/>
                  </a:lnTo>
                  <a:cubicBezTo>
                    <a:pt x="79" y="352"/>
                    <a:pt x="0" y="273"/>
                    <a:pt x="0" y="176"/>
                  </a:cubicBezTo>
                  <a:lnTo>
                    <a:pt x="0" y="176"/>
                  </a:lnTo>
                  <a:cubicBezTo>
                    <a:pt x="0" y="79"/>
                    <a:pt x="79" y="0"/>
                    <a:pt x="177" y="0"/>
                  </a:cubicBezTo>
                  <a:lnTo>
                    <a:pt x="177" y="0"/>
                  </a:lnTo>
                  <a:cubicBezTo>
                    <a:pt x="274" y="0"/>
                    <a:pt x="353" y="79"/>
                    <a:pt x="353" y="17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DC5DC25-D851-4145-93FE-AFC925497FD5}"/>
              </a:ext>
            </a:extLst>
          </p:cNvPr>
          <p:cNvSpPr txBox="1"/>
          <p:nvPr/>
        </p:nvSpPr>
        <p:spPr>
          <a:xfrm>
            <a:off x="13774650" y="6014120"/>
            <a:ext cx="18710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MX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Proceso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1A844455-F4C7-984C-880F-23081FA41668}"/>
              </a:ext>
            </a:extLst>
          </p:cNvPr>
          <p:cNvSpPr txBox="1">
            <a:spLocks/>
          </p:cNvSpPr>
          <p:nvPr/>
        </p:nvSpPr>
        <p:spPr>
          <a:xfrm>
            <a:off x="13772697" y="6668932"/>
            <a:ext cx="82844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E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Elaborar un </a:t>
            </a:r>
            <a:r>
              <a:rPr lang="es-ES" dirty="0" err="1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while</a:t>
            </a:r>
            <a:r>
              <a:rPr lang="es-E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con condicional para que el usuario pueda elegir o no seguir pidiendo cartas.</a:t>
            </a:r>
            <a:endParaRPr lang="es-MX" dirty="0">
              <a:solidFill>
                <a:schemeClr val="tx1"/>
              </a:solidFill>
              <a:latin typeface="Lato Light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24C217F-4057-4141-9DD7-296B38A455E6}"/>
              </a:ext>
            </a:extLst>
          </p:cNvPr>
          <p:cNvSpPr>
            <a:spLocks noChangeAspect="1"/>
          </p:cNvSpPr>
          <p:nvPr/>
        </p:nvSpPr>
        <p:spPr>
          <a:xfrm>
            <a:off x="11708877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1FBC51-585E-D542-8944-3EF5D1306409}"/>
              </a:ext>
            </a:extLst>
          </p:cNvPr>
          <p:cNvSpPr txBox="1"/>
          <p:nvPr/>
        </p:nvSpPr>
        <p:spPr>
          <a:xfrm>
            <a:off x="12172810" y="11211462"/>
            <a:ext cx="534793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MX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Restricciones del Casino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C162C22F-DA77-7B41-A0E4-240A4E922686}"/>
              </a:ext>
            </a:extLst>
          </p:cNvPr>
          <p:cNvSpPr txBox="1">
            <a:spLocks/>
          </p:cNvSpPr>
          <p:nvPr/>
        </p:nvSpPr>
        <p:spPr>
          <a:xfrm>
            <a:off x="12288890" y="11821677"/>
            <a:ext cx="82844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MX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casino dejara de solicitar cartas en el momento en que llegue a tener 17 puntos o más. 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3CA825A-E7F5-8849-B153-EAA8DFCD6EB0}"/>
              </a:ext>
            </a:extLst>
          </p:cNvPr>
          <p:cNvSpPr>
            <a:spLocks noChangeAspect="1"/>
          </p:cNvSpPr>
          <p:nvPr/>
        </p:nvSpPr>
        <p:spPr>
          <a:xfrm>
            <a:off x="10107037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7F7A2F-C7F5-8F4A-A6E1-98B9595ABB1D}"/>
              </a:ext>
            </a:extLst>
          </p:cNvPr>
          <p:cNvSpPr txBox="1"/>
          <p:nvPr/>
        </p:nvSpPr>
        <p:spPr>
          <a:xfrm>
            <a:off x="14575571" y="3415449"/>
            <a:ext cx="394531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MX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Siguientes Cartas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4BFEABDF-5441-C241-8827-80717951530A}"/>
              </a:ext>
            </a:extLst>
          </p:cNvPr>
          <p:cNvSpPr txBox="1">
            <a:spLocks/>
          </p:cNvSpPr>
          <p:nvPr/>
        </p:nvSpPr>
        <p:spPr>
          <a:xfrm>
            <a:off x="14575572" y="4100949"/>
            <a:ext cx="82844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MX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Preguntar al jugador si solicitará una carta más, una vez que conoce los puntos que le tocaron previamente.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9B0BE92-054A-604A-8210-42D2F9E39276}"/>
              </a:ext>
            </a:extLst>
          </p:cNvPr>
          <p:cNvSpPr>
            <a:spLocks noChangeAspect="1"/>
          </p:cNvSpPr>
          <p:nvPr/>
        </p:nvSpPr>
        <p:spPr>
          <a:xfrm>
            <a:off x="12509798" y="3440828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306E14-1FFF-5640-8F25-2B4FBB8ECDF9}"/>
              </a:ext>
            </a:extLst>
          </p:cNvPr>
          <p:cNvSpPr txBox="1"/>
          <p:nvPr/>
        </p:nvSpPr>
        <p:spPr>
          <a:xfrm>
            <a:off x="12973730" y="8612791"/>
            <a:ext cx="19383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MX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Elección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D528D2A2-A4B3-D04D-A44E-29B8DFD75B21}"/>
              </a:ext>
            </a:extLst>
          </p:cNvPr>
          <p:cNvSpPr txBox="1">
            <a:spLocks/>
          </p:cNvSpPr>
          <p:nvPr/>
        </p:nvSpPr>
        <p:spPr>
          <a:xfrm>
            <a:off x="12973731" y="9298291"/>
            <a:ext cx="82844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MX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usuario tendrá que presionar 1 si quiere una carta adicional y dos en caso de ya no requerir cartas adicionales. 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BDAC69A-B427-DA43-A2A1-7691A6CA850E}"/>
              </a:ext>
            </a:extLst>
          </p:cNvPr>
          <p:cNvSpPr>
            <a:spLocks noChangeAspect="1"/>
          </p:cNvSpPr>
          <p:nvPr/>
        </p:nvSpPr>
        <p:spPr>
          <a:xfrm>
            <a:off x="10907957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pic>
        <p:nvPicPr>
          <p:cNvPr id="88" name="Gráfico 87" descr="Baraja con relleno sólido">
            <a:extLst>
              <a:ext uri="{FF2B5EF4-FFF2-40B4-BE49-F238E27FC236}">
                <a16:creationId xmlns:a16="http://schemas.microsoft.com/office/drawing/2014/main" id="{AD9DDF98-EBD7-4265-A711-EC311D74E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9622" y="8851705"/>
            <a:ext cx="1172723" cy="1172723"/>
          </a:xfrm>
          <a:prstGeom prst="rect">
            <a:avLst/>
          </a:prstGeom>
        </p:spPr>
      </p:pic>
      <p:pic>
        <p:nvPicPr>
          <p:cNvPr id="89" name="Gráfico 88" descr="Bufón con relleno sólido">
            <a:extLst>
              <a:ext uri="{FF2B5EF4-FFF2-40B4-BE49-F238E27FC236}">
                <a16:creationId xmlns:a16="http://schemas.microsoft.com/office/drawing/2014/main" id="{2B91CB21-873E-4901-8189-39FF026B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6503" y="11326272"/>
            <a:ext cx="1375156" cy="1375156"/>
          </a:xfrm>
          <a:prstGeom prst="rect">
            <a:avLst/>
          </a:prstGeom>
        </p:spPr>
      </p:pic>
      <p:pic>
        <p:nvPicPr>
          <p:cNvPr id="90" name="Gráfico 89" descr="Bufón contorno">
            <a:extLst>
              <a:ext uri="{FF2B5EF4-FFF2-40B4-BE49-F238E27FC236}">
                <a16:creationId xmlns:a16="http://schemas.microsoft.com/office/drawing/2014/main" id="{E0574F61-0F1A-4B60-8B63-B7C7DBA5C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55219" y="3465865"/>
            <a:ext cx="1452852" cy="1452852"/>
          </a:xfrm>
          <a:prstGeom prst="rect">
            <a:avLst/>
          </a:prstGeom>
        </p:spPr>
      </p:pic>
      <p:pic>
        <p:nvPicPr>
          <p:cNvPr id="91" name="Gráfico 90" descr="Baraja contorno">
            <a:extLst>
              <a:ext uri="{FF2B5EF4-FFF2-40B4-BE49-F238E27FC236}">
                <a16:creationId xmlns:a16="http://schemas.microsoft.com/office/drawing/2014/main" id="{E25FF948-CA9D-4980-B140-C12246AE31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14996" y="6091488"/>
            <a:ext cx="1360530" cy="13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7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2A1502-70FC-5A44-83F4-3B43E95C7D68}"/>
              </a:ext>
            </a:extLst>
          </p:cNvPr>
          <p:cNvGrpSpPr/>
          <p:nvPr/>
        </p:nvGrpSpPr>
        <p:grpSpPr>
          <a:xfrm>
            <a:off x="15470602" y="3085654"/>
            <a:ext cx="5077134" cy="9351742"/>
            <a:chOff x="9991156" y="512696"/>
            <a:chExt cx="6840719" cy="12416984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09984D85-B73D-C44C-92AC-EF4CE98A5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132" y="2572113"/>
              <a:ext cx="1019627" cy="3565814"/>
            </a:xfrm>
            <a:custGeom>
              <a:avLst/>
              <a:gdLst>
                <a:gd name="T0" fmla="*/ 90 w 1563"/>
                <a:gd name="T1" fmla="*/ 5459 h 5460"/>
                <a:gd name="T2" fmla="*/ 90 w 1563"/>
                <a:gd name="T3" fmla="*/ 541 h 5460"/>
                <a:gd name="T4" fmla="*/ 90 w 1563"/>
                <a:gd name="T5" fmla="*/ 541 h 5460"/>
                <a:gd name="T6" fmla="*/ 614 w 1563"/>
                <a:gd name="T7" fmla="*/ 89 h 5460"/>
                <a:gd name="T8" fmla="*/ 1562 w 1563"/>
                <a:gd name="T9" fmla="*/ 89 h 5460"/>
                <a:gd name="T10" fmla="*/ 1562 w 1563"/>
                <a:gd name="T11" fmla="*/ 0 h 5460"/>
                <a:gd name="T12" fmla="*/ 614 w 1563"/>
                <a:gd name="T13" fmla="*/ 0 h 5460"/>
                <a:gd name="T14" fmla="*/ 614 w 1563"/>
                <a:gd name="T15" fmla="*/ 0 h 5460"/>
                <a:gd name="T16" fmla="*/ 80 w 1563"/>
                <a:gd name="T17" fmla="*/ 270 h 5460"/>
                <a:gd name="T18" fmla="*/ 80 w 1563"/>
                <a:gd name="T19" fmla="*/ 270 h 5460"/>
                <a:gd name="T20" fmla="*/ 0 w 1563"/>
                <a:gd name="T21" fmla="*/ 540 h 5460"/>
                <a:gd name="T22" fmla="*/ 0 w 1563"/>
                <a:gd name="T23" fmla="*/ 5459 h 5460"/>
                <a:gd name="T24" fmla="*/ 90 w 1563"/>
                <a:gd name="T25" fmla="*/ 5459 h 5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3" h="5460">
                  <a:moveTo>
                    <a:pt x="90" y="5459"/>
                  </a:moveTo>
                  <a:lnTo>
                    <a:pt x="90" y="541"/>
                  </a:lnTo>
                  <a:lnTo>
                    <a:pt x="90" y="541"/>
                  </a:lnTo>
                  <a:cubicBezTo>
                    <a:pt x="90" y="523"/>
                    <a:pt x="104" y="89"/>
                    <a:pt x="614" y="89"/>
                  </a:cubicBezTo>
                  <a:lnTo>
                    <a:pt x="1562" y="89"/>
                  </a:lnTo>
                  <a:lnTo>
                    <a:pt x="1562" y="0"/>
                  </a:lnTo>
                  <a:lnTo>
                    <a:pt x="614" y="0"/>
                  </a:lnTo>
                  <a:lnTo>
                    <a:pt x="614" y="0"/>
                  </a:lnTo>
                  <a:cubicBezTo>
                    <a:pt x="302" y="0"/>
                    <a:pt x="151" y="147"/>
                    <a:pt x="80" y="270"/>
                  </a:cubicBezTo>
                  <a:lnTo>
                    <a:pt x="80" y="270"/>
                  </a:lnTo>
                  <a:cubicBezTo>
                    <a:pt x="3" y="404"/>
                    <a:pt x="0" y="535"/>
                    <a:pt x="0" y="540"/>
                  </a:cubicBezTo>
                  <a:lnTo>
                    <a:pt x="0" y="5459"/>
                  </a:lnTo>
                  <a:lnTo>
                    <a:pt x="90" y="5459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84A887FD-8A30-7047-A79A-AC5FD58AB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1679" y="7984200"/>
              <a:ext cx="970663" cy="1169403"/>
            </a:xfrm>
            <a:custGeom>
              <a:avLst/>
              <a:gdLst>
                <a:gd name="T0" fmla="*/ 192 w 1486"/>
                <a:gd name="T1" fmla="*/ 1511 h 1790"/>
                <a:gd name="T2" fmla="*/ 250 w 1486"/>
                <a:gd name="T3" fmla="*/ 1698 h 1790"/>
                <a:gd name="T4" fmla="*/ 250 w 1486"/>
                <a:gd name="T5" fmla="*/ 1698 h 1790"/>
                <a:gd name="T6" fmla="*/ 387 w 1486"/>
                <a:gd name="T7" fmla="*/ 1770 h 1790"/>
                <a:gd name="T8" fmla="*/ 387 w 1486"/>
                <a:gd name="T9" fmla="*/ 1770 h 1790"/>
                <a:gd name="T10" fmla="*/ 463 w 1486"/>
                <a:gd name="T11" fmla="*/ 1681 h 1790"/>
                <a:gd name="T12" fmla="*/ 463 w 1486"/>
                <a:gd name="T13" fmla="*/ 1681 h 1790"/>
                <a:gd name="T14" fmla="*/ 463 w 1486"/>
                <a:gd name="T15" fmla="*/ 1681 h 1790"/>
                <a:gd name="T16" fmla="*/ 463 w 1486"/>
                <a:gd name="T17" fmla="*/ 1681 h 1790"/>
                <a:gd name="T18" fmla="*/ 531 w 1486"/>
                <a:gd name="T19" fmla="*/ 1694 h 1790"/>
                <a:gd name="T20" fmla="*/ 531 w 1486"/>
                <a:gd name="T21" fmla="*/ 1694 h 1790"/>
                <a:gd name="T22" fmla="*/ 668 w 1486"/>
                <a:gd name="T23" fmla="*/ 1766 h 1790"/>
                <a:gd name="T24" fmla="*/ 668 w 1486"/>
                <a:gd name="T25" fmla="*/ 1766 h 1790"/>
                <a:gd name="T26" fmla="*/ 744 w 1486"/>
                <a:gd name="T27" fmla="*/ 1645 h 1790"/>
                <a:gd name="T28" fmla="*/ 744 w 1486"/>
                <a:gd name="T29" fmla="*/ 1645 h 1790"/>
                <a:gd name="T30" fmla="*/ 744 w 1486"/>
                <a:gd name="T31" fmla="*/ 1645 h 1790"/>
                <a:gd name="T32" fmla="*/ 799 w 1486"/>
                <a:gd name="T33" fmla="*/ 1643 h 1790"/>
                <a:gd name="T34" fmla="*/ 799 w 1486"/>
                <a:gd name="T35" fmla="*/ 1643 h 1790"/>
                <a:gd name="T36" fmla="*/ 799 w 1486"/>
                <a:gd name="T37" fmla="*/ 1643 h 1790"/>
                <a:gd name="T38" fmla="*/ 799 w 1486"/>
                <a:gd name="T39" fmla="*/ 1643 h 1790"/>
                <a:gd name="T40" fmla="*/ 931 w 1486"/>
                <a:gd name="T41" fmla="*/ 1702 h 1790"/>
                <a:gd name="T42" fmla="*/ 931 w 1486"/>
                <a:gd name="T43" fmla="*/ 1702 h 1790"/>
                <a:gd name="T44" fmla="*/ 1008 w 1486"/>
                <a:gd name="T45" fmla="*/ 1594 h 1790"/>
                <a:gd name="T46" fmla="*/ 1008 w 1486"/>
                <a:gd name="T47" fmla="*/ 1594 h 1790"/>
                <a:gd name="T48" fmla="*/ 1008 w 1486"/>
                <a:gd name="T49" fmla="*/ 1594 h 1790"/>
                <a:gd name="T50" fmla="*/ 1076 w 1486"/>
                <a:gd name="T51" fmla="*/ 1566 h 1790"/>
                <a:gd name="T52" fmla="*/ 1076 w 1486"/>
                <a:gd name="T53" fmla="*/ 1566 h 1790"/>
                <a:gd name="T54" fmla="*/ 1076 w 1486"/>
                <a:gd name="T55" fmla="*/ 1566 h 1790"/>
                <a:gd name="T56" fmla="*/ 1178 w 1486"/>
                <a:gd name="T57" fmla="*/ 1587 h 1790"/>
                <a:gd name="T58" fmla="*/ 1178 w 1486"/>
                <a:gd name="T59" fmla="*/ 1587 h 1790"/>
                <a:gd name="T60" fmla="*/ 1250 w 1486"/>
                <a:gd name="T61" fmla="*/ 1450 h 1790"/>
                <a:gd name="T62" fmla="*/ 1250 w 1486"/>
                <a:gd name="T63" fmla="*/ 1450 h 1790"/>
                <a:gd name="T64" fmla="*/ 1323 w 1486"/>
                <a:gd name="T65" fmla="*/ 1371 h 1790"/>
                <a:gd name="T66" fmla="*/ 1323 w 1486"/>
                <a:gd name="T67" fmla="*/ 1371 h 1790"/>
                <a:gd name="T68" fmla="*/ 1323 w 1486"/>
                <a:gd name="T69" fmla="*/ 1370 h 1790"/>
                <a:gd name="T70" fmla="*/ 1323 w 1486"/>
                <a:gd name="T71" fmla="*/ 1370 h 1790"/>
                <a:gd name="T72" fmla="*/ 1394 w 1486"/>
                <a:gd name="T73" fmla="*/ 1373 h 1790"/>
                <a:gd name="T74" fmla="*/ 1394 w 1486"/>
                <a:gd name="T75" fmla="*/ 1373 h 1790"/>
                <a:gd name="T76" fmla="*/ 1467 w 1486"/>
                <a:gd name="T77" fmla="*/ 1236 h 1790"/>
                <a:gd name="T78" fmla="*/ 1412 w 1486"/>
                <a:gd name="T79" fmla="*/ 1060 h 1790"/>
                <a:gd name="T80" fmla="*/ 1412 w 1486"/>
                <a:gd name="T81" fmla="*/ 1060 h 1790"/>
                <a:gd name="T82" fmla="*/ 943 w 1486"/>
                <a:gd name="T83" fmla="*/ 417 h 1790"/>
                <a:gd name="T84" fmla="*/ 943 w 1486"/>
                <a:gd name="T85" fmla="*/ 417 h 1790"/>
                <a:gd name="T86" fmla="*/ 717 w 1486"/>
                <a:gd name="T87" fmla="*/ 0 h 1790"/>
                <a:gd name="T88" fmla="*/ 717 w 1486"/>
                <a:gd name="T89" fmla="*/ 0 h 1790"/>
                <a:gd name="T90" fmla="*/ 30 w 1486"/>
                <a:gd name="T91" fmla="*/ 212 h 1790"/>
                <a:gd name="T92" fmla="*/ 30 w 1486"/>
                <a:gd name="T93" fmla="*/ 212 h 1790"/>
                <a:gd name="T94" fmla="*/ 49 w 1486"/>
                <a:gd name="T95" fmla="*/ 899 h 1790"/>
                <a:gd name="T96" fmla="*/ 49 w 1486"/>
                <a:gd name="T97" fmla="*/ 899 h 1790"/>
                <a:gd name="T98" fmla="*/ 192 w 1486"/>
                <a:gd name="T99" fmla="*/ 1511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86" h="1790">
                  <a:moveTo>
                    <a:pt x="192" y="1511"/>
                  </a:moveTo>
                  <a:lnTo>
                    <a:pt x="250" y="1698"/>
                  </a:lnTo>
                  <a:lnTo>
                    <a:pt x="250" y="1698"/>
                  </a:lnTo>
                  <a:cubicBezTo>
                    <a:pt x="268" y="1756"/>
                    <a:pt x="330" y="1789"/>
                    <a:pt x="387" y="1770"/>
                  </a:cubicBezTo>
                  <a:lnTo>
                    <a:pt x="387" y="1770"/>
                  </a:lnTo>
                  <a:cubicBezTo>
                    <a:pt x="429" y="1758"/>
                    <a:pt x="457" y="1722"/>
                    <a:pt x="463" y="1681"/>
                  </a:cubicBezTo>
                  <a:lnTo>
                    <a:pt x="463" y="1681"/>
                  </a:lnTo>
                  <a:lnTo>
                    <a:pt x="463" y="1681"/>
                  </a:lnTo>
                  <a:lnTo>
                    <a:pt x="463" y="1681"/>
                  </a:lnTo>
                  <a:cubicBezTo>
                    <a:pt x="508" y="1641"/>
                    <a:pt x="531" y="1694"/>
                    <a:pt x="531" y="1694"/>
                  </a:cubicBezTo>
                  <a:lnTo>
                    <a:pt x="531" y="1694"/>
                  </a:lnTo>
                  <a:cubicBezTo>
                    <a:pt x="549" y="1752"/>
                    <a:pt x="610" y="1784"/>
                    <a:pt x="668" y="1766"/>
                  </a:cubicBezTo>
                  <a:lnTo>
                    <a:pt x="668" y="1766"/>
                  </a:lnTo>
                  <a:cubicBezTo>
                    <a:pt x="721" y="1750"/>
                    <a:pt x="752" y="1698"/>
                    <a:pt x="744" y="1645"/>
                  </a:cubicBezTo>
                  <a:lnTo>
                    <a:pt x="744" y="1645"/>
                  </a:lnTo>
                  <a:lnTo>
                    <a:pt x="744" y="1645"/>
                  </a:lnTo>
                  <a:cubicBezTo>
                    <a:pt x="771" y="1597"/>
                    <a:pt x="799" y="1643"/>
                    <a:pt x="799" y="1643"/>
                  </a:cubicBezTo>
                  <a:lnTo>
                    <a:pt x="799" y="1643"/>
                  </a:lnTo>
                  <a:lnTo>
                    <a:pt x="799" y="1643"/>
                  </a:lnTo>
                  <a:lnTo>
                    <a:pt x="799" y="1643"/>
                  </a:lnTo>
                  <a:cubicBezTo>
                    <a:pt x="822" y="1692"/>
                    <a:pt x="878" y="1719"/>
                    <a:pt x="931" y="1702"/>
                  </a:cubicBezTo>
                  <a:lnTo>
                    <a:pt x="931" y="1702"/>
                  </a:lnTo>
                  <a:cubicBezTo>
                    <a:pt x="979" y="1688"/>
                    <a:pt x="1010" y="1643"/>
                    <a:pt x="1008" y="1594"/>
                  </a:cubicBezTo>
                  <a:lnTo>
                    <a:pt x="1008" y="1594"/>
                  </a:lnTo>
                  <a:lnTo>
                    <a:pt x="1008" y="1594"/>
                  </a:lnTo>
                  <a:cubicBezTo>
                    <a:pt x="1024" y="1533"/>
                    <a:pt x="1076" y="1566"/>
                    <a:pt x="1076" y="1566"/>
                  </a:cubicBezTo>
                  <a:lnTo>
                    <a:pt x="1076" y="1566"/>
                  </a:lnTo>
                  <a:lnTo>
                    <a:pt x="1076" y="1566"/>
                  </a:lnTo>
                  <a:cubicBezTo>
                    <a:pt x="1103" y="1589"/>
                    <a:pt x="1141" y="1598"/>
                    <a:pt x="1178" y="1587"/>
                  </a:cubicBezTo>
                  <a:lnTo>
                    <a:pt x="1178" y="1587"/>
                  </a:lnTo>
                  <a:cubicBezTo>
                    <a:pt x="1236" y="1569"/>
                    <a:pt x="1268" y="1507"/>
                    <a:pt x="1250" y="1450"/>
                  </a:cubicBezTo>
                  <a:lnTo>
                    <a:pt x="1250" y="1450"/>
                  </a:lnTo>
                  <a:cubicBezTo>
                    <a:pt x="1234" y="1347"/>
                    <a:pt x="1323" y="1371"/>
                    <a:pt x="1323" y="1371"/>
                  </a:cubicBezTo>
                  <a:lnTo>
                    <a:pt x="1323" y="1371"/>
                  </a:lnTo>
                  <a:lnTo>
                    <a:pt x="1323" y="1370"/>
                  </a:lnTo>
                  <a:lnTo>
                    <a:pt x="1323" y="1370"/>
                  </a:lnTo>
                  <a:cubicBezTo>
                    <a:pt x="1345" y="1379"/>
                    <a:pt x="1370" y="1381"/>
                    <a:pt x="1394" y="1373"/>
                  </a:cubicBezTo>
                  <a:lnTo>
                    <a:pt x="1394" y="1373"/>
                  </a:lnTo>
                  <a:cubicBezTo>
                    <a:pt x="1452" y="1355"/>
                    <a:pt x="1485" y="1293"/>
                    <a:pt x="1467" y="1236"/>
                  </a:cubicBezTo>
                  <a:lnTo>
                    <a:pt x="1412" y="1060"/>
                  </a:lnTo>
                  <a:lnTo>
                    <a:pt x="1412" y="1060"/>
                  </a:lnTo>
                  <a:cubicBezTo>
                    <a:pt x="1268" y="347"/>
                    <a:pt x="1077" y="509"/>
                    <a:pt x="943" y="417"/>
                  </a:cubicBezTo>
                  <a:lnTo>
                    <a:pt x="943" y="417"/>
                  </a:lnTo>
                  <a:cubicBezTo>
                    <a:pt x="810" y="325"/>
                    <a:pt x="717" y="0"/>
                    <a:pt x="717" y="0"/>
                  </a:cubicBezTo>
                  <a:lnTo>
                    <a:pt x="717" y="0"/>
                  </a:lnTo>
                  <a:cubicBezTo>
                    <a:pt x="717" y="0"/>
                    <a:pt x="180" y="165"/>
                    <a:pt x="30" y="212"/>
                  </a:cubicBezTo>
                  <a:lnTo>
                    <a:pt x="30" y="212"/>
                  </a:lnTo>
                  <a:cubicBezTo>
                    <a:pt x="201" y="718"/>
                    <a:pt x="116" y="682"/>
                    <a:pt x="49" y="899"/>
                  </a:cubicBezTo>
                  <a:lnTo>
                    <a:pt x="49" y="899"/>
                  </a:lnTo>
                  <a:cubicBezTo>
                    <a:pt x="0" y="1058"/>
                    <a:pt x="123" y="1360"/>
                    <a:pt x="192" y="151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9437AF2-B8C2-9743-9302-AFD5C66E1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156" y="5187427"/>
              <a:ext cx="1722421" cy="3148170"/>
            </a:xfrm>
            <a:custGeom>
              <a:avLst/>
              <a:gdLst>
                <a:gd name="T0" fmla="*/ 496 w 2636"/>
                <a:gd name="T1" fmla="*/ 4817 h 4818"/>
                <a:gd name="T2" fmla="*/ 496 w 2636"/>
                <a:gd name="T3" fmla="*/ 4817 h 4818"/>
                <a:gd name="T4" fmla="*/ 576 w 2636"/>
                <a:gd name="T5" fmla="*/ 1226 h 4818"/>
                <a:gd name="T6" fmla="*/ 576 w 2636"/>
                <a:gd name="T7" fmla="*/ 1226 h 4818"/>
                <a:gd name="T8" fmla="*/ 2455 w 2636"/>
                <a:gd name="T9" fmla="*/ 0 h 4818"/>
                <a:gd name="T10" fmla="*/ 2635 w 2636"/>
                <a:gd name="T11" fmla="*/ 1219 h 4818"/>
                <a:gd name="T12" fmla="*/ 2635 w 2636"/>
                <a:gd name="T13" fmla="*/ 1219 h 4818"/>
                <a:gd name="T14" fmla="*/ 1626 w 2636"/>
                <a:gd name="T15" fmla="*/ 1872 h 4818"/>
                <a:gd name="T16" fmla="*/ 1626 w 2636"/>
                <a:gd name="T17" fmla="*/ 1872 h 4818"/>
                <a:gd name="T18" fmla="*/ 1665 w 2636"/>
                <a:gd name="T19" fmla="*/ 4429 h 4818"/>
                <a:gd name="T20" fmla="*/ 496 w 2636"/>
                <a:gd name="T21" fmla="*/ 4817 h 4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6" h="4818">
                  <a:moveTo>
                    <a:pt x="496" y="4817"/>
                  </a:moveTo>
                  <a:lnTo>
                    <a:pt x="496" y="4817"/>
                  </a:lnTo>
                  <a:cubicBezTo>
                    <a:pt x="0" y="3325"/>
                    <a:pt x="28" y="2118"/>
                    <a:pt x="576" y="1226"/>
                  </a:cubicBezTo>
                  <a:lnTo>
                    <a:pt x="576" y="1226"/>
                  </a:lnTo>
                  <a:cubicBezTo>
                    <a:pt x="1173" y="257"/>
                    <a:pt x="2165" y="43"/>
                    <a:pt x="2455" y="0"/>
                  </a:cubicBezTo>
                  <a:lnTo>
                    <a:pt x="2635" y="1219"/>
                  </a:lnTo>
                  <a:lnTo>
                    <a:pt x="2635" y="1219"/>
                  </a:lnTo>
                  <a:cubicBezTo>
                    <a:pt x="2478" y="1242"/>
                    <a:pt x="1943" y="1357"/>
                    <a:pt x="1626" y="1872"/>
                  </a:cubicBezTo>
                  <a:lnTo>
                    <a:pt x="1626" y="1872"/>
                  </a:lnTo>
                  <a:cubicBezTo>
                    <a:pt x="1281" y="2431"/>
                    <a:pt x="1295" y="3315"/>
                    <a:pt x="1665" y="4429"/>
                  </a:cubicBezTo>
                  <a:lnTo>
                    <a:pt x="496" y="4817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B507AB16-7F90-814F-915E-1FB4EE0E4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2533" y="2586514"/>
              <a:ext cx="1339342" cy="2013332"/>
            </a:xfrm>
            <a:custGeom>
              <a:avLst/>
              <a:gdLst>
                <a:gd name="T0" fmla="*/ 2035 w 2051"/>
                <a:gd name="T1" fmla="*/ 1153 h 3084"/>
                <a:gd name="T2" fmla="*/ 1911 w 2051"/>
                <a:gd name="T3" fmla="*/ 1013 h 3084"/>
                <a:gd name="T4" fmla="*/ 1811 w 2051"/>
                <a:gd name="T5" fmla="*/ 1049 h 3084"/>
                <a:gd name="T6" fmla="*/ 1811 w 2051"/>
                <a:gd name="T7" fmla="*/ 1048 h 3084"/>
                <a:gd name="T8" fmla="*/ 1805 w 2051"/>
                <a:gd name="T9" fmla="*/ 1055 h 3084"/>
                <a:gd name="T10" fmla="*/ 1797 w 2051"/>
                <a:gd name="T11" fmla="*/ 1065 h 3084"/>
                <a:gd name="T12" fmla="*/ 1721 w 2051"/>
                <a:gd name="T13" fmla="*/ 1116 h 3084"/>
                <a:gd name="T14" fmla="*/ 1671 w 2051"/>
                <a:gd name="T15" fmla="*/ 1035 h 3084"/>
                <a:gd name="T16" fmla="*/ 1670 w 2051"/>
                <a:gd name="T17" fmla="*/ 1007 h 3084"/>
                <a:gd name="T18" fmla="*/ 1670 w 2051"/>
                <a:gd name="T19" fmla="*/ 1007 h 3084"/>
                <a:gd name="T20" fmla="*/ 1547 w 2051"/>
                <a:gd name="T21" fmla="*/ 894 h 3084"/>
                <a:gd name="T22" fmla="*/ 1408 w 2051"/>
                <a:gd name="T23" fmla="*/ 1007 h 3084"/>
                <a:gd name="T24" fmla="*/ 1346 w 2051"/>
                <a:gd name="T25" fmla="*/ 1060 h 3084"/>
                <a:gd name="T26" fmla="*/ 1300 w 2051"/>
                <a:gd name="T27" fmla="*/ 1010 h 3084"/>
                <a:gd name="T28" fmla="*/ 1300 w 2051"/>
                <a:gd name="T29" fmla="*/ 955 h 3084"/>
                <a:gd name="T30" fmla="*/ 1175 w 2051"/>
                <a:gd name="T31" fmla="*/ 815 h 3084"/>
                <a:gd name="T32" fmla="*/ 1035 w 2051"/>
                <a:gd name="T33" fmla="*/ 940 h 3084"/>
                <a:gd name="T34" fmla="*/ 984 w 2051"/>
                <a:gd name="T35" fmla="*/ 997 h 3084"/>
                <a:gd name="T36" fmla="*/ 968 w 2051"/>
                <a:gd name="T37" fmla="*/ 145 h 3084"/>
                <a:gd name="T38" fmla="*/ 843 w 2051"/>
                <a:gd name="T39" fmla="*/ 4 h 3084"/>
                <a:gd name="T40" fmla="*/ 702 w 2051"/>
                <a:gd name="T41" fmla="*/ 129 h 3084"/>
                <a:gd name="T42" fmla="*/ 623 w 2051"/>
                <a:gd name="T43" fmla="*/ 1468 h 3084"/>
                <a:gd name="T44" fmla="*/ 530 w 2051"/>
                <a:gd name="T45" fmla="*/ 1808 h 3084"/>
                <a:gd name="T46" fmla="*/ 269 w 2051"/>
                <a:gd name="T47" fmla="*/ 1415 h 3084"/>
                <a:gd name="T48" fmla="*/ 89 w 2051"/>
                <a:gd name="T49" fmla="*/ 1360 h 3084"/>
                <a:gd name="T50" fmla="*/ 364 w 2051"/>
                <a:gd name="T51" fmla="*/ 2159 h 3084"/>
                <a:gd name="T52" fmla="*/ 371 w 2051"/>
                <a:gd name="T53" fmla="*/ 2171 h 3084"/>
                <a:gd name="T54" fmla="*/ 526 w 2051"/>
                <a:gd name="T55" fmla="*/ 2403 h 3084"/>
                <a:gd name="T56" fmla="*/ 697 w 2051"/>
                <a:gd name="T57" fmla="*/ 3032 h 3084"/>
                <a:gd name="T58" fmla="*/ 1564 w 2051"/>
                <a:gd name="T59" fmla="*/ 3083 h 3084"/>
                <a:gd name="T60" fmla="*/ 1710 w 2051"/>
                <a:gd name="T61" fmla="*/ 2559 h 3084"/>
                <a:gd name="T62" fmla="*/ 2012 w 2051"/>
                <a:gd name="T63" fmla="*/ 1873 h 3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1" h="3084">
                  <a:moveTo>
                    <a:pt x="2032" y="1217"/>
                  </a:moveTo>
                  <a:lnTo>
                    <a:pt x="2035" y="1153"/>
                  </a:lnTo>
                  <a:lnTo>
                    <a:pt x="2035" y="1153"/>
                  </a:lnTo>
                  <a:cubicBezTo>
                    <a:pt x="2039" y="1079"/>
                    <a:pt x="1984" y="1017"/>
                    <a:pt x="1911" y="1013"/>
                  </a:cubicBezTo>
                  <a:lnTo>
                    <a:pt x="1911" y="1013"/>
                  </a:lnTo>
                  <a:cubicBezTo>
                    <a:pt x="1872" y="1010"/>
                    <a:pt x="1837" y="1024"/>
                    <a:pt x="1811" y="1049"/>
                  </a:cubicBezTo>
                  <a:lnTo>
                    <a:pt x="1811" y="1048"/>
                  </a:lnTo>
                  <a:lnTo>
                    <a:pt x="1811" y="1048"/>
                  </a:lnTo>
                  <a:cubicBezTo>
                    <a:pt x="1811" y="1048"/>
                    <a:pt x="1809" y="1051"/>
                    <a:pt x="1805" y="1055"/>
                  </a:cubicBezTo>
                  <a:lnTo>
                    <a:pt x="1805" y="1055"/>
                  </a:lnTo>
                  <a:cubicBezTo>
                    <a:pt x="1803" y="1058"/>
                    <a:pt x="1800" y="1061"/>
                    <a:pt x="1797" y="1065"/>
                  </a:cubicBezTo>
                  <a:lnTo>
                    <a:pt x="1797" y="1065"/>
                  </a:lnTo>
                  <a:cubicBezTo>
                    <a:pt x="1778" y="1084"/>
                    <a:pt x="1745" y="1115"/>
                    <a:pt x="1721" y="1116"/>
                  </a:cubicBezTo>
                  <a:lnTo>
                    <a:pt x="1721" y="1116"/>
                  </a:lnTo>
                  <a:cubicBezTo>
                    <a:pt x="1686" y="1114"/>
                    <a:pt x="1675" y="1072"/>
                    <a:pt x="1671" y="1040"/>
                  </a:cubicBezTo>
                  <a:lnTo>
                    <a:pt x="1671" y="1035"/>
                  </a:lnTo>
                  <a:lnTo>
                    <a:pt x="1671" y="1035"/>
                  </a:lnTo>
                  <a:cubicBezTo>
                    <a:pt x="1672" y="1025"/>
                    <a:pt x="1671" y="1016"/>
                    <a:pt x="1670" y="1007"/>
                  </a:cubicBezTo>
                  <a:lnTo>
                    <a:pt x="1670" y="1007"/>
                  </a:lnTo>
                  <a:lnTo>
                    <a:pt x="1670" y="1007"/>
                  </a:lnTo>
                  <a:lnTo>
                    <a:pt x="1670" y="1007"/>
                  </a:lnTo>
                  <a:cubicBezTo>
                    <a:pt x="1660" y="946"/>
                    <a:pt x="1610" y="898"/>
                    <a:pt x="1547" y="894"/>
                  </a:cubicBezTo>
                  <a:lnTo>
                    <a:pt x="1547" y="894"/>
                  </a:lnTo>
                  <a:cubicBezTo>
                    <a:pt x="1477" y="890"/>
                    <a:pt x="1418" y="940"/>
                    <a:pt x="1408" y="1007"/>
                  </a:cubicBezTo>
                  <a:lnTo>
                    <a:pt x="1408" y="1007"/>
                  </a:lnTo>
                  <a:cubicBezTo>
                    <a:pt x="1401" y="1027"/>
                    <a:pt x="1383" y="1062"/>
                    <a:pt x="1346" y="1060"/>
                  </a:cubicBezTo>
                  <a:lnTo>
                    <a:pt x="1346" y="1060"/>
                  </a:lnTo>
                  <a:cubicBezTo>
                    <a:pt x="1318" y="1059"/>
                    <a:pt x="1306" y="1035"/>
                    <a:pt x="1300" y="1010"/>
                  </a:cubicBezTo>
                  <a:lnTo>
                    <a:pt x="1300" y="955"/>
                  </a:lnTo>
                  <a:lnTo>
                    <a:pt x="1300" y="955"/>
                  </a:lnTo>
                  <a:cubicBezTo>
                    <a:pt x="1305" y="882"/>
                    <a:pt x="1248" y="819"/>
                    <a:pt x="1175" y="815"/>
                  </a:cubicBezTo>
                  <a:lnTo>
                    <a:pt x="1175" y="815"/>
                  </a:lnTo>
                  <a:cubicBezTo>
                    <a:pt x="1102" y="811"/>
                    <a:pt x="1039" y="867"/>
                    <a:pt x="1035" y="940"/>
                  </a:cubicBezTo>
                  <a:lnTo>
                    <a:pt x="1035" y="940"/>
                  </a:lnTo>
                  <a:cubicBezTo>
                    <a:pt x="1035" y="940"/>
                    <a:pt x="1023" y="999"/>
                    <a:pt x="984" y="997"/>
                  </a:cubicBezTo>
                  <a:lnTo>
                    <a:pt x="984" y="997"/>
                  </a:lnTo>
                  <a:cubicBezTo>
                    <a:pt x="950" y="995"/>
                    <a:pt x="947" y="942"/>
                    <a:pt x="947" y="920"/>
                  </a:cubicBezTo>
                  <a:lnTo>
                    <a:pt x="968" y="145"/>
                  </a:lnTo>
                  <a:lnTo>
                    <a:pt x="968" y="145"/>
                  </a:lnTo>
                  <a:cubicBezTo>
                    <a:pt x="972" y="72"/>
                    <a:pt x="916" y="9"/>
                    <a:pt x="843" y="4"/>
                  </a:cubicBezTo>
                  <a:lnTo>
                    <a:pt x="843" y="4"/>
                  </a:lnTo>
                  <a:cubicBezTo>
                    <a:pt x="769" y="0"/>
                    <a:pt x="707" y="56"/>
                    <a:pt x="702" y="129"/>
                  </a:cubicBezTo>
                  <a:lnTo>
                    <a:pt x="623" y="1467"/>
                  </a:lnTo>
                  <a:lnTo>
                    <a:pt x="623" y="1468"/>
                  </a:lnTo>
                  <a:lnTo>
                    <a:pt x="623" y="1468"/>
                  </a:lnTo>
                  <a:cubicBezTo>
                    <a:pt x="608" y="1682"/>
                    <a:pt x="567" y="1772"/>
                    <a:pt x="530" y="1808"/>
                  </a:cubicBezTo>
                  <a:lnTo>
                    <a:pt x="269" y="1415"/>
                  </a:lnTo>
                  <a:lnTo>
                    <a:pt x="269" y="1415"/>
                  </a:lnTo>
                  <a:cubicBezTo>
                    <a:pt x="234" y="1350"/>
                    <a:pt x="153" y="1326"/>
                    <a:pt x="89" y="1360"/>
                  </a:cubicBezTo>
                  <a:lnTo>
                    <a:pt x="89" y="1360"/>
                  </a:lnTo>
                  <a:cubicBezTo>
                    <a:pt x="24" y="1395"/>
                    <a:pt x="0" y="1475"/>
                    <a:pt x="34" y="1540"/>
                  </a:cubicBezTo>
                  <a:lnTo>
                    <a:pt x="364" y="2159"/>
                  </a:lnTo>
                  <a:lnTo>
                    <a:pt x="364" y="2159"/>
                  </a:lnTo>
                  <a:cubicBezTo>
                    <a:pt x="366" y="2163"/>
                    <a:pt x="368" y="2167"/>
                    <a:pt x="371" y="2171"/>
                  </a:cubicBezTo>
                  <a:lnTo>
                    <a:pt x="526" y="2403"/>
                  </a:lnTo>
                  <a:lnTo>
                    <a:pt x="526" y="2403"/>
                  </a:lnTo>
                  <a:cubicBezTo>
                    <a:pt x="782" y="2824"/>
                    <a:pt x="697" y="3032"/>
                    <a:pt x="697" y="3032"/>
                  </a:cubicBezTo>
                  <a:lnTo>
                    <a:pt x="697" y="3032"/>
                  </a:lnTo>
                  <a:cubicBezTo>
                    <a:pt x="697" y="3032"/>
                    <a:pt x="1356" y="3071"/>
                    <a:pt x="1564" y="3083"/>
                  </a:cubicBezTo>
                  <a:lnTo>
                    <a:pt x="1564" y="3083"/>
                  </a:lnTo>
                  <a:cubicBezTo>
                    <a:pt x="1571" y="2889"/>
                    <a:pt x="1638" y="2645"/>
                    <a:pt x="1710" y="2559"/>
                  </a:cubicBezTo>
                  <a:lnTo>
                    <a:pt x="1710" y="2559"/>
                  </a:lnTo>
                  <a:cubicBezTo>
                    <a:pt x="1781" y="2473"/>
                    <a:pt x="1964" y="2193"/>
                    <a:pt x="2012" y="1873"/>
                  </a:cubicBezTo>
                  <a:lnTo>
                    <a:pt x="2012" y="1873"/>
                  </a:lnTo>
                  <a:cubicBezTo>
                    <a:pt x="2050" y="1613"/>
                    <a:pt x="2037" y="1320"/>
                    <a:pt x="2032" y="121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A131B33-D350-3144-AA6D-B9E2BA0DF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5024" y="4421267"/>
              <a:ext cx="3283545" cy="2030612"/>
            </a:xfrm>
            <a:custGeom>
              <a:avLst/>
              <a:gdLst>
                <a:gd name="T0" fmla="*/ 2361 w 5028"/>
                <a:gd name="T1" fmla="*/ 3107 h 3108"/>
                <a:gd name="T2" fmla="*/ 2361 w 5028"/>
                <a:gd name="T3" fmla="*/ 3107 h 3108"/>
                <a:gd name="T4" fmla="*/ 0 w 5028"/>
                <a:gd name="T5" fmla="*/ 2062 h 3108"/>
                <a:gd name="T6" fmla="*/ 913 w 5028"/>
                <a:gd name="T7" fmla="*/ 1234 h 3108"/>
                <a:gd name="T8" fmla="*/ 913 w 5028"/>
                <a:gd name="T9" fmla="*/ 1234 h 3108"/>
                <a:gd name="T10" fmla="*/ 2697 w 5028"/>
                <a:gd name="T11" fmla="*/ 1830 h 3108"/>
                <a:gd name="T12" fmla="*/ 2697 w 5028"/>
                <a:gd name="T13" fmla="*/ 1830 h 3108"/>
                <a:gd name="T14" fmla="*/ 3811 w 5028"/>
                <a:gd name="T15" fmla="*/ 0 h 3108"/>
                <a:gd name="T16" fmla="*/ 5027 w 5028"/>
                <a:gd name="T17" fmla="*/ 199 h 3108"/>
                <a:gd name="T18" fmla="*/ 5027 w 5028"/>
                <a:gd name="T19" fmla="*/ 199 h 3108"/>
                <a:gd name="T20" fmla="*/ 3046 w 5028"/>
                <a:gd name="T21" fmla="*/ 3012 h 3108"/>
                <a:gd name="T22" fmla="*/ 3046 w 5028"/>
                <a:gd name="T23" fmla="*/ 3012 h 3108"/>
                <a:gd name="T24" fmla="*/ 2361 w 5028"/>
                <a:gd name="T25" fmla="*/ 3107 h 3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8" h="3108">
                  <a:moveTo>
                    <a:pt x="2361" y="3107"/>
                  </a:moveTo>
                  <a:lnTo>
                    <a:pt x="2361" y="3107"/>
                  </a:lnTo>
                  <a:cubicBezTo>
                    <a:pt x="1437" y="3107"/>
                    <a:pt x="512" y="2628"/>
                    <a:pt x="0" y="2062"/>
                  </a:cubicBezTo>
                  <a:lnTo>
                    <a:pt x="913" y="1234"/>
                  </a:lnTo>
                  <a:lnTo>
                    <a:pt x="913" y="1234"/>
                  </a:lnTo>
                  <a:cubicBezTo>
                    <a:pt x="1248" y="1606"/>
                    <a:pt x="2056" y="2019"/>
                    <a:pt x="2697" y="1830"/>
                  </a:cubicBezTo>
                  <a:lnTo>
                    <a:pt x="2697" y="1830"/>
                  </a:lnTo>
                  <a:cubicBezTo>
                    <a:pt x="3404" y="1621"/>
                    <a:pt x="3693" y="720"/>
                    <a:pt x="3811" y="0"/>
                  </a:cubicBezTo>
                  <a:lnTo>
                    <a:pt x="5027" y="199"/>
                  </a:lnTo>
                  <a:lnTo>
                    <a:pt x="5027" y="199"/>
                  </a:lnTo>
                  <a:cubicBezTo>
                    <a:pt x="4710" y="2134"/>
                    <a:pt x="3775" y="2797"/>
                    <a:pt x="3046" y="3012"/>
                  </a:cubicBezTo>
                  <a:lnTo>
                    <a:pt x="3046" y="3012"/>
                  </a:lnTo>
                  <a:cubicBezTo>
                    <a:pt x="2822" y="3077"/>
                    <a:pt x="2591" y="3107"/>
                    <a:pt x="2361" y="310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F369B52-EA9E-5841-8304-A9C9C2924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9426" y="11944617"/>
              <a:ext cx="538616" cy="270748"/>
            </a:xfrm>
            <a:custGeom>
              <a:avLst/>
              <a:gdLst>
                <a:gd name="T0" fmla="*/ 0 w 825"/>
                <a:gd name="T1" fmla="*/ 121 h 415"/>
                <a:gd name="T2" fmla="*/ 0 w 825"/>
                <a:gd name="T3" fmla="*/ 121 h 415"/>
                <a:gd name="T4" fmla="*/ 245 w 825"/>
                <a:gd name="T5" fmla="*/ 37 h 415"/>
                <a:gd name="T6" fmla="*/ 245 w 825"/>
                <a:gd name="T7" fmla="*/ 37 h 415"/>
                <a:gd name="T8" fmla="*/ 734 w 825"/>
                <a:gd name="T9" fmla="*/ 99 h 415"/>
                <a:gd name="T10" fmla="*/ 734 w 825"/>
                <a:gd name="T11" fmla="*/ 99 h 415"/>
                <a:gd name="T12" fmla="*/ 809 w 825"/>
                <a:gd name="T13" fmla="*/ 352 h 415"/>
                <a:gd name="T14" fmla="*/ 809 w 825"/>
                <a:gd name="T15" fmla="*/ 352 h 415"/>
                <a:gd name="T16" fmla="*/ 395 w 825"/>
                <a:gd name="T17" fmla="*/ 404 h 415"/>
                <a:gd name="T18" fmla="*/ 395 w 825"/>
                <a:gd name="T19" fmla="*/ 404 h 415"/>
                <a:gd name="T20" fmla="*/ 0 w 825"/>
                <a:gd name="T21" fmla="*/ 12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5" h="415">
                  <a:moveTo>
                    <a:pt x="0" y="121"/>
                  </a:moveTo>
                  <a:lnTo>
                    <a:pt x="0" y="121"/>
                  </a:lnTo>
                  <a:cubicBezTo>
                    <a:pt x="0" y="121"/>
                    <a:pt x="3" y="0"/>
                    <a:pt x="245" y="37"/>
                  </a:cubicBezTo>
                  <a:lnTo>
                    <a:pt x="245" y="37"/>
                  </a:lnTo>
                  <a:cubicBezTo>
                    <a:pt x="488" y="74"/>
                    <a:pt x="644" y="115"/>
                    <a:pt x="734" y="99"/>
                  </a:cubicBezTo>
                  <a:lnTo>
                    <a:pt x="734" y="99"/>
                  </a:lnTo>
                  <a:cubicBezTo>
                    <a:pt x="824" y="84"/>
                    <a:pt x="824" y="342"/>
                    <a:pt x="809" y="352"/>
                  </a:cubicBezTo>
                  <a:lnTo>
                    <a:pt x="809" y="352"/>
                  </a:lnTo>
                  <a:cubicBezTo>
                    <a:pt x="793" y="361"/>
                    <a:pt x="420" y="414"/>
                    <a:pt x="395" y="404"/>
                  </a:cubicBezTo>
                  <a:lnTo>
                    <a:pt x="395" y="404"/>
                  </a:lnTo>
                  <a:cubicBezTo>
                    <a:pt x="370" y="395"/>
                    <a:pt x="0" y="121"/>
                    <a:pt x="0" y="121"/>
                  </a:cubicBezTo>
                </a:path>
              </a:pathLst>
            </a:custGeom>
            <a:solidFill>
              <a:srgbClr val="8C64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18A58E5-59BC-384C-9D76-452FD0AAF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1334" y="12301774"/>
              <a:ext cx="1722421" cy="627906"/>
            </a:xfrm>
            <a:custGeom>
              <a:avLst/>
              <a:gdLst>
                <a:gd name="T0" fmla="*/ 117 w 2637"/>
                <a:gd name="T1" fmla="*/ 0 h 961"/>
                <a:gd name="T2" fmla="*/ 117 w 2637"/>
                <a:gd name="T3" fmla="*/ 0 h 961"/>
                <a:gd name="T4" fmla="*/ 40 w 2637"/>
                <a:gd name="T5" fmla="*/ 296 h 961"/>
                <a:gd name="T6" fmla="*/ 40 w 2637"/>
                <a:gd name="T7" fmla="*/ 296 h 961"/>
                <a:gd name="T8" fmla="*/ 742 w 2637"/>
                <a:gd name="T9" fmla="*/ 565 h 961"/>
                <a:gd name="T10" fmla="*/ 742 w 2637"/>
                <a:gd name="T11" fmla="*/ 565 h 961"/>
                <a:gd name="T12" fmla="*/ 2508 w 2637"/>
                <a:gd name="T13" fmla="*/ 593 h 961"/>
                <a:gd name="T14" fmla="*/ 2508 w 2637"/>
                <a:gd name="T15" fmla="*/ 593 h 961"/>
                <a:gd name="T16" fmla="*/ 2387 w 2637"/>
                <a:gd name="T17" fmla="*/ 245 h 961"/>
                <a:gd name="T18" fmla="*/ 2387 w 2637"/>
                <a:gd name="T19" fmla="*/ 245 h 961"/>
                <a:gd name="T20" fmla="*/ 117 w 2637"/>
                <a:gd name="T21" fmla="*/ 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7" h="961">
                  <a:moveTo>
                    <a:pt x="117" y="0"/>
                  </a:moveTo>
                  <a:lnTo>
                    <a:pt x="117" y="0"/>
                  </a:lnTo>
                  <a:cubicBezTo>
                    <a:pt x="117" y="0"/>
                    <a:pt x="0" y="81"/>
                    <a:pt x="40" y="296"/>
                  </a:cubicBezTo>
                  <a:lnTo>
                    <a:pt x="40" y="296"/>
                  </a:lnTo>
                  <a:cubicBezTo>
                    <a:pt x="59" y="374"/>
                    <a:pt x="282" y="350"/>
                    <a:pt x="742" y="565"/>
                  </a:cubicBezTo>
                  <a:lnTo>
                    <a:pt x="742" y="565"/>
                  </a:lnTo>
                  <a:cubicBezTo>
                    <a:pt x="1203" y="779"/>
                    <a:pt x="1820" y="960"/>
                    <a:pt x="2508" y="593"/>
                  </a:cubicBezTo>
                  <a:lnTo>
                    <a:pt x="2508" y="593"/>
                  </a:lnTo>
                  <a:cubicBezTo>
                    <a:pt x="2580" y="556"/>
                    <a:pt x="2636" y="266"/>
                    <a:pt x="2387" y="245"/>
                  </a:cubicBezTo>
                  <a:lnTo>
                    <a:pt x="2387" y="245"/>
                  </a:lnTo>
                  <a:cubicBezTo>
                    <a:pt x="2137" y="223"/>
                    <a:pt x="117" y="0"/>
                    <a:pt x="117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5F4830C0-E7B6-7B48-913A-79FC76E5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8555" y="11573057"/>
              <a:ext cx="532855" cy="650948"/>
            </a:xfrm>
            <a:custGeom>
              <a:avLst/>
              <a:gdLst>
                <a:gd name="T0" fmla="*/ 816 w 817"/>
                <a:gd name="T1" fmla="*/ 893 h 997"/>
                <a:gd name="T2" fmla="*/ 816 w 817"/>
                <a:gd name="T3" fmla="*/ 893 h 997"/>
                <a:gd name="T4" fmla="*/ 697 w 817"/>
                <a:gd name="T5" fmla="*/ 996 h 997"/>
                <a:gd name="T6" fmla="*/ 119 w 817"/>
                <a:gd name="T7" fmla="*/ 996 h 997"/>
                <a:gd name="T8" fmla="*/ 119 w 817"/>
                <a:gd name="T9" fmla="*/ 996 h 997"/>
                <a:gd name="T10" fmla="*/ 0 w 817"/>
                <a:gd name="T11" fmla="*/ 893 h 997"/>
                <a:gd name="T12" fmla="*/ 0 w 817"/>
                <a:gd name="T13" fmla="*/ 102 h 997"/>
                <a:gd name="T14" fmla="*/ 0 w 817"/>
                <a:gd name="T15" fmla="*/ 102 h 997"/>
                <a:gd name="T16" fmla="*/ 119 w 817"/>
                <a:gd name="T17" fmla="*/ 0 h 997"/>
                <a:gd name="T18" fmla="*/ 697 w 817"/>
                <a:gd name="T19" fmla="*/ 0 h 997"/>
                <a:gd name="T20" fmla="*/ 697 w 817"/>
                <a:gd name="T21" fmla="*/ 0 h 997"/>
                <a:gd name="T22" fmla="*/ 816 w 817"/>
                <a:gd name="T23" fmla="*/ 102 h 997"/>
                <a:gd name="T24" fmla="*/ 816 w 817"/>
                <a:gd name="T25" fmla="*/ 893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7" h="997">
                  <a:moveTo>
                    <a:pt x="816" y="893"/>
                  </a:moveTo>
                  <a:lnTo>
                    <a:pt x="816" y="893"/>
                  </a:lnTo>
                  <a:cubicBezTo>
                    <a:pt x="816" y="950"/>
                    <a:pt x="763" y="996"/>
                    <a:pt x="697" y="996"/>
                  </a:cubicBezTo>
                  <a:lnTo>
                    <a:pt x="119" y="996"/>
                  </a:lnTo>
                  <a:lnTo>
                    <a:pt x="119" y="996"/>
                  </a:lnTo>
                  <a:cubicBezTo>
                    <a:pt x="54" y="996"/>
                    <a:pt x="0" y="950"/>
                    <a:pt x="0" y="893"/>
                  </a:cubicBezTo>
                  <a:lnTo>
                    <a:pt x="0" y="102"/>
                  </a:lnTo>
                  <a:lnTo>
                    <a:pt x="0" y="102"/>
                  </a:lnTo>
                  <a:cubicBezTo>
                    <a:pt x="0" y="46"/>
                    <a:pt x="54" y="0"/>
                    <a:pt x="119" y="0"/>
                  </a:cubicBezTo>
                  <a:lnTo>
                    <a:pt x="697" y="0"/>
                  </a:lnTo>
                  <a:lnTo>
                    <a:pt x="697" y="0"/>
                  </a:lnTo>
                  <a:cubicBezTo>
                    <a:pt x="763" y="0"/>
                    <a:pt x="816" y="46"/>
                    <a:pt x="816" y="102"/>
                  </a:cubicBezTo>
                  <a:lnTo>
                    <a:pt x="816" y="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2453BF3-EF34-3946-A2CA-75C1031E2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3179" y="11849566"/>
              <a:ext cx="1604329" cy="930339"/>
            </a:xfrm>
            <a:custGeom>
              <a:avLst/>
              <a:gdLst>
                <a:gd name="T0" fmla="*/ 102 w 2456"/>
                <a:gd name="T1" fmla="*/ 265 h 1426"/>
                <a:gd name="T2" fmla="*/ 102 w 2456"/>
                <a:gd name="T3" fmla="*/ 265 h 1426"/>
                <a:gd name="T4" fmla="*/ 2 w 2456"/>
                <a:gd name="T5" fmla="*/ 729 h 1426"/>
                <a:gd name="T6" fmla="*/ 2 w 2456"/>
                <a:gd name="T7" fmla="*/ 729 h 1426"/>
                <a:gd name="T8" fmla="*/ 484 w 2456"/>
                <a:gd name="T9" fmla="*/ 914 h 1426"/>
                <a:gd name="T10" fmla="*/ 484 w 2456"/>
                <a:gd name="T11" fmla="*/ 914 h 1426"/>
                <a:gd name="T12" fmla="*/ 2393 w 2456"/>
                <a:gd name="T13" fmla="*/ 1011 h 1426"/>
                <a:gd name="T14" fmla="*/ 2393 w 2456"/>
                <a:gd name="T15" fmla="*/ 1011 h 1426"/>
                <a:gd name="T16" fmla="*/ 1624 w 2456"/>
                <a:gd name="T17" fmla="*/ 416 h 1426"/>
                <a:gd name="T18" fmla="*/ 1624 w 2456"/>
                <a:gd name="T19" fmla="*/ 416 h 1426"/>
                <a:gd name="T20" fmla="*/ 1209 w 2456"/>
                <a:gd name="T21" fmla="*/ 38 h 1426"/>
                <a:gd name="T22" fmla="*/ 1209 w 2456"/>
                <a:gd name="T23" fmla="*/ 38 h 1426"/>
                <a:gd name="T24" fmla="*/ 656 w 2456"/>
                <a:gd name="T25" fmla="*/ 349 h 1426"/>
                <a:gd name="T26" fmla="*/ 656 w 2456"/>
                <a:gd name="T27" fmla="*/ 349 h 1426"/>
                <a:gd name="T28" fmla="*/ 102 w 2456"/>
                <a:gd name="T29" fmla="*/ 265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6" h="1426">
                  <a:moveTo>
                    <a:pt x="102" y="265"/>
                  </a:moveTo>
                  <a:lnTo>
                    <a:pt x="102" y="265"/>
                  </a:lnTo>
                  <a:cubicBezTo>
                    <a:pt x="102" y="265"/>
                    <a:pt x="0" y="642"/>
                    <a:pt x="2" y="729"/>
                  </a:cubicBezTo>
                  <a:lnTo>
                    <a:pt x="2" y="729"/>
                  </a:lnTo>
                  <a:cubicBezTo>
                    <a:pt x="288" y="816"/>
                    <a:pt x="201" y="780"/>
                    <a:pt x="484" y="914"/>
                  </a:cubicBezTo>
                  <a:lnTo>
                    <a:pt x="484" y="914"/>
                  </a:lnTo>
                  <a:cubicBezTo>
                    <a:pt x="767" y="1048"/>
                    <a:pt x="1898" y="1425"/>
                    <a:pt x="2393" y="1011"/>
                  </a:cubicBezTo>
                  <a:lnTo>
                    <a:pt x="2393" y="1011"/>
                  </a:lnTo>
                  <a:cubicBezTo>
                    <a:pt x="2455" y="949"/>
                    <a:pt x="2318" y="584"/>
                    <a:pt x="1624" y="416"/>
                  </a:cubicBezTo>
                  <a:lnTo>
                    <a:pt x="1624" y="416"/>
                  </a:lnTo>
                  <a:cubicBezTo>
                    <a:pt x="1490" y="363"/>
                    <a:pt x="1288" y="150"/>
                    <a:pt x="1209" y="38"/>
                  </a:cubicBezTo>
                  <a:lnTo>
                    <a:pt x="1209" y="38"/>
                  </a:lnTo>
                  <a:cubicBezTo>
                    <a:pt x="1079" y="0"/>
                    <a:pt x="886" y="137"/>
                    <a:pt x="656" y="349"/>
                  </a:cubicBezTo>
                  <a:lnTo>
                    <a:pt x="656" y="349"/>
                  </a:lnTo>
                  <a:cubicBezTo>
                    <a:pt x="425" y="561"/>
                    <a:pt x="112" y="165"/>
                    <a:pt x="102" y="26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CF0AC28-21CA-B147-983C-0ECCCCA53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1248" y="11924454"/>
              <a:ext cx="365797" cy="285151"/>
            </a:xfrm>
            <a:custGeom>
              <a:avLst/>
              <a:gdLst>
                <a:gd name="T0" fmla="*/ 261 w 558"/>
                <a:gd name="T1" fmla="*/ 56 h 437"/>
                <a:gd name="T2" fmla="*/ 73 w 558"/>
                <a:gd name="T3" fmla="*/ 144 h 437"/>
                <a:gd name="T4" fmla="*/ 179 w 558"/>
                <a:gd name="T5" fmla="*/ 134 h 437"/>
                <a:gd name="T6" fmla="*/ 217 w 558"/>
                <a:gd name="T7" fmla="*/ 130 h 437"/>
                <a:gd name="T8" fmla="*/ 381 w 558"/>
                <a:gd name="T9" fmla="*/ 164 h 437"/>
                <a:gd name="T10" fmla="*/ 249 w 558"/>
                <a:gd name="T11" fmla="*/ 171 h 437"/>
                <a:gd name="T12" fmla="*/ 238 w 558"/>
                <a:gd name="T13" fmla="*/ 258 h 437"/>
                <a:gd name="T14" fmla="*/ 346 w 558"/>
                <a:gd name="T15" fmla="*/ 224 h 437"/>
                <a:gd name="T16" fmla="*/ 381 w 558"/>
                <a:gd name="T17" fmla="*/ 164 h 437"/>
                <a:gd name="T18" fmla="*/ 356 w 558"/>
                <a:gd name="T19" fmla="*/ 424 h 437"/>
                <a:gd name="T20" fmla="*/ 331 w 558"/>
                <a:gd name="T21" fmla="*/ 272 h 437"/>
                <a:gd name="T22" fmla="*/ 228 w 558"/>
                <a:gd name="T23" fmla="*/ 311 h 437"/>
                <a:gd name="T24" fmla="*/ 208 w 558"/>
                <a:gd name="T25" fmla="*/ 310 h 437"/>
                <a:gd name="T26" fmla="*/ 196 w 558"/>
                <a:gd name="T27" fmla="*/ 293 h 437"/>
                <a:gd name="T28" fmla="*/ 202 w 558"/>
                <a:gd name="T29" fmla="*/ 175 h 437"/>
                <a:gd name="T30" fmla="*/ 183 w 558"/>
                <a:gd name="T31" fmla="*/ 177 h 437"/>
                <a:gd name="T32" fmla="*/ 25 w 558"/>
                <a:gd name="T33" fmla="*/ 192 h 437"/>
                <a:gd name="T34" fmla="*/ 4 w 558"/>
                <a:gd name="T35" fmla="*/ 182 h 437"/>
                <a:gd name="T36" fmla="*/ 5 w 558"/>
                <a:gd name="T37" fmla="*/ 159 h 437"/>
                <a:gd name="T38" fmla="*/ 313 w 558"/>
                <a:gd name="T39" fmla="*/ 9 h 437"/>
                <a:gd name="T40" fmla="*/ 333 w 558"/>
                <a:gd name="T41" fmla="*/ 23 h 437"/>
                <a:gd name="T42" fmla="*/ 328 w 558"/>
                <a:gd name="T43" fmla="*/ 46 h 437"/>
                <a:gd name="T44" fmla="*/ 268 w 558"/>
                <a:gd name="T45" fmla="*/ 125 h 437"/>
                <a:gd name="T46" fmla="*/ 431 w 558"/>
                <a:gd name="T47" fmla="*/ 124 h 437"/>
                <a:gd name="T48" fmla="*/ 448 w 558"/>
                <a:gd name="T49" fmla="*/ 140 h 437"/>
                <a:gd name="T50" fmla="*/ 442 w 558"/>
                <a:gd name="T51" fmla="*/ 162 h 437"/>
                <a:gd name="T52" fmla="*/ 399 w 558"/>
                <a:gd name="T53" fmla="*/ 215 h 437"/>
                <a:gd name="T54" fmla="*/ 537 w 558"/>
                <a:gd name="T55" fmla="*/ 212 h 437"/>
                <a:gd name="T56" fmla="*/ 556 w 558"/>
                <a:gd name="T57" fmla="*/ 237 h 437"/>
                <a:gd name="T58" fmla="*/ 532 w 558"/>
                <a:gd name="T59" fmla="*/ 256 h 437"/>
                <a:gd name="T60" fmla="*/ 379 w 558"/>
                <a:gd name="T61" fmla="*/ 262 h 437"/>
                <a:gd name="T62" fmla="*/ 393 w 558"/>
                <a:gd name="T63" fmla="*/ 403 h 437"/>
                <a:gd name="T64" fmla="*/ 386 w 558"/>
                <a:gd name="T65" fmla="*/ 433 h 437"/>
                <a:gd name="T66" fmla="*/ 374 w 558"/>
                <a:gd name="T67" fmla="*/ 43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8" h="437">
                  <a:moveTo>
                    <a:pt x="261" y="56"/>
                  </a:moveTo>
                  <a:lnTo>
                    <a:pt x="261" y="56"/>
                  </a:lnTo>
                  <a:cubicBezTo>
                    <a:pt x="210" y="63"/>
                    <a:pt x="132" y="83"/>
                    <a:pt x="73" y="144"/>
                  </a:cubicBezTo>
                  <a:lnTo>
                    <a:pt x="73" y="144"/>
                  </a:lnTo>
                  <a:cubicBezTo>
                    <a:pt x="111" y="141"/>
                    <a:pt x="147" y="137"/>
                    <a:pt x="179" y="134"/>
                  </a:cubicBezTo>
                  <a:lnTo>
                    <a:pt x="179" y="134"/>
                  </a:lnTo>
                  <a:cubicBezTo>
                    <a:pt x="192" y="132"/>
                    <a:pt x="205" y="131"/>
                    <a:pt x="217" y="130"/>
                  </a:cubicBezTo>
                  <a:lnTo>
                    <a:pt x="217" y="130"/>
                  </a:lnTo>
                  <a:cubicBezTo>
                    <a:pt x="228" y="104"/>
                    <a:pt x="242" y="80"/>
                    <a:pt x="261" y="56"/>
                  </a:cubicBezTo>
                  <a:close/>
                  <a:moveTo>
                    <a:pt x="381" y="164"/>
                  </a:moveTo>
                  <a:lnTo>
                    <a:pt x="381" y="164"/>
                  </a:lnTo>
                  <a:cubicBezTo>
                    <a:pt x="346" y="162"/>
                    <a:pt x="303" y="165"/>
                    <a:pt x="249" y="171"/>
                  </a:cubicBezTo>
                  <a:lnTo>
                    <a:pt x="249" y="171"/>
                  </a:lnTo>
                  <a:cubicBezTo>
                    <a:pt x="240" y="198"/>
                    <a:pt x="237" y="227"/>
                    <a:pt x="238" y="258"/>
                  </a:cubicBezTo>
                  <a:lnTo>
                    <a:pt x="238" y="258"/>
                  </a:lnTo>
                  <a:cubicBezTo>
                    <a:pt x="275" y="242"/>
                    <a:pt x="311" y="231"/>
                    <a:pt x="346" y="224"/>
                  </a:cubicBezTo>
                  <a:lnTo>
                    <a:pt x="346" y="224"/>
                  </a:lnTo>
                  <a:cubicBezTo>
                    <a:pt x="354" y="204"/>
                    <a:pt x="365" y="184"/>
                    <a:pt x="381" y="164"/>
                  </a:cubicBezTo>
                  <a:close/>
                  <a:moveTo>
                    <a:pt x="356" y="424"/>
                  </a:moveTo>
                  <a:lnTo>
                    <a:pt x="356" y="424"/>
                  </a:lnTo>
                  <a:cubicBezTo>
                    <a:pt x="355" y="424"/>
                    <a:pt x="317" y="357"/>
                    <a:pt x="331" y="272"/>
                  </a:cubicBezTo>
                  <a:lnTo>
                    <a:pt x="331" y="272"/>
                  </a:lnTo>
                  <a:cubicBezTo>
                    <a:pt x="298" y="281"/>
                    <a:pt x="262" y="293"/>
                    <a:pt x="228" y="311"/>
                  </a:cubicBezTo>
                  <a:lnTo>
                    <a:pt x="228" y="311"/>
                  </a:lnTo>
                  <a:cubicBezTo>
                    <a:pt x="221" y="313"/>
                    <a:pt x="214" y="313"/>
                    <a:pt x="208" y="310"/>
                  </a:cubicBezTo>
                  <a:lnTo>
                    <a:pt x="208" y="310"/>
                  </a:lnTo>
                  <a:cubicBezTo>
                    <a:pt x="201" y="307"/>
                    <a:pt x="197" y="301"/>
                    <a:pt x="196" y="293"/>
                  </a:cubicBezTo>
                  <a:lnTo>
                    <a:pt x="196" y="293"/>
                  </a:lnTo>
                  <a:cubicBezTo>
                    <a:pt x="191" y="251"/>
                    <a:pt x="194" y="212"/>
                    <a:pt x="202" y="175"/>
                  </a:cubicBezTo>
                  <a:lnTo>
                    <a:pt x="202" y="175"/>
                  </a:lnTo>
                  <a:cubicBezTo>
                    <a:pt x="196" y="176"/>
                    <a:pt x="189" y="177"/>
                    <a:pt x="183" y="177"/>
                  </a:cubicBezTo>
                  <a:lnTo>
                    <a:pt x="183" y="177"/>
                  </a:lnTo>
                  <a:cubicBezTo>
                    <a:pt x="137" y="182"/>
                    <a:pt x="85" y="187"/>
                    <a:pt x="25" y="192"/>
                  </a:cubicBezTo>
                  <a:lnTo>
                    <a:pt x="25" y="192"/>
                  </a:lnTo>
                  <a:cubicBezTo>
                    <a:pt x="17" y="193"/>
                    <a:pt x="9" y="189"/>
                    <a:pt x="4" y="182"/>
                  </a:cubicBezTo>
                  <a:lnTo>
                    <a:pt x="4" y="182"/>
                  </a:lnTo>
                  <a:cubicBezTo>
                    <a:pt x="0" y="175"/>
                    <a:pt x="0" y="165"/>
                    <a:pt x="5" y="159"/>
                  </a:cubicBezTo>
                  <a:lnTo>
                    <a:pt x="5" y="159"/>
                  </a:lnTo>
                  <a:cubicBezTo>
                    <a:pt x="109" y="0"/>
                    <a:pt x="306" y="9"/>
                    <a:pt x="313" y="9"/>
                  </a:cubicBezTo>
                  <a:lnTo>
                    <a:pt x="313" y="9"/>
                  </a:lnTo>
                  <a:cubicBezTo>
                    <a:pt x="322" y="9"/>
                    <a:pt x="330" y="15"/>
                    <a:pt x="333" y="23"/>
                  </a:cubicBezTo>
                  <a:lnTo>
                    <a:pt x="333" y="23"/>
                  </a:lnTo>
                  <a:cubicBezTo>
                    <a:pt x="336" y="31"/>
                    <a:pt x="334" y="40"/>
                    <a:pt x="328" y="46"/>
                  </a:cubicBezTo>
                  <a:lnTo>
                    <a:pt x="328" y="46"/>
                  </a:lnTo>
                  <a:cubicBezTo>
                    <a:pt x="303" y="71"/>
                    <a:pt x="283" y="97"/>
                    <a:pt x="268" y="125"/>
                  </a:cubicBezTo>
                  <a:lnTo>
                    <a:pt x="268" y="125"/>
                  </a:lnTo>
                  <a:cubicBezTo>
                    <a:pt x="337" y="119"/>
                    <a:pt x="389" y="117"/>
                    <a:pt x="431" y="124"/>
                  </a:cubicBezTo>
                  <a:lnTo>
                    <a:pt x="431" y="124"/>
                  </a:lnTo>
                  <a:cubicBezTo>
                    <a:pt x="439" y="126"/>
                    <a:pt x="446" y="132"/>
                    <a:pt x="448" y="140"/>
                  </a:cubicBezTo>
                  <a:lnTo>
                    <a:pt x="448" y="140"/>
                  </a:lnTo>
                  <a:cubicBezTo>
                    <a:pt x="450" y="148"/>
                    <a:pt x="448" y="156"/>
                    <a:pt x="442" y="162"/>
                  </a:cubicBezTo>
                  <a:lnTo>
                    <a:pt x="442" y="162"/>
                  </a:lnTo>
                  <a:cubicBezTo>
                    <a:pt x="423" y="180"/>
                    <a:pt x="409" y="198"/>
                    <a:pt x="399" y="215"/>
                  </a:cubicBezTo>
                  <a:lnTo>
                    <a:pt x="399" y="215"/>
                  </a:lnTo>
                  <a:cubicBezTo>
                    <a:pt x="476" y="205"/>
                    <a:pt x="533" y="212"/>
                    <a:pt x="537" y="212"/>
                  </a:cubicBezTo>
                  <a:lnTo>
                    <a:pt x="537" y="212"/>
                  </a:lnTo>
                  <a:cubicBezTo>
                    <a:pt x="549" y="213"/>
                    <a:pt x="557" y="224"/>
                    <a:pt x="556" y="237"/>
                  </a:cubicBezTo>
                  <a:lnTo>
                    <a:pt x="556" y="237"/>
                  </a:lnTo>
                  <a:cubicBezTo>
                    <a:pt x="555" y="248"/>
                    <a:pt x="544" y="257"/>
                    <a:pt x="532" y="256"/>
                  </a:cubicBezTo>
                  <a:lnTo>
                    <a:pt x="532" y="256"/>
                  </a:lnTo>
                  <a:cubicBezTo>
                    <a:pt x="531" y="255"/>
                    <a:pt x="464" y="248"/>
                    <a:pt x="379" y="262"/>
                  </a:cubicBezTo>
                  <a:lnTo>
                    <a:pt x="379" y="262"/>
                  </a:lnTo>
                  <a:cubicBezTo>
                    <a:pt x="357" y="338"/>
                    <a:pt x="391" y="399"/>
                    <a:pt x="393" y="403"/>
                  </a:cubicBezTo>
                  <a:lnTo>
                    <a:pt x="393" y="403"/>
                  </a:lnTo>
                  <a:cubicBezTo>
                    <a:pt x="399" y="413"/>
                    <a:pt x="396" y="427"/>
                    <a:pt x="386" y="433"/>
                  </a:cubicBezTo>
                  <a:lnTo>
                    <a:pt x="386" y="433"/>
                  </a:lnTo>
                  <a:cubicBezTo>
                    <a:pt x="382" y="434"/>
                    <a:pt x="378" y="436"/>
                    <a:pt x="374" y="436"/>
                  </a:cubicBezTo>
                  <a:lnTo>
                    <a:pt x="374" y="436"/>
                  </a:lnTo>
                  <a:cubicBezTo>
                    <a:pt x="367" y="436"/>
                    <a:pt x="360" y="432"/>
                    <a:pt x="356" y="4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F0233FF-0F98-0E44-BD06-8FFF74566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1956" y="11944617"/>
              <a:ext cx="538617" cy="270748"/>
            </a:xfrm>
            <a:custGeom>
              <a:avLst/>
              <a:gdLst>
                <a:gd name="T0" fmla="*/ 825 w 826"/>
                <a:gd name="T1" fmla="*/ 121 h 415"/>
                <a:gd name="T2" fmla="*/ 825 w 826"/>
                <a:gd name="T3" fmla="*/ 121 h 415"/>
                <a:gd name="T4" fmla="*/ 579 w 826"/>
                <a:gd name="T5" fmla="*/ 37 h 415"/>
                <a:gd name="T6" fmla="*/ 579 w 826"/>
                <a:gd name="T7" fmla="*/ 37 h 415"/>
                <a:gd name="T8" fmla="*/ 91 w 826"/>
                <a:gd name="T9" fmla="*/ 99 h 415"/>
                <a:gd name="T10" fmla="*/ 91 w 826"/>
                <a:gd name="T11" fmla="*/ 99 h 415"/>
                <a:gd name="T12" fmla="*/ 15 w 826"/>
                <a:gd name="T13" fmla="*/ 352 h 415"/>
                <a:gd name="T14" fmla="*/ 15 w 826"/>
                <a:gd name="T15" fmla="*/ 352 h 415"/>
                <a:gd name="T16" fmla="*/ 430 w 826"/>
                <a:gd name="T17" fmla="*/ 404 h 415"/>
                <a:gd name="T18" fmla="*/ 430 w 826"/>
                <a:gd name="T19" fmla="*/ 404 h 415"/>
                <a:gd name="T20" fmla="*/ 825 w 826"/>
                <a:gd name="T21" fmla="*/ 12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6" h="415">
                  <a:moveTo>
                    <a:pt x="825" y="121"/>
                  </a:moveTo>
                  <a:lnTo>
                    <a:pt x="825" y="121"/>
                  </a:lnTo>
                  <a:cubicBezTo>
                    <a:pt x="825" y="121"/>
                    <a:pt x="822" y="0"/>
                    <a:pt x="579" y="37"/>
                  </a:cubicBezTo>
                  <a:lnTo>
                    <a:pt x="579" y="37"/>
                  </a:lnTo>
                  <a:cubicBezTo>
                    <a:pt x="336" y="74"/>
                    <a:pt x="180" y="115"/>
                    <a:pt x="91" y="99"/>
                  </a:cubicBezTo>
                  <a:lnTo>
                    <a:pt x="91" y="99"/>
                  </a:lnTo>
                  <a:cubicBezTo>
                    <a:pt x="0" y="84"/>
                    <a:pt x="0" y="342"/>
                    <a:pt x="15" y="352"/>
                  </a:cubicBezTo>
                  <a:lnTo>
                    <a:pt x="15" y="352"/>
                  </a:lnTo>
                  <a:cubicBezTo>
                    <a:pt x="31" y="361"/>
                    <a:pt x="405" y="414"/>
                    <a:pt x="430" y="404"/>
                  </a:cubicBezTo>
                  <a:lnTo>
                    <a:pt x="430" y="404"/>
                  </a:lnTo>
                  <a:cubicBezTo>
                    <a:pt x="455" y="395"/>
                    <a:pt x="825" y="121"/>
                    <a:pt x="825" y="121"/>
                  </a:cubicBezTo>
                </a:path>
              </a:pathLst>
            </a:custGeom>
            <a:solidFill>
              <a:srgbClr val="8C64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F222E10D-FF40-B44C-ABA1-AE1B08209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9125" y="12301774"/>
              <a:ext cx="1722421" cy="627906"/>
            </a:xfrm>
            <a:custGeom>
              <a:avLst/>
              <a:gdLst>
                <a:gd name="T0" fmla="*/ 2519 w 2639"/>
                <a:gd name="T1" fmla="*/ 0 h 961"/>
                <a:gd name="T2" fmla="*/ 2519 w 2639"/>
                <a:gd name="T3" fmla="*/ 0 h 961"/>
                <a:gd name="T4" fmla="*/ 2598 w 2639"/>
                <a:gd name="T5" fmla="*/ 296 h 961"/>
                <a:gd name="T6" fmla="*/ 2598 w 2639"/>
                <a:gd name="T7" fmla="*/ 296 h 961"/>
                <a:gd name="T8" fmla="*/ 1894 w 2639"/>
                <a:gd name="T9" fmla="*/ 565 h 961"/>
                <a:gd name="T10" fmla="*/ 1894 w 2639"/>
                <a:gd name="T11" fmla="*/ 565 h 961"/>
                <a:gd name="T12" fmla="*/ 128 w 2639"/>
                <a:gd name="T13" fmla="*/ 593 h 961"/>
                <a:gd name="T14" fmla="*/ 128 w 2639"/>
                <a:gd name="T15" fmla="*/ 593 h 961"/>
                <a:gd name="T16" fmla="*/ 249 w 2639"/>
                <a:gd name="T17" fmla="*/ 245 h 961"/>
                <a:gd name="T18" fmla="*/ 249 w 2639"/>
                <a:gd name="T19" fmla="*/ 245 h 961"/>
                <a:gd name="T20" fmla="*/ 2519 w 2639"/>
                <a:gd name="T21" fmla="*/ 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9" h="961">
                  <a:moveTo>
                    <a:pt x="2519" y="0"/>
                  </a:moveTo>
                  <a:lnTo>
                    <a:pt x="2519" y="0"/>
                  </a:lnTo>
                  <a:cubicBezTo>
                    <a:pt x="2519" y="0"/>
                    <a:pt x="2638" y="81"/>
                    <a:pt x="2598" y="296"/>
                  </a:cubicBezTo>
                  <a:lnTo>
                    <a:pt x="2598" y="296"/>
                  </a:lnTo>
                  <a:cubicBezTo>
                    <a:pt x="2579" y="374"/>
                    <a:pt x="2355" y="350"/>
                    <a:pt x="1894" y="565"/>
                  </a:cubicBezTo>
                  <a:lnTo>
                    <a:pt x="1894" y="565"/>
                  </a:lnTo>
                  <a:cubicBezTo>
                    <a:pt x="1433" y="779"/>
                    <a:pt x="816" y="960"/>
                    <a:pt x="128" y="593"/>
                  </a:cubicBezTo>
                  <a:lnTo>
                    <a:pt x="128" y="593"/>
                  </a:lnTo>
                  <a:cubicBezTo>
                    <a:pt x="56" y="556"/>
                    <a:pt x="0" y="266"/>
                    <a:pt x="249" y="245"/>
                  </a:cubicBezTo>
                  <a:lnTo>
                    <a:pt x="249" y="245"/>
                  </a:lnTo>
                  <a:cubicBezTo>
                    <a:pt x="498" y="223"/>
                    <a:pt x="2519" y="0"/>
                    <a:pt x="2519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303BAEB-078B-FA44-A54B-FBDBB2926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8588" y="11573057"/>
              <a:ext cx="532857" cy="650948"/>
            </a:xfrm>
            <a:custGeom>
              <a:avLst/>
              <a:gdLst>
                <a:gd name="T0" fmla="*/ 0 w 817"/>
                <a:gd name="T1" fmla="*/ 893 h 997"/>
                <a:gd name="T2" fmla="*/ 0 w 817"/>
                <a:gd name="T3" fmla="*/ 893 h 997"/>
                <a:gd name="T4" fmla="*/ 119 w 817"/>
                <a:gd name="T5" fmla="*/ 996 h 997"/>
                <a:gd name="T6" fmla="*/ 696 w 817"/>
                <a:gd name="T7" fmla="*/ 996 h 997"/>
                <a:gd name="T8" fmla="*/ 696 w 817"/>
                <a:gd name="T9" fmla="*/ 996 h 997"/>
                <a:gd name="T10" fmla="*/ 816 w 817"/>
                <a:gd name="T11" fmla="*/ 893 h 997"/>
                <a:gd name="T12" fmla="*/ 816 w 817"/>
                <a:gd name="T13" fmla="*/ 102 h 997"/>
                <a:gd name="T14" fmla="*/ 816 w 817"/>
                <a:gd name="T15" fmla="*/ 102 h 997"/>
                <a:gd name="T16" fmla="*/ 696 w 817"/>
                <a:gd name="T17" fmla="*/ 0 h 997"/>
                <a:gd name="T18" fmla="*/ 119 w 817"/>
                <a:gd name="T19" fmla="*/ 0 h 997"/>
                <a:gd name="T20" fmla="*/ 119 w 817"/>
                <a:gd name="T21" fmla="*/ 0 h 997"/>
                <a:gd name="T22" fmla="*/ 0 w 817"/>
                <a:gd name="T23" fmla="*/ 102 h 997"/>
                <a:gd name="T24" fmla="*/ 0 w 817"/>
                <a:gd name="T25" fmla="*/ 893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7" h="997">
                  <a:moveTo>
                    <a:pt x="0" y="893"/>
                  </a:moveTo>
                  <a:lnTo>
                    <a:pt x="0" y="893"/>
                  </a:lnTo>
                  <a:cubicBezTo>
                    <a:pt x="0" y="950"/>
                    <a:pt x="53" y="996"/>
                    <a:pt x="119" y="996"/>
                  </a:cubicBezTo>
                  <a:lnTo>
                    <a:pt x="696" y="996"/>
                  </a:lnTo>
                  <a:lnTo>
                    <a:pt x="696" y="996"/>
                  </a:lnTo>
                  <a:cubicBezTo>
                    <a:pt x="762" y="996"/>
                    <a:pt x="816" y="950"/>
                    <a:pt x="816" y="893"/>
                  </a:cubicBezTo>
                  <a:lnTo>
                    <a:pt x="816" y="102"/>
                  </a:lnTo>
                  <a:lnTo>
                    <a:pt x="816" y="102"/>
                  </a:lnTo>
                  <a:cubicBezTo>
                    <a:pt x="816" y="46"/>
                    <a:pt x="762" y="0"/>
                    <a:pt x="696" y="0"/>
                  </a:cubicBezTo>
                  <a:lnTo>
                    <a:pt x="119" y="0"/>
                  </a:lnTo>
                  <a:lnTo>
                    <a:pt x="119" y="0"/>
                  </a:lnTo>
                  <a:cubicBezTo>
                    <a:pt x="53" y="0"/>
                    <a:pt x="0" y="46"/>
                    <a:pt x="0" y="102"/>
                  </a:cubicBezTo>
                  <a:lnTo>
                    <a:pt x="0" y="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DE97CB3-F1DF-594D-9342-DB69C7835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5370" y="11849566"/>
              <a:ext cx="1604329" cy="930339"/>
            </a:xfrm>
            <a:custGeom>
              <a:avLst/>
              <a:gdLst>
                <a:gd name="T0" fmla="*/ 2354 w 2458"/>
                <a:gd name="T1" fmla="*/ 265 h 1426"/>
                <a:gd name="T2" fmla="*/ 2354 w 2458"/>
                <a:gd name="T3" fmla="*/ 265 h 1426"/>
                <a:gd name="T4" fmla="*/ 2454 w 2458"/>
                <a:gd name="T5" fmla="*/ 729 h 1426"/>
                <a:gd name="T6" fmla="*/ 2454 w 2458"/>
                <a:gd name="T7" fmla="*/ 729 h 1426"/>
                <a:gd name="T8" fmla="*/ 1972 w 2458"/>
                <a:gd name="T9" fmla="*/ 914 h 1426"/>
                <a:gd name="T10" fmla="*/ 1972 w 2458"/>
                <a:gd name="T11" fmla="*/ 914 h 1426"/>
                <a:gd name="T12" fmla="*/ 62 w 2458"/>
                <a:gd name="T13" fmla="*/ 1011 h 1426"/>
                <a:gd name="T14" fmla="*/ 62 w 2458"/>
                <a:gd name="T15" fmla="*/ 1011 h 1426"/>
                <a:gd name="T16" fmla="*/ 831 w 2458"/>
                <a:gd name="T17" fmla="*/ 416 h 1426"/>
                <a:gd name="T18" fmla="*/ 831 w 2458"/>
                <a:gd name="T19" fmla="*/ 416 h 1426"/>
                <a:gd name="T20" fmla="*/ 1245 w 2458"/>
                <a:gd name="T21" fmla="*/ 38 h 1426"/>
                <a:gd name="T22" fmla="*/ 1245 w 2458"/>
                <a:gd name="T23" fmla="*/ 38 h 1426"/>
                <a:gd name="T24" fmla="*/ 1800 w 2458"/>
                <a:gd name="T25" fmla="*/ 349 h 1426"/>
                <a:gd name="T26" fmla="*/ 1800 w 2458"/>
                <a:gd name="T27" fmla="*/ 349 h 1426"/>
                <a:gd name="T28" fmla="*/ 2354 w 2458"/>
                <a:gd name="T29" fmla="*/ 265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8" h="1426">
                  <a:moveTo>
                    <a:pt x="2354" y="265"/>
                  </a:moveTo>
                  <a:lnTo>
                    <a:pt x="2354" y="265"/>
                  </a:lnTo>
                  <a:cubicBezTo>
                    <a:pt x="2354" y="265"/>
                    <a:pt x="2457" y="642"/>
                    <a:pt x="2454" y="729"/>
                  </a:cubicBezTo>
                  <a:lnTo>
                    <a:pt x="2454" y="729"/>
                  </a:lnTo>
                  <a:cubicBezTo>
                    <a:pt x="2167" y="816"/>
                    <a:pt x="2255" y="780"/>
                    <a:pt x="1972" y="914"/>
                  </a:cubicBezTo>
                  <a:lnTo>
                    <a:pt x="1972" y="914"/>
                  </a:lnTo>
                  <a:cubicBezTo>
                    <a:pt x="1688" y="1048"/>
                    <a:pt x="558" y="1425"/>
                    <a:pt x="62" y="1011"/>
                  </a:cubicBezTo>
                  <a:lnTo>
                    <a:pt x="62" y="1011"/>
                  </a:lnTo>
                  <a:cubicBezTo>
                    <a:pt x="0" y="949"/>
                    <a:pt x="137" y="584"/>
                    <a:pt x="831" y="416"/>
                  </a:cubicBezTo>
                  <a:lnTo>
                    <a:pt x="831" y="416"/>
                  </a:lnTo>
                  <a:cubicBezTo>
                    <a:pt x="965" y="363"/>
                    <a:pt x="1168" y="150"/>
                    <a:pt x="1245" y="38"/>
                  </a:cubicBezTo>
                  <a:lnTo>
                    <a:pt x="1245" y="38"/>
                  </a:lnTo>
                  <a:cubicBezTo>
                    <a:pt x="1376" y="0"/>
                    <a:pt x="1570" y="137"/>
                    <a:pt x="1800" y="349"/>
                  </a:cubicBezTo>
                  <a:lnTo>
                    <a:pt x="1800" y="349"/>
                  </a:lnTo>
                  <a:cubicBezTo>
                    <a:pt x="2031" y="561"/>
                    <a:pt x="2345" y="165"/>
                    <a:pt x="2354" y="26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02200E2-6FA1-324B-A7FE-26324847D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073" y="11924454"/>
              <a:ext cx="365797" cy="285151"/>
            </a:xfrm>
            <a:custGeom>
              <a:avLst/>
              <a:gdLst>
                <a:gd name="T0" fmla="*/ 340 w 558"/>
                <a:gd name="T1" fmla="*/ 130 h 437"/>
                <a:gd name="T2" fmla="*/ 378 w 558"/>
                <a:gd name="T3" fmla="*/ 134 h 437"/>
                <a:gd name="T4" fmla="*/ 485 w 558"/>
                <a:gd name="T5" fmla="*/ 144 h 437"/>
                <a:gd name="T6" fmla="*/ 296 w 558"/>
                <a:gd name="T7" fmla="*/ 56 h 437"/>
                <a:gd name="T8" fmla="*/ 212 w 558"/>
                <a:gd name="T9" fmla="*/ 224 h 437"/>
                <a:gd name="T10" fmla="*/ 320 w 558"/>
                <a:gd name="T11" fmla="*/ 258 h 437"/>
                <a:gd name="T12" fmla="*/ 308 w 558"/>
                <a:gd name="T13" fmla="*/ 171 h 437"/>
                <a:gd name="T14" fmla="*/ 176 w 558"/>
                <a:gd name="T15" fmla="*/ 164 h 437"/>
                <a:gd name="T16" fmla="*/ 212 w 558"/>
                <a:gd name="T17" fmla="*/ 224 h 437"/>
                <a:gd name="T18" fmla="*/ 183 w 558"/>
                <a:gd name="T19" fmla="*/ 436 h 437"/>
                <a:gd name="T20" fmla="*/ 172 w 558"/>
                <a:gd name="T21" fmla="*/ 433 h 437"/>
                <a:gd name="T22" fmla="*/ 164 w 558"/>
                <a:gd name="T23" fmla="*/ 403 h 437"/>
                <a:gd name="T24" fmla="*/ 179 w 558"/>
                <a:gd name="T25" fmla="*/ 262 h 437"/>
                <a:gd name="T26" fmla="*/ 25 w 558"/>
                <a:gd name="T27" fmla="*/ 256 h 437"/>
                <a:gd name="T28" fmla="*/ 2 w 558"/>
                <a:gd name="T29" fmla="*/ 237 h 437"/>
                <a:gd name="T30" fmla="*/ 21 w 558"/>
                <a:gd name="T31" fmla="*/ 212 h 437"/>
                <a:gd name="T32" fmla="*/ 159 w 558"/>
                <a:gd name="T33" fmla="*/ 215 h 437"/>
                <a:gd name="T34" fmla="*/ 115 w 558"/>
                <a:gd name="T35" fmla="*/ 162 h 437"/>
                <a:gd name="T36" fmla="*/ 109 w 558"/>
                <a:gd name="T37" fmla="*/ 140 h 437"/>
                <a:gd name="T38" fmla="*/ 126 w 558"/>
                <a:gd name="T39" fmla="*/ 124 h 437"/>
                <a:gd name="T40" fmla="*/ 289 w 558"/>
                <a:gd name="T41" fmla="*/ 125 h 437"/>
                <a:gd name="T42" fmla="*/ 229 w 558"/>
                <a:gd name="T43" fmla="*/ 46 h 437"/>
                <a:gd name="T44" fmla="*/ 225 w 558"/>
                <a:gd name="T45" fmla="*/ 23 h 437"/>
                <a:gd name="T46" fmla="*/ 244 w 558"/>
                <a:gd name="T47" fmla="*/ 9 h 437"/>
                <a:gd name="T48" fmla="*/ 552 w 558"/>
                <a:gd name="T49" fmla="*/ 159 h 437"/>
                <a:gd name="T50" fmla="*/ 553 w 558"/>
                <a:gd name="T51" fmla="*/ 182 h 437"/>
                <a:gd name="T52" fmla="*/ 532 w 558"/>
                <a:gd name="T53" fmla="*/ 192 h 437"/>
                <a:gd name="T54" fmla="*/ 374 w 558"/>
                <a:gd name="T55" fmla="*/ 177 h 437"/>
                <a:gd name="T56" fmla="*/ 355 w 558"/>
                <a:gd name="T57" fmla="*/ 175 h 437"/>
                <a:gd name="T58" fmla="*/ 361 w 558"/>
                <a:gd name="T59" fmla="*/ 293 h 437"/>
                <a:gd name="T60" fmla="*/ 350 w 558"/>
                <a:gd name="T61" fmla="*/ 310 h 437"/>
                <a:gd name="T62" fmla="*/ 330 w 558"/>
                <a:gd name="T63" fmla="*/ 311 h 437"/>
                <a:gd name="T64" fmla="*/ 226 w 558"/>
                <a:gd name="T65" fmla="*/ 272 h 437"/>
                <a:gd name="T66" fmla="*/ 202 w 558"/>
                <a:gd name="T67" fmla="*/ 424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8" h="437">
                  <a:moveTo>
                    <a:pt x="340" y="130"/>
                  </a:moveTo>
                  <a:lnTo>
                    <a:pt x="340" y="130"/>
                  </a:lnTo>
                  <a:cubicBezTo>
                    <a:pt x="353" y="131"/>
                    <a:pt x="366" y="132"/>
                    <a:pt x="378" y="134"/>
                  </a:cubicBezTo>
                  <a:lnTo>
                    <a:pt x="378" y="134"/>
                  </a:lnTo>
                  <a:cubicBezTo>
                    <a:pt x="411" y="137"/>
                    <a:pt x="446" y="141"/>
                    <a:pt x="485" y="144"/>
                  </a:cubicBezTo>
                  <a:lnTo>
                    <a:pt x="485" y="144"/>
                  </a:lnTo>
                  <a:cubicBezTo>
                    <a:pt x="425" y="83"/>
                    <a:pt x="347" y="63"/>
                    <a:pt x="296" y="56"/>
                  </a:cubicBezTo>
                  <a:lnTo>
                    <a:pt x="296" y="56"/>
                  </a:lnTo>
                  <a:cubicBezTo>
                    <a:pt x="315" y="80"/>
                    <a:pt x="330" y="104"/>
                    <a:pt x="340" y="130"/>
                  </a:cubicBezTo>
                  <a:close/>
                  <a:moveTo>
                    <a:pt x="212" y="224"/>
                  </a:moveTo>
                  <a:lnTo>
                    <a:pt x="212" y="224"/>
                  </a:lnTo>
                  <a:cubicBezTo>
                    <a:pt x="246" y="231"/>
                    <a:pt x="283" y="242"/>
                    <a:pt x="320" y="258"/>
                  </a:cubicBezTo>
                  <a:lnTo>
                    <a:pt x="320" y="258"/>
                  </a:lnTo>
                  <a:cubicBezTo>
                    <a:pt x="320" y="227"/>
                    <a:pt x="317" y="198"/>
                    <a:pt x="308" y="171"/>
                  </a:cubicBezTo>
                  <a:lnTo>
                    <a:pt x="308" y="171"/>
                  </a:lnTo>
                  <a:cubicBezTo>
                    <a:pt x="255" y="165"/>
                    <a:pt x="212" y="162"/>
                    <a:pt x="176" y="164"/>
                  </a:cubicBezTo>
                  <a:lnTo>
                    <a:pt x="176" y="164"/>
                  </a:lnTo>
                  <a:cubicBezTo>
                    <a:pt x="192" y="184"/>
                    <a:pt x="204" y="204"/>
                    <a:pt x="212" y="224"/>
                  </a:cubicBezTo>
                  <a:close/>
                  <a:moveTo>
                    <a:pt x="183" y="436"/>
                  </a:moveTo>
                  <a:lnTo>
                    <a:pt x="183" y="436"/>
                  </a:lnTo>
                  <a:cubicBezTo>
                    <a:pt x="179" y="436"/>
                    <a:pt x="175" y="434"/>
                    <a:pt x="172" y="433"/>
                  </a:cubicBezTo>
                  <a:lnTo>
                    <a:pt x="172" y="433"/>
                  </a:lnTo>
                  <a:cubicBezTo>
                    <a:pt x="162" y="427"/>
                    <a:pt x="158" y="413"/>
                    <a:pt x="164" y="403"/>
                  </a:cubicBezTo>
                  <a:lnTo>
                    <a:pt x="164" y="403"/>
                  </a:lnTo>
                  <a:cubicBezTo>
                    <a:pt x="166" y="399"/>
                    <a:pt x="200" y="338"/>
                    <a:pt x="179" y="262"/>
                  </a:cubicBezTo>
                  <a:lnTo>
                    <a:pt x="179" y="262"/>
                  </a:lnTo>
                  <a:cubicBezTo>
                    <a:pt x="93" y="248"/>
                    <a:pt x="27" y="255"/>
                    <a:pt x="25" y="256"/>
                  </a:cubicBezTo>
                  <a:lnTo>
                    <a:pt x="25" y="256"/>
                  </a:lnTo>
                  <a:cubicBezTo>
                    <a:pt x="13" y="257"/>
                    <a:pt x="3" y="248"/>
                    <a:pt x="2" y="237"/>
                  </a:cubicBezTo>
                  <a:lnTo>
                    <a:pt x="2" y="237"/>
                  </a:lnTo>
                  <a:cubicBezTo>
                    <a:pt x="0" y="224"/>
                    <a:pt x="8" y="213"/>
                    <a:pt x="21" y="212"/>
                  </a:cubicBezTo>
                  <a:lnTo>
                    <a:pt x="21" y="212"/>
                  </a:lnTo>
                  <a:cubicBezTo>
                    <a:pt x="24" y="212"/>
                    <a:pt x="81" y="205"/>
                    <a:pt x="159" y="215"/>
                  </a:cubicBezTo>
                  <a:lnTo>
                    <a:pt x="159" y="215"/>
                  </a:lnTo>
                  <a:cubicBezTo>
                    <a:pt x="148" y="198"/>
                    <a:pt x="134" y="180"/>
                    <a:pt x="115" y="162"/>
                  </a:cubicBezTo>
                  <a:lnTo>
                    <a:pt x="115" y="162"/>
                  </a:lnTo>
                  <a:cubicBezTo>
                    <a:pt x="109" y="156"/>
                    <a:pt x="107" y="148"/>
                    <a:pt x="109" y="140"/>
                  </a:cubicBezTo>
                  <a:lnTo>
                    <a:pt x="109" y="140"/>
                  </a:lnTo>
                  <a:cubicBezTo>
                    <a:pt x="112" y="132"/>
                    <a:pt x="118" y="126"/>
                    <a:pt x="126" y="124"/>
                  </a:cubicBezTo>
                  <a:lnTo>
                    <a:pt x="126" y="124"/>
                  </a:lnTo>
                  <a:cubicBezTo>
                    <a:pt x="169" y="117"/>
                    <a:pt x="220" y="119"/>
                    <a:pt x="289" y="125"/>
                  </a:cubicBezTo>
                  <a:lnTo>
                    <a:pt x="289" y="125"/>
                  </a:lnTo>
                  <a:cubicBezTo>
                    <a:pt x="275" y="97"/>
                    <a:pt x="255" y="71"/>
                    <a:pt x="229" y="46"/>
                  </a:cubicBezTo>
                  <a:lnTo>
                    <a:pt x="229" y="46"/>
                  </a:lnTo>
                  <a:cubicBezTo>
                    <a:pt x="223" y="40"/>
                    <a:pt x="221" y="31"/>
                    <a:pt x="225" y="23"/>
                  </a:cubicBezTo>
                  <a:lnTo>
                    <a:pt x="225" y="23"/>
                  </a:lnTo>
                  <a:cubicBezTo>
                    <a:pt x="227" y="15"/>
                    <a:pt x="235" y="9"/>
                    <a:pt x="244" y="9"/>
                  </a:cubicBezTo>
                  <a:lnTo>
                    <a:pt x="244" y="9"/>
                  </a:lnTo>
                  <a:cubicBezTo>
                    <a:pt x="252" y="9"/>
                    <a:pt x="448" y="0"/>
                    <a:pt x="552" y="159"/>
                  </a:cubicBezTo>
                  <a:lnTo>
                    <a:pt x="552" y="159"/>
                  </a:lnTo>
                  <a:cubicBezTo>
                    <a:pt x="557" y="165"/>
                    <a:pt x="557" y="175"/>
                    <a:pt x="553" y="182"/>
                  </a:cubicBezTo>
                  <a:lnTo>
                    <a:pt x="553" y="182"/>
                  </a:lnTo>
                  <a:cubicBezTo>
                    <a:pt x="549" y="189"/>
                    <a:pt x="541" y="193"/>
                    <a:pt x="532" y="192"/>
                  </a:cubicBezTo>
                  <a:lnTo>
                    <a:pt x="532" y="192"/>
                  </a:lnTo>
                  <a:cubicBezTo>
                    <a:pt x="472" y="187"/>
                    <a:pt x="420" y="182"/>
                    <a:pt x="374" y="177"/>
                  </a:cubicBezTo>
                  <a:lnTo>
                    <a:pt x="374" y="177"/>
                  </a:lnTo>
                  <a:cubicBezTo>
                    <a:pt x="368" y="177"/>
                    <a:pt x="361" y="176"/>
                    <a:pt x="355" y="175"/>
                  </a:cubicBezTo>
                  <a:lnTo>
                    <a:pt x="355" y="175"/>
                  </a:lnTo>
                  <a:cubicBezTo>
                    <a:pt x="364" y="212"/>
                    <a:pt x="366" y="251"/>
                    <a:pt x="361" y="293"/>
                  </a:cubicBezTo>
                  <a:lnTo>
                    <a:pt x="361" y="293"/>
                  </a:lnTo>
                  <a:cubicBezTo>
                    <a:pt x="361" y="301"/>
                    <a:pt x="356" y="307"/>
                    <a:pt x="350" y="310"/>
                  </a:cubicBezTo>
                  <a:lnTo>
                    <a:pt x="350" y="310"/>
                  </a:lnTo>
                  <a:cubicBezTo>
                    <a:pt x="344" y="313"/>
                    <a:pt x="336" y="313"/>
                    <a:pt x="330" y="311"/>
                  </a:cubicBezTo>
                  <a:lnTo>
                    <a:pt x="330" y="311"/>
                  </a:lnTo>
                  <a:cubicBezTo>
                    <a:pt x="295" y="293"/>
                    <a:pt x="259" y="281"/>
                    <a:pt x="226" y="272"/>
                  </a:cubicBezTo>
                  <a:lnTo>
                    <a:pt x="226" y="272"/>
                  </a:lnTo>
                  <a:cubicBezTo>
                    <a:pt x="240" y="357"/>
                    <a:pt x="202" y="424"/>
                    <a:pt x="202" y="424"/>
                  </a:cubicBezTo>
                  <a:lnTo>
                    <a:pt x="202" y="424"/>
                  </a:lnTo>
                  <a:cubicBezTo>
                    <a:pt x="198" y="432"/>
                    <a:pt x="190" y="436"/>
                    <a:pt x="183" y="43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BB0DC51-9A4C-8C48-83E8-BFA4EA088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6957" y="4706415"/>
              <a:ext cx="388840" cy="475251"/>
            </a:xfrm>
            <a:custGeom>
              <a:avLst/>
              <a:gdLst>
                <a:gd name="T0" fmla="*/ 594 w 595"/>
                <a:gd name="T1" fmla="*/ 0 h 729"/>
                <a:gd name="T2" fmla="*/ 59 w 595"/>
                <a:gd name="T3" fmla="*/ 0 h 729"/>
                <a:gd name="T4" fmla="*/ 0 w 595"/>
                <a:gd name="T5" fmla="*/ 362 h 729"/>
                <a:gd name="T6" fmla="*/ 59 w 595"/>
                <a:gd name="T7" fmla="*/ 728 h 729"/>
                <a:gd name="T8" fmla="*/ 594 w 595"/>
                <a:gd name="T9" fmla="*/ 728 h 729"/>
                <a:gd name="T10" fmla="*/ 594 w 595"/>
                <a:gd name="T11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5" h="729">
                  <a:moveTo>
                    <a:pt x="594" y="0"/>
                  </a:moveTo>
                  <a:lnTo>
                    <a:pt x="59" y="0"/>
                  </a:lnTo>
                  <a:lnTo>
                    <a:pt x="0" y="362"/>
                  </a:lnTo>
                  <a:lnTo>
                    <a:pt x="59" y="728"/>
                  </a:lnTo>
                  <a:lnTo>
                    <a:pt x="594" y="728"/>
                  </a:lnTo>
                  <a:lnTo>
                    <a:pt x="594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D26770F-4AB6-4049-BAA8-A7951CC15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3004" y="4706415"/>
              <a:ext cx="351397" cy="475251"/>
            </a:xfrm>
            <a:custGeom>
              <a:avLst/>
              <a:gdLst>
                <a:gd name="T0" fmla="*/ 0 w 538"/>
                <a:gd name="T1" fmla="*/ 728 h 729"/>
                <a:gd name="T2" fmla="*/ 537 w 538"/>
                <a:gd name="T3" fmla="*/ 728 h 729"/>
                <a:gd name="T4" fmla="*/ 537 w 538"/>
                <a:gd name="T5" fmla="*/ 0 h 729"/>
                <a:gd name="T6" fmla="*/ 0 w 538"/>
                <a:gd name="T7" fmla="*/ 0 h 729"/>
                <a:gd name="T8" fmla="*/ 0 w 538"/>
                <a:gd name="T9" fmla="*/ 728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729">
                  <a:moveTo>
                    <a:pt x="0" y="728"/>
                  </a:moveTo>
                  <a:lnTo>
                    <a:pt x="537" y="728"/>
                  </a:lnTo>
                  <a:lnTo>
                    <a:pt x="537" y="0"/>
                  </a:lnTo>
                  <a:lnTo>
                    <a:pt x="0" y="0"/>
                  </a:lnTo>
                  <a:lnTo>
                    <a:pt x="0" y="728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A4875EB-701E-924F-B812-99893CF9A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061" y="8586183"/>
              <a:ext cx="1175163" cy="3234579"/>
            </a:xfrm>
            <a:custGeom>
              <a:avLst/>
              <a:gdLst>
                <a:gd name="T0" fmla="*/ 1068 w 1798"/>
                <a:gd name="T1" fmla="*/ 4951 h 4952"/>
                <a:gd name="T2" fmla="*/ 0 w 1798"/>
                <a:gd name="T3" fmla="*/ 4951 h 4952"/>
                <a:gd name="T4" fmla="*/ 0 w 1798"/>
                <a:gd name="T5" fmla="*/ 0 h 4952"/>
                <a:gd name="T6" fmla="*/ 1797 w 1798"/>
                <a:gd name="T7" fmla="*/ 175 h 4952"/>
                <a:gd name="T8" fmla="*/ 1797 w 1798"/>
                <a:gd name="T9" fmla="*/ 175 h 4952"/>
                <a:gd name="T10" fmla="*/ 1507 w 1798"/>
                <a:gd name="T11" fmla="*/ 568 h 4952"/>
                <a:gd name="T12" fmla="*/ 1507 w 1798"/>
                <a:gd name="T13" fmla="*/ 568 h 4952"/>
                <a:gd name="T14" fmla="*/ 1068 w 1798"/>
                <a:gd name="T15" fmla="*/ 4951 h 4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8" h="4952">
                  <a:moveTo>
                    <a:pt x="1068" y="4951"/>
                  </a:moveTo>
                  <a:lnTo>
                    <a:pt x="0" y="4951"/>
                  </a:lnTo>
                  <a:lnTo>
                    <a:pt x="0" y="0"/>
                  </a:lnTo>
                  <a:lnTo>
                    <a:pt x="1797" y="175"/>
                  </a:lnTo>
                  <a:lnTo>
                    <a:pt x="1797" y="175"/>
                  </a:lnTo>
                  <a:cubicBezTo>
                    <a:pt x="1797" y="175"/>
                    <a:pt x="1714" y="222"/>
                    <a:pt x="1507" y="568"/>
                  </a:cubicBezTo>
                  <a:lnTo>
                    <a:pt x="1507" y="568"/>
                  </a:lnTo>
                  <a:cubicBezTo>
                    <a:pt x="1224" y="1040"/>
                    <a:pt x="1068" y="4951"/>
                    <a:pt x="1068" y="49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B9CA560-2945-E346-8DA9-D9B72593D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8578" y="8586183"/>
              <a:ext cx="1175163" cy="3234579"/>
            </a:xfrm>
            <a:custGeom>
              <a:avLst/>
              <a:gdLst>
                <a:gd name="T0" fmla="*/ 729 w 1798"/>
                <a:gd name="T1" fmla="*/ 4951 h 4952"/>
                <a:gd name="T2" fmla="*/ 1797 w 1798"/>
                <a:gd name="T3" fmla="*/ 4951 h 4952"/>
                <a:gd name="T4" fmla="*/ 1797 w 1798"/>
                <a:gd name="T5" fmla="*/ 0 h 4952"/>
                <a:gd name="T6" fmla="*/ 0 w 1798"/>
                <a:gd name="T7" fmla="*/ 175 h 4952"/>
                <a:gd name="T8" fmla="*/ 0 w 1798"/>
                <a:gd name="T9" fmla="*/ 175 h 4952"/>
                <a:gd name="T10" fmla="*/ 291 w 1798"/>
                <a:gd name="T11" fmla="*/ 568 h 4952"/>
                <a:gd name="T12" fmla="*/ 291 w 1798"/>
                <a:gd name="T13" fmla="*/ 568 h 4952"/>
                <a:gd name="T14" fmla="*/ 729 w 1798"/>
                <a:gd name="T15" fmla="*/ 4951 h 4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8" h="4952">
                  <a:moveTo>
                    <a:pt x="729" y="4951"/>
                  </a:moveTo>
                  <a:lnTo>
                    <a:pt x="1797" y="4951"/>
                  </a:lnTo>
                  <a:lnTo>
                    <a:pt x="1797" y="0"/>
                  </a:lnTo>
                  <a:lnTo>
                    <a:pt x="0" y="175"/>
                  </a:lnTo>
                  <a:lnTo>
                    <a:pt x="0" y="175"/>
                  </a:lnTo>
                  <a:cubicBezTo>
                    <a:pt x="0" y="175"/>
                    <a:pt x="83" y="222"/>
                    <a:pt x="291" y="568"/>
                  </a:cubicBezTo>
                  <a:lnTo>
                    <a:pt x="291" y="568"/>
                  </a:lnTo>
                  <a:cubicBezTo>
                    <a:pt x="573" y="1040"/>
                    <a:pt x="729" y="4951"/>
                    <a:pt x="729" y="495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299DC855-AB92-D74C-8749-936FECB77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061" y="7555035"/>
              <a:ext cx="1376785" cy="1183803"/>
            </a:xfrm>
            <a:custGeom>
              <a:avLst/>
              <a:gdLst>
                <a:gd name="T0" fmla="*/ 0 w 2110"/>
                <a:gd name="T1" fmla="*/ 0 h 1813"/>
                <a:gd name="T2" fmla="*/ 0 w 2110"/>
                <a:gd name="T3" fmla="*/ 1695 h 1813"/>
                <a:gd name="T4" fmla="*/ 0 w 2110"/>
                <a:gd name="T5" fmla="*/ 1695 h 1813"/>
                <a:gd name="T6" fmla="*/ 2051 w 2110"/>
                <a:gd name="T7" fmla="*/ 1812 h 1813"/>
                <a:gd name="T8" fmla="*/ 2109 w 2110"/>
                <a:gd name="T9" fmla="*/ 1073 h 1813"/>
                <a:gd name="T10" fmla="*/ 2051 w 2110"/>
                <a:gd name="T11" fmla="*/ 0 h 1813"/>
                <a:gd name="T12" fmla="*/ 0 w 2110"/>
                <a:gd name="T13" fmla="*/ 0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0" h="1813">
                  <a:moveTo>
                    <a:pt x="0" y="0"/>
                  </a:moveTo>
                  <a:lnTo>
                    <a:pt x="0" y="1695"/>
                  </a:lnTo>
                  <a:lnTo>
                    <a:pt x="0" y="1695"/>
                  </a:lnTo>
                  <a:cubicBezTo>
                    <a:pt x="0" y="1695"/>
                    <a:pt x="1538" y="1812"/>
                    <a:pt x="2051" y="1812"/>
                  </a:cubicBezTo>
                  <a:lnTo>
                    <a:pt x="2109" y="1073"/>
                  </a:ln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380171B-ED0B-2645-8400-C2134AFC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4400" y="7555035"/>
              <a:ext cx="1339342" cy="1183803"/>
            </a:xfrm>
            <a:custGeom>
              <a:avLst/>
              <a:gdLst>
                <a:gd name="T0" fmla="*/ 0 w 2051"/>
                <a:gd name="T1" fmla="*/ 0 h 1813"/>
                <a:gd name="T2" fmla="*/ 0 w 2051"/>
                <a:gd name="T3" fmla="*/ 1812 h 1813"/>
                <a:gd name="T4" fmla="*/ 0 w 2051"/>
                <a:gd name="T5" fmla="*/ 1812 h 1813"/>
                <a:gd name="T6" fmla="*/ 2050 w 2051"/>
                <a:gd name="T7" fmla="*/ 1695 h 1813"/>
                <a:gd name="T8" fmla="*/ 2050 w 2051"/>
                <a:gd name="T9" fmla="*/ 0 h 1813"/>
                <a:gd name="T10" fmla="*/ 0 w 2051"/>
                <a:gd name="T11" fmla="*/ 0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1" h="1813">
                  <a:moveTo>
                    <a:pt x="0" y="0"/>
                  </a:moveTo>
                  <a:lnTo>
                    <a:pt x="0" y="1812"/>
                  </a:lnTo>
                  <a:lnTo>
                    <a:pt x="0" y="1812"/>
                  </a:lnTo>
                  <a:cubicBezTo>
                    <a:pt x="512" y="1812"/>
                    <a:pt x="2050" y="1695"/>
                    <a:pt x="2050" y="1695"/>
                  </a:cubicBezTo>
                  <a:lnTo>
                    <a:pt x="205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1ACA8D8-9E5A-A841-B016-4D91D2987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5447" y="11457845"/>
              <a:ext cx="938979" cy="362918"/>
            </a:xfrm>
            <a:custGeom>
              <a:avLst/>
              <a:gdLst>
                <a:gd name="T0" fmla="*/ 1436 w 1437"/>
                <a:gd name="T1" fmla="*/ 496 h 555"/>
                <a:gd name="T2" fmla="*/ 1436 w 1437"/>
                <a:gd name="T3" fmla="*/ 496 h 555"/>
                <a:gd name="T4" fmla="*/ 1379 w 1437"/>
                <a:gd name="T5" fmla="*/ 554 h 555"/>
                <a:gd name="T6" fmla="*/ 57 w 1437"/>
                <a:gd name="T7" fmla="*/ 554 h 555"/>
                <a:gd name="T8" fmla="*/ 57 w 1437"/>
                <a:gd name="T9" fmla="*/ 554 h 555"/>
                <a:gd name="T10" fmla="*/ 0 w 1437"/>
                <a:gd name="T11" fmla="*/ 496 h 555"/>
                <a:gd name="T12" fmla="*/ 0 w 1437"/>
                <a:gd name="T13" fmla="*/ 58 h 555"/>
                <a:gd name="T14" fmla="*/ 0 w 1437"/>
                <a:gd name="T15" fmla="*/ 58 h 555"/>
                <a:gd name="T16" fmla="*/ 57 w 1437"/>
                <a:gd name="T17" fmla="*/ 0 h 555"/>
                <a:gd name="T18" fmla="*/ 1379 w 1437"/>
                <a:gd name="T19" fmla="*/ 0 h 555"/>
                <a:gd name="T20" fmla="*/ 1379 w 1437"/>
                <a:gd name="T21" fmla="*/ 0 h 555"/>
                <a:gd name="T22" fmla="*/ 1436 w 1437"/>
                <a:gd name="T23" fmla="*/ 58 h 555"/>
                <a:gd name="T24" fmla="*/ 1436 w 1437"/>
                <a:gd name="T25" fmla="*/ 496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7" h="555">
                  <a:moveTo>
                    <a:pt x="1436" y="496"/>
                  </a:moveTo>
                  <a:lnTo>
                    <a:pt x="1436" y="496"/>
                  </a:lnTo>
                  <a:cubicBezTo>
                    <a:pt x="1436" y="528"/>
                    <a:pt x="1410" y="554"/>
                    <a:pt x="1379" y="554"/>
                  </a:cubicBezTo>
                  <a:lnTo>
                    <a:pt x="57" y="554"/>
                  </a:lnTo>
                  <a:lnTo>
                    <a:pt x="57" y="554"/>
                  </a:lnTo>
                  <a:cubicBezTo>
                    <a:pt x="26" y="554"/>
                    <a:pt x="0" y="528"/>
                    <a:pt x="0" y="496"/>
                  </a:cubicBezTo>
                  <a:lnTo>
                    <a:pt x="0" y="58"/>
                  </a:lnTo>
                  <a:lnTo>
                    <a:pt x="0" y="58"/>
                  </a:lnTo>
                  <a:cubicBezTo>
                    <a:pt x="0" y="26"/>
                    <a:pt x="26" y="0"/>
                    <a:pt x="57" y="0"/>
                  </a:cubicBezTo>
                  <a:lnTo>
                    <a:pt x="1379" y="0"/>
                  </a:lnTo>
                  <a:lnTo>
                    <a:pt x="1379" y="0"/>
                  </a:lnTo>
                  <a:cubicBezTo>
                    <a:pt x="1410" y="0"/>
                    <a:pt x="1436" y="26"/>
                    <a:pt x="1436" y="58"/>
                  </a:cubicBezTo>
                  <a:lnTo>
                    <a:pt x="1436" y="496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A187708E-C41B-F546-BB88-9FC3B6AE8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7095" y="11457845"/>
              <a:ext cx="938979" cy="362918"/>
            </a:xfrm>
            <a:custGeom>
              <a:avLst/>
              <a:gdLst>
                <a:gd name="T0" fmla="*/ 1435 w 1436"/>
                <a:gd name="T1" fmla="*/ 496 h 555"/>
                <a:gd name="T2" fmla="*/ 1435 w 1436"/>
                <a:gd name="T3" fmla="*/ 496 h 555"/>
                <a:gd name="T4" fmla="*/ 1378 w 1436"/>
                <a:gd name="T5" fmla="*/ 554 h 555"/>
                <a:gd name="T6" fmla="*/ 56 w 1436"/>
                <a:gd name="T7" fmla="*/ 554 h 555"/>
                <a:gd name="T8" fmla="*/ 56 w 1436"/>
                <a:gd name="T9" fmla="*/ 554 h 555"/>
                <a:gd name="T10" fmla="*/ 0 w 1436"/>
                <a:gd name="T11" fmla="*/ 496 h 555"/>
                <a:gd name="T12" fmla="*/ 0 w 1436"/>
                <a:gd name="T13" fmla="*/ 58 h 555"/>
                <a:gd name="T14" fmla="*/ 0 w 1436"/>
                <a:gd name="T15" fmla="*/ 58 h 555"/>
                <a:gd name="T16" fmla="*/ 56 w 1436"/>
                <a:gd name="T17" fmla="*/ 0 h 555"/>
                <a:gd name="T18" fmla="*/ 1378 w 1436"/>
                <a:gd name="T19" fmla="*/ 0 h 555"/>
                <a:gd name="T20" fmla="*/ 1378 w 1436"/>
                <a:gd name="T21" fmla="*/ 0 h 555"/>
                <a:gd name="T22" fmla="*/ 1435 w 1436"/>
                <a:gd name="T23" fmla="*/ 58 h 555"/>
                <a:gd name="T24" fmla="*/ 1435 w 1436"/>
                <a:gd name="T25" fmla="*/ 496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6" h="555">
                  <a:moveTo>
                    <a:pt x="1435" y="496"/>
                  </a:moveTo>
                  <a:lnTo>
                    <a:pt x="1435" y="496"/>
                  </a:lnTo>
                  <a:cubicBezTo>
                    <a:pt x="1435" y="528"/>
                    <a:pt x="1409" y="554"/>
                    <a:pt x="1378" y="554"/>
                  </a:cubicBezTo>
                  <a:lnTo>
                    <a:pt x="56" y="554"/>
                  </a:lnTo>
                  <a:lnTo>
                    <a:pt x="56" y="554"/>
                  </a:lnTo>
                  <a:cubicBezTo>
                    <a:pt x="25" y="554"/>
                    <a:pt x="0" y="528"/>
                    <a:pt x="0" y="496"/>
                  </a:cubicBezTo>
                  <a:lnTo>
                    <a:pt x="0" y="58"/>
                  </a:lnTo>
                  <a:lnTo>
                    <a:pt x="0" y="58"/>
                  </a:lnTo>
                  <a:cubicBezTo>
                    <a:pt x="0" y="26"/>
                    <a:pt x="25" y="0"/>
                    <a:pt x="56" y="0"/>
                  </a:cubicBezTo>
                  <a:lnTo>
                    <a:pt x="1378" y="0"/>
                  </a:lnTo>
                  <a:lnTo>
                    <a:pt x="1378" y="0"/>
                  </a:lnTo>
                  <a:cubicBezTo>
                    <a:pt x="1409" y="0"/>
                    <a:pt x="1435" y="26"/>
                    <a:pt x="1435" y="58"/>
                  </a:cubicBezTo>
                  <a:lnTo>
                    <a:pt x="1435" y="49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8C1653B6-1B07-9C4B-B637-66CB2407A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4088" y="5164384"/>
              <a:ext cx="1506397" cy="2684442"/>
            </a:xfrm>
            <a:custGeom>
              <a:avLst/>
              <a:gdLst>
                <a:gd name="T0" fmla="*/ 659 w 2305"/>
                <a:gd name="T1" fmla="*/ 0 h 4110"/>
                <a:gd name="T2" fmla="*/ 659 w 2305"/>
                <a:gd name="T3" fmla="*/ 0 h 4110"/>
                <a:gd name="T4" fmla="*/ 0 w 2305"/>
                <a:gd name="T5" fmla="*/ 749 h 4110"/>
                <a:gd name="T6" fmla="*/ 185 w 2305"/>
                <a:gd name="T7" fmla="*/ 4109 h 4110"/>
                <a:gd name="T8" fmla="*/ 2246 w 2305"/>
                <a:gd name="T9" fmla="*/ 4109 h 4110"/>
                <a:gd name="T10" fmla="*/ 2304 w 2305"/>
                <a:gd name="T11" fmla="*/ 2268 h 4110"/>
                <a:gd name="T12" fmla="*/ 2246 w 2305"/>
                <a:gd name="T13" fmla="*/ 0 h 4110"/>
                <a:gd name="T14" fmla="*/ 659 w 2305"/>
                <a:gd name="T15" fmla="*/ 0 h 4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5" h="4110">
                  <a:moveTo>
                    <a:pt x="659" y="0"/>
                  </a:moveTo>
                  <a:lnTo>
                    <a:pt x="659" y="0"/>
                  </a:lnTo>
                  <a:cubicBezTo>
                    <a:pt x="295" y="0"/>
                    <a:pt x="0" y="271"/>
                    <a:pt x="0" y="749"/>
                  </a:cubicBezTo>
                  <a:lnTo>
                    <a:pt x="185" y="4109"/>
                  </a:lnTo>
                  <a:lnTo>
                    <a:pt x="2246" y="4109"/>
                  </a:lnTo>
                  <a:lnTo>
                    <a:pt x="2304" y="2268"/>
                  </a:lnTo>
                  <a:lnTo>
                    <a:pt x="2246" y="0"/>
                  </a:lnTo>
                  <a:lnTo>
                    <a:pt x="659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298B6B58-769A-1140-AA48-22C6CE87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4401" y="5164384"/>
              <a:ext cx="1468954" cy="2684442"/>
            </a:xfrm>
            <a:custGeom>
              <a:avLst/>
              <a:gdLst>
                <a:gd name="T0" fmla="*/ 2247 w 2248"/>
                <a:gd name="T1" fmla="*/ 749 h 4110"/>
                <a:gd name="T2" fmla="*/ 2247 w 2248"/>
                <a:gd name="T3" fmla="*/ 749 h 4110"/>
                <a:gd name="T4" fmla="*/ 1588 w 2248"/>
                <a:gd name="T5" fmla="*/ 0 h 4110"/>
                <a:gd name="T6" fmla="*/ 0 w 2248"/>
                <a:gd name="T7" fmla="*/ 0 h 4110"/>
                <a:gd name="T8" fmla="*/ 0 w 2248"/>
                <a:gd name="T9" fmla="*/ 4109 h 4110"/>
                <a:gd name="T10" fmla="*/ 2050 w 2248"/>
                <a:gd name="T11" fmla="*/ 4109 h 4110"/>
                <a:gd name="T12" fmla="*/ 2247 w 2248"/>
                <a:gd name="T13" fmla="*/ 749 h 4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8" h="4110">
                  <a:moveTo>
                    <a:pt x="2247" y="749"/>
                  </a:moveTo>
                  <a:lnTo>
                    <a:pt x="2247" y="749"/>
                  </a:lnTo>
                  <a:cubicBezTo>
                    <a:pt x="2247" y="271"/>
                    <a:pt x="1952" y="0"/>
                    <a:pt x="1588" y="0"/>
                  </a:cubicBezTo>
                  <a:lnTo>
                    <a:pt x="0" y="0"/>
                  </a:lnTo>
                  <a:lnTo>
                    <a:pt x="0" y="4109"/>
                  </a:lnTo>
                  <a:lnTo>
                    <a:pt x="2050" y="4109"/>
                  </a:lnTo>
                  <a:lnTo>
                    <a:pt x="2247" y="74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6FFE40E-BDC2-9F40-BE9D-AD8682F9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6957" y="5124060"/>
              <a:ext cx="760400" cy="481010"/>
            </a:xfrm>
            <a:custGeom>
              <a:avLst/>
              <a:gdLst>
                <a:gd name="T0" fmla="*/ 58 w 1164"/>
                <a:gd name="T1" fmla="*/ 0 h 737"/>
                <a:gd name="T2" fmla="*/ 0 w 1164"/>
                <a:gd name="T3" fmla="*/ 556 h 737"/>
                <a:gd name="T4" fmla="*/ 58 w 1164"/>
                <a:gd name="T5" fmla="*/ 732 h 737"/>
                <a:gd name="T6" fmla="*/ 60 w 1164"/>
                <a:gd name="T7" fmla="*/ 736 h 737"/>
                <a:gd name="T8" fmla="*/ 313 w 1164"/>
                <a:gd name="T9" fmla="*/ 465 h 737"/>
                <a:gd name="T10" fmla="*/ 1163 w 1164"/>
                <a:gd name="T11" fmla="*/ 59 h 737"/>
                <a:gd name="T12" fmla="*/ 58 w 1164"/>
                <a:gd name="T13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4" h="737">
                  <a:moveTo>
                    <a:pt x="58" y="0"/>
                  </a:moveTo>
                  <a:lnTo>
                    <a:pt x="0" y="556"/>
                  </a:lnTo>
                  <a:lnTo>
                    <a:pt x="58" y="732"/>
                  </a:lnTo>
                  <a:lnTo>
                    <a:pt x="60" y="736"/>
                  </a:lnTo>
                  <a:lnTo>
                    <a:pt x="313" y="465"/>
                  </a:lnTo>
                  <a:lnTo>
                    <a:pt x="1163" y="59"/>
                  </a:lnTo>
                  <a:lnTo>
                    <a:pt x="58" y="0"/>
                  </a:lnTo>
                </a:path>
              </a:pathLst>
            </a:custGeom>
            <a:solidFill>
              <a:srgbClr val="F9F9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A2250FED-5FDA-4B49-9C15-E9C834837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5847" y="5124061"/>
              <a:ext cx="708554" cy="478130"/>
            </a:xfrm>
            <a:custGeom>
              <a:avLst/>
              <a:gdLst>
                <a:gd name="T0" fmla="*/ 0 w 1085"/>
                <a:gd name="T1" fmla="*/ 59 h 733"/>
                <a:gd name="T2" fmla="*/ 847 w 1085"/>
                <a:gd name="T3" fmla="*/ 471 h 733"/>
                <a:gd name="T4" fmla="*/ 1084 w 1085"/>
                <a:gd name="T5" fmla="*/ 732 h 733"/>
                <a:gd name="T6" fmla="*/ 1084 w 1085"/>
                <a:gd name="T7" fmla="*/ 0 h 733"/>
                <a:gd name="T8" fmla="*/ 0 w 1085"/>
                <a:gd name="T9" fmla="*/ 59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5" h="733">
                  <a:moveTo>
                    <a:pt x="0" y="59"/>
                  </a:moveTo>
                  <a:lnTo>
                    <a:pt x="847" y="471"/>
                  </a:lnTo>
                  <a:lnTo>
                    <a:pt x="1084" y="732"/>
                  </a:lnTo>
                  <a:lnTo>
                    <a:pt x="1084" y="0"/>
                  </a:lnTo>
                  <a:lnTo>
                    <a:pt x="0" y="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0ED92F3-1CFA-ED43-B309-73DB6AC6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8141" y="5164385"/>
              <a:ext cx="800724" cy="915936"/>
            </a:xfrm>
            <a:custGeom>
              <a:avLst/>
              <a:gdLst>
                <a:gd name="T0" fmla="*/ 581 w 1228"/>
                <a:gd name="T1" fmla="*/ 1401 h 1402"/>
                <a:gd name="T2" fmla="*/ 1227 w 1228"/>
                <a:gd name="T3" fmla="*/ 412 h 1402"/>
                <a:gd name="T4" fmla="*/ 380 w 1228"/>
                <a:gd name="T5" fmla="*/ 0 h 1402"/>
                <a:gd name="T6" fmla="*/ 0 w 1228"/>
                <a:gd name="T7" fmla="*/ 0 h 1402"/>
                <a:gd name="T8" fmla="*/ 581 w 1228"/>
                <a:gd name="T9" fmla="*/ 1401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8" h="1402">
                  <a:moveTo>
                    <a:pt x="581" y="1401"/>
                  </a:moveTo>
                  <a:lnTo>
                    <a:pt x="1227" y="412"/>
                  </a:lnTo>
                  <a:lnTo>
                    <a:pt x="380" y="0"/>
                  </a:lnTo>
                  <a:lnTo>
                    <a:pt x="0" y="0"/>
                  </a:lnTo>
                  <a:lnTo>
                    <a:pt x="581" y="140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6C0FD9BD-0FD1-0A41-86DC-E80585969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1459" y="5164385"/>
              <a:ext cx="803605" cy="915936"/>
            </a:xfrm>
            <a:custGeom>
              <a:avLst/>
              <a:gdLst>
                <a:gd name="T0" fmla="*/ 649 w 1231"/>
                <a:gd name="T1" fmla="*/ 1401 h 1402"/>
                <a:gd name="T2" fmla="*/ 0 w 1231"/>
                <a:gd name="T3" fmla="*/ 406 h 1402"/>
                <a:gd name="T4" fmla="*/ 850 w 1231"/>
                <a:gd name="T5" fmla="*/ 0 h 1402"/>
                <a:gd name="T6" fmla="*/ 1230 w 1231"/>
                <a:gd name="T7" fmla="*/ 0 h 1402"/>
                <a:gd name="T8" fmla="*/ 649 w 1231"/>
                <a:gd name="T9" fmla="*/ 1401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1" h="1402">
                  <a:moveTo>
                    <a:pt x="649" y="1401"/>
                  </a:moveTo>
                  <a:lnTo>
                    <a:pt x="0" y="406"/>
                  </a:lnTo>
                  <a:lnTo>
                    <a:pt x="850" y="0"/>
                  </a:lnTo>
                  <a:lnTo>
                    <a:pt x="1230" y="0"/>
                  </a:lnTo>
                  <a:lnTo>
                    <a:pt x="649" y="140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4386AA8D-C4AA-364B-A417-E1964CC45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527" y="5135582"/>
              <a:ext cx="250585" cy="2713245"/>
            </a:xfrm>
            <a:custGeom>
              <a:avLst/>
              <a:gdLst>
                <a:gd name="T0" fmla="*/ 382 w 383"/>
                <a:gd name="T1" fmla="*/ 4152 h 4153"/>
                <a:gd name="T2" fmla="*/ 382 w 383"/>
                <a:gd name="T3" fmla="*/ 78 h 4153"/>
                <a:gd name="T4" fmla="*/ 382 w 383"/>
                <a:gd name="T5" fmla="*/ 78 h 4153"/>
                <a:gd name="T6" fmla="*/ 304 w 383"/>
                <a:gd name="T7" fmla="*/ 0 h 4153"/>
                <a:gd name="T8" fmla="*/ 77 w 383"/>
                <a:gd name="T9" fmla="*/ 0 h 4153"/>
                <a:gd name="T10" fmla="*/ 77 w 383"/>
                <a:gd name="T11" fmla="*/ 0 h 4153"/>
                <a:gd name="T12" fmla="*/ 0 w 383"/>
                <a:gd name="T13" fmla="*/ 78 h 4153"/>
                <a:gd name="T14" fmla="*/ 0 w 383"/>
                <a:gd name="T15" fmla="*/ 4152 h 4153"/>
                <a:gd name="T16" fmla="*/ 382 w 383"/>
                <a:gd name="T17" fmla="*/ 4152 h 4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3" h="4153">
                  <a:moveTo>
                    <a:pt x="382" y="4152"/>
                  </a:moveTo>
                  <a:lnTo>
                    <a:pt x="382" y="78"/>
                  </a:lnTo>
                  <a:lnTo>
                    <a:pt x="382" y="78"/>
                  </a:lnTo>
                  <a:cubicBezTo>
                    <a:pt x="382" y="35"/>
                    <a:pt x="347" y="0"/>
                    <a:pt x="304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34" y="0"/>
                    <a:pt x="0" y="35"/>
                    <a:pt x="0" y="78"/>
                  </a:cubicBezTo>
                  <a:lnTo>
                    <a:pt x="0" y="4152"/>
                  </a:lnTo>
                  <a:lnTo>
                    <a:pt x="382" y="4152"/>
                  </a:lnTo>
                </a:path>
              </a:pathLst>
            </a:custGeom>
            <a:solidFill>
              <a:srgbClr val="FFF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A94D5C0-5265-864A-B60D-68DBD64FE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3766" y="5135582"/>
              <a:ext cx="250585" cy="2713245"/>
            </a:xfrm>
            <a:custGeom>
              <a:avLst/>
              <a:gdLst>
                <a:gd name="T0" fmla="*/ 383 w 384"/>
                <a:gd name="T1" fmla="*/ 4152 h 4153"/>
                <a:gd name="T2" fmla="*/ 383 w 384"/>
                <a:gd name="T3" fmla="*/ 78 h 4153"/>
                <a:gd name="T4" fmla="*/ 383 w 384"/>
                <a:gd name="T5" fmla="*/ 78 h 4153"/>
                <a:gd name="T6" fmla="*/ 306 w 384"/>
                <a:gd name="T7" fmla="*/ 0 h 4153"/>
                <a:gd name="T8" fmla="*/ 78 w 384"/>
                <a:gd name="T9" fmla="*/ 0 h 4153"/>
                <a:gd name="T10" fmla="*/ 78 w 384"/>
                <a:gd name="T11" fmla="*/ 0 h 4153"/>
                <a:gd name="T12" fmla="*/ 0 w 384"/>
                <a:gd name="T13" fmla="*/ 78 h 4153"/>
                <a:gd name="T14" fmla="*/ 0 w 384"/>
                <a:gd name="T15" fmla="*/ 4152 h 4153"/>
                <a:gd name="T16" fmla="*/ 383 w 384"/>
                <a:gd name="T17" fmla="*/ 4152 h 4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4153">
                  <a:moveTo>
                    <a:pt x="383" y="4152"/>
                  </a:moveTo>
                  <a:lnTo>
                    <a:pt x="383" y="78"/>
                  </a:lnTo>
                  <a:lnTo>
                    <a:pt x="383" y="78"/>
                  </a:lnTo>
                  <a:cubicBezTo>
                    <a:pt x="383" y="35"/>
                    <a:pt x="349" y="0"/>
                    <a:pt x="306" y="0"/>
                  </a:cubicBezTo>
                  <a:lnTo>
                    <a:pt x="78" y="0"/>
                  </a:lnTo>
                  <a:lnTo>
                    <a:pt x="78" y="0"/>
                  </a:lnTo>
                  <a:cubicBezTo>
                    <a:pt x="36" y="0"/>
                    <a:pt x="0" y="35"/>
                    <a:pt x="0" y="78"/>
                  </a:cubicBezTo>
                  <a:lnTo>
                    <a:pt x="0" y="4152"/>
                  </a:lnTo>
                  <a:lnTo>
                    <a:pt x="383" y="4152"/>
                  </a:lnTo>
                </a:path>
              </a:pathLst>
            </a:custGeom>
            <a:solidFill>
              <a:srgbClr val="F4E7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B9D09268-24FC-8D43-9849-4E5D2C6F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0921" y="7730732"/>
              <a:ext cx="365797" cy="368679"/>
            </a:xfrm>
            <a:custGeom>
              <a:avLst/>
              <a:gdLst>
                <a:gd name="T0" fmla="*/ 561 w 562"/>
                <a:gd name="T1" fmla="*/ 391 h 563"/>
                <a:gd name="T2" fmla="*/ 561 w 562"/>
                <a:gd name="T3" fmla="*/ 391 h 563"/>
                <a:gd name="T4" fmla="*/ 392 w 562"/>
                <a:gd name="T5" fmla="*/ 562 h 563"/>
                <a:gd name="T6" fmla="*/ 170 w 562"/>
                <a:gd name="T7" fmla="*/ 562 h 563"/>
                <a:gd name="T8" fmla="*/ 170 w 562"/>
                <a:gd name="T9" fmla="*/ 562 h 563"/>
                <a:gd name="T10" fmla="*/ 0 w 562"/>
                <a:gd name="T11" fmla="*/ 391 h 563"/>
                <a:gd name="T12" fmla="*/ 0 w 562"/>
                <a:gd name="T13" fmla="*/ 170 h 563"/>
                <a:gd name="T14" fmla="*/ 0 w 562"/>
                <a:gd name="T15" fmla="*/ 170 h 563"/>
                <a:gd name="T16" fmla="*/ 170 w 562"/>
                <a:gd name="T17" fmla="*/ 0 h 563"/>
                <a:gd name="T18" fmla="*/ 392 w 562"/>
                <a:gd name="T19" fmla="*/ 0 h 563"/>
                <a:gd name="T20" fmla="*/ 392 w 562"/>
                <a:gd name="T21" fmla="*/ 0 h 563"/>
                <a:gd name="T22" fmla="*/ 561 w 562"/>
                <a:gd name="T23" fmla="*/ 170 h 563"/>
                <a:gd name="T24" fmla="*/ 561 w 562"/>
                <a:gd name="T25" fmla="*/ 39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2" h="563">
                  <a:moveTo>
                    <a:pt x="561" y="391"/>
                  </a:moveTo>
                  <a:lnTo>
                    <a:pt x="561" y="391"/>
                  </a:lnTo>
                  <a:cubicBezTo>
                    <a:pt x="561" y="485"/>
                    <a:pt x="485" y="562"/>
                    <a:pt x="392" y="562"/>
                  </a:cubicBezTo>
                  <a:lnTo>
                    <a:pt x="170" y="562"/>
                  </a:lnTo>
                  <a:lnTo>
                    <a:pt x="170" y="562"/>
                  </a:lnTo>
                  <a:cubicBezTo>
                    <a:pt x="76" y="562"/>
                    <a:pt x="0" y="485"/>
                    <a:pt x="0" y="391"/>
                  </a:cubicBezTo>
                  <a:lnTo>
                    <a:pt x="0" y="170"/>
                  </a:lnTo>
                  <a:lnTo>
                    <a:pt x="0" y="170"/>
                  </a:lnTo>
                  <a:cubicBezTo>
                    <a:pt x="0" y="76"/>
                    <a:pt x="76" y="0"/>
                    <a:pt x="170" y="0"/>
                  </a:cubicBezTo>
                  <a:lnTo>
                    <a:pt x="392" y="0"/>
                  </a:lnTo>
                  <a:lnTo>
                    <a:pt x="392" y="0"/>
                  </a:lnTo>
                  <a:cubicBezTo>
                    <a:pt x="485" y="0"/>
                    <a:pt x="561" y="76"/>
                    <a:pt x="561" y="170"/>
                  </a:cubicBezTo>
                  <a:lnTo>
                    <a:pt x="561" y="39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A0ED7326-DB0C-E144-8EA2-8FDAE6843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6160" y="7730732"/>
              <a:ext cx="368679" cy="368679"/>
            </a:xfrm>
            <a:custGeom>
              <a:avLst/>
              <a:gdLst>
                <a:gd name="T0" fmla="*/ 562 w 563"/>
                <a:gd name="T1" fmla="*/ 391 h 563"/>
                <a:gd name="T2" fmla="*/ 562 w 563"/>
                <a:gd name="T3" fmla="*/ 391 h 563"/>
                <a:gd name="T4" fmla="*/ 392 w 563"/>
                <a:gd name="T5" fmla="*/ 562 h 563"/>
                <a:gd name="T6" fmla="*/ 170 w 563"/>
                <a:gd name="T7" fmla="*/ 562 h 563"/>
                <a:gd name="T8" fmla="*/ 170 w 563"/>
                <a:gd name="T9" fmla="*/ 562 h 563"/>
                <a:gd name="T10" fmla="*/ 0 w 563"/>
                <a:gd name="T11" fmla="*/ 391 h 563"/>
                <a:gd name="T12" fmla="*/ 0 w 563"/>
                <a:gd name="T13" fmla="*/ 170 h 563"/>
                <a:gd name="T14" fmla="*/ 0 w 563"/>
                <a:gd name="T15" fmla="*/ 170 h 563"/>
                <a:gd name="T16" fmla="*/ 170 w 563"/>
                <a:gd name="T17" fmla="*/ 0 h 563"/>
                <a:gd name="T18" fmla="*/ 392 w 563"/>
                <a:gd name="T19" fmla="*/ 0 h 563"/>
                <a:gd name="T20" fmla="*/ 392 w 563"/>
                <a:gd name="T21" fmla="*/ 0 h 563"/>
                <a:gd name="T22" fmla="*/ 562 w 563"/>
                <a:gd name="T23" fmla="*/ 170 h 563"/>
                <a:gd name="T24" fmla="*/ 562 w 563"/>
                <a:gd name="T25" fmla="*/ 39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3" h="563">
                  <a:moveTo>
                    <a:pt x="562" y="391"/>
                  </a:moveTo>
                  <a:lnTo>
                    <a:pt x="562" y="391"/>
                  </a:lnTo>
                  <a:cubicBezTo>
                    <a:pt x="562" y="485"/>
                    <a:pt x="485" y="562"/>
                    <a:pt x="392" y="562"/>
                  </a:cubicBezTo>
                  <a:lnTo>
                    <a:pt x="170" y="562"/>
                  </a:lnTo>
                  <a:lnTo>
                    <a:pt x="170" y="562"/>
                  </a:lnTo>
                  <a:cubicBezTo>
                    <a:pt x="76" y="562"/>
                    <a:pt x="0" y="485"/>
                    <a:pt x="0" y="391"/>
                  </a:cubicBezTo>
                  <a:lnTo>
                    <a:pt x="0" y="170"/>
                  </a:lnTo>
                  <a:lnTo>
                    <a:pt x="0" y="170"/>
                  </a:lnTo>
                  <a:cubicBezTo>
                    <a:pt x="0" y="76"/>
                    <a:pt x="76" y="0"/>
                    <a:pt x="170" y="0"/>
                  </a:cubicBezTo>
                  <a:lnTo>
                    <a:pt x="392" y="0"/>
                  </a:lnTo>
                  <a:lnTo>
                    <a:pt x="392" y="0"/>
                  </a:lnTo>
                  <a:cubicBezTo>
                    <a:pt x="485" y="0"/>
                    <a:pt x="562" y="76"/>
                    <a:pt x="562" y="170"/>
                  </a:cubicBezTo>
                  <a:lnTo>
                    <a:pt x="562" y="39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0264B638-D8B8-DA4A-B75A-BC24CDD65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7170" y="2635479"/>
              <a:ext cx="354278" cy="829527"/>
            </a:xfrm>
            <a:custGeom>
              <a:avLst/>
              <a:gdLst>
                <a:gd name="T0" fmla="*/ 414 w 544"/>
                <a:gd name="T1" fmla="*/ 981 h 1271"/>
                <a:gd name="T2" fmla="*/ 414 w 544"/>
                <a:gd name="T3" fmla="*/ 981 h 1271"/>
                <a:gd name="T4" fmla="*/ 231 w 544"/>
                <a:gd name="T5" fmla="*/ 1263 h 1271"/>
                <a:gd name="T6" fmla="*/ 231 w 544"/>
                <a:gd name="T7" fmla="*/ 1263 h 1271"/>
                <a:gd name="T8" fmla="*/ 7 w 544"/>
                <a:gd name="T9" fmla="*/ 1013 h 1271"/>
                <a:gd name="T10" fmla="*/ 51 w 544"/>
                <a:gd name="T11" fmla="*/ 230 h 1271"/>
                <a:gd name="T12" fmla="*/ 51 w 544"/>
                <a:gd name="T13" fmla="*/ 230 h 1271"/>
                <a:gd name="T14" fmla="*/ 300 w 544"/>
                <a:gd name="T15" fmla="*/ 7 h 1271"/>
                <a:gd name="T16" fmla="*/ 300 w 544"/>
                <a:gd name="T17" fmla="*/ 7 h 1271"/>
                <a:gd name="T18" fmla="*/ 523 w 544"/>
                <a:gd name="T19" fmla="*/ 256 h 1271"/>
                <a:gd name="T20" fmla="*/ 523 w 544"/>
                <a:gd name="T21" fmla="*/ 256 h 1271"/>
                <a:gd name="T22" fmla="*/ 414 w 544"/>
                <a:gd name="T23" fmla="*/ 981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1271">
                  <a:moveTo>
                    <a:pt x="414" y="981"/>
                  </a:moveTo>
                  <a:lnTo>
                    <a:pt x="414" y="981"/>
                  </a:lnTo>
                  <a:cubicBezTo>
                    <a:pt x="409" y="1111"/>
                    <a:pt x="361" y="1270"/>
                    <a:pt x="231" y="1263"/>
                  </a:cubicBezTo>
                  <a:lnTo>
                    <a:pt x="231" y="1263"/>
                  </a:lnTo>
                  <a:cubicBezTo>
                    <a:pt x="100" y="1255"/>
                    <a:pt x="0" y="1144"/>
                    <a:pt x="7" y="1013"/>
                  </a:cubicBezTo>
                  <a:lnTo>
                    <a:pt x="51" y="230"/>
                  </a:lnTo>
                  <a:lnTo>
                    <a:pt x="51" y="230"/>
                  </a:lnTo>
                  <a:cubicBezTo>
                    <a:pt x="58" y="100"/>
                    <a:pt x="169" y="0"/>
                    <a:pt x="300" y="7"/>
                  </a:cubicBezTo>
                  <a:lnTo>
                    <a:pt x="300" y="7"/>
                  </a:lnTo>
                  <a:cubicBezTo>
                    <a:pt x="431" y="14"/>
                    <a:pt x="543" y="127"/>
                    <a:pt x="523" y="256"/>
                  </a:cubicBezTo>
                  <a:lnTo>
                    <a:pt x="523" y="256"/>
                  </a:lnTo>
                  <a:cubicBezTo>
                    <a:pt x="496" y="437"/>
                    <a:pt x="429" y="626"/>
                    <a:pt x="414" y="98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A846C7DA-68BE-5B4F-87C7-847CB2007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3115" y="2635479"/>
              <a:ext cx="354276" cy="829527"/>
            </a:xfrm>
            <a:custGeom>
              <a:avLst/>
              <a:gdLst>
                <a:gd name="T0" fmla="*/ 130 w 544"/>
                <a:gd name="T1" fmla="*/ 981 h 1271"/>
                <a:gd name="T2" fmla="*/ 130 w 544"/>
                <a:gd name="T3" fmla="*/ 981 h 1271"/>
                <a:gd name="T4" fmla="*/ 313 w 544"/>
                <a:gd name="T5" fmla="*/ 1263 h 1271"/>
                <a:gd name="T6" fmla="*/ 313 w 544"/>
                <a:gd name="T7" fmla="*/ 1263 h 1271"/>
                <a:gd name="T8" fmla="*/ 536 w 544"/>
                <a:gd name="T9" fmla="*/ 1013 h 1271"/>
                <a:gd name="T10" fmla="*/ 493 w 544"/>
                <a:gd name="T11" fmla="*/ 230 h 1271"/>
                <a:gd name="T12" fmla="*/ 493 w 544"/>
                <a:gd name="T13" fmla="*/ 230 h 1271"/>
                <a:gd name="T14" fmla="*/ 244 w 544"/>
                <a:gd name="T15" fmla="*/ 7 h 1271"/>
                <a:gd name="T16" fmla="*/ 244 w 544"/>
                <a:gd name="T17" fmla="*/ 7 h 1271"/>
                <a:gd name="T18" fmla="*/ 20 w 544"/>
                <a:gd name="T19" fmla="*/ 256 h 1271"/>
                <a:gd name="T20" fmla="*/ 20 w 544"/>
                <a:gd name="T21" fmla="*/ 256 h 1271"/>
                <a:gd name="T22" fmla="*/ 130 w 544"/>
                <a:gd name="T23" fmla="*/ 981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1271">
                  <a:moveTo>
                    <a:pt x="130" y="981"/>
                  </a:moveTo>
                  <a:lnTo>
                    <a:pt x="130" y="981"/>
                  </a:lnTo>
                  <a:cubicBezTo>
                    <a:pt x="135" y="1111"/>
                    <a:pt x="182" y="1270"/>
                    <a:pt x="313" y="1263"/>
                  </a:cubicBezTo>
                  <a:lnTo>
                    <a:pt x="313" y="1263"/>
                  </a:lnTo>
                  <a:cubicBezTo>
                    <a:pt x="444" y="1255"/>
                    <a:pt x="543" y="1144"/>
                    <a:pt x="536" y="1013"/>
                  </a:cubicBezTo>
                  <a:lnTo>
                    <a:pt x="493" y="230"/>
                  </a:lnTo>
                  <a:lnTo>
                    <a:pt x="493" y="230"/>
                  </a:lnTo>
                  <a:cubicBezTo>
                    <a:pt x="486" y="100"/>
                    <a:pt x="374" y="0"/>
                    <a:pt x="244" y="7"/>
                  </a:cubicBezTo>
                  <a:lnTo>
                    <a:pt x="244" y="7"/>
                  </a:lnTo>
                  <a:cubicBezTo>
                    <a:pt x="113" y="14"/>
                    <a:pt x="0" y="127"/>
                    <a:pt x="20" y="256"/>
                  </a:cubicBezTo>
                  <a:lnTo>
                    <a:pt x="20" y="256"/>
                  </a:lnTo>
                  <a:cubicBezTo>
                    <a:pt x="49" y="437"/>
                    <a:pt x="116" y="626"/>
                    <a:pt x="130" y="98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ABA94AA5-9AD5-6141-96FA-7403A799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334" y="1152123"/>
              <a:ext cx="2796775" cy="3162572"/>
            </a:xfrm>
            <a:custGeom>
              <a:avLst/>
              <a:gdLst>
                <a:gd name="T0" fmla="*/ 4169 w 4281"/>
                <a:gd name="T1" fmla="*/ 3722 h 4842"/>
                <a:gd name="T2" fmla="*/ 4169 w 4281"/>
                <a:gd name="T3" fmla="*/ 3722 h 4842"/>
                <a:gd name="T4" fmla="*/ 3162 w 4281"/>
                <a:gd name="T5" fmla="*/ 4841 h 4842"/>
                <a:gd name="T6" fmla="*/ 1120 w 4281"/>
                <a:gd name="T7" fmla="*/ 4841 h 4842"/>
                <a:gd name="T8" fmla="*/ 1120 w 4281"/>
                <a:gd name="T9" fmla="*/ 4841 h 4842"/>
                <a:gd name="T10" fmla="*/ 112 w 4281"/>
                <a:gd name="T11" fmla="*/ 3722 h 4842"/>
                <a:gd name="T12" fmla="*/ 0 w 4281"/>
                <a:gd name="T13" fmla="*/ 1119 h 4842"/>
                <a:gd name="T14" fmla="*/ 0 w 4281"/>
                <a:gd name="T15" fmla="*/ 1119 h 4842"/>
                <a:gd name="T16" fmla="*/ 1008 w 4281"/>
                <a:gd name="T17" fmla="*/ 0 h 4842"/>
                <a:gd name="T18" fmla="*/ 3273 w 4281"/>
                <a:gd name="T19" fmla="*/ 0 h 4842"/>
                <a:gd name="T20" fmla="*/ 3273 w 4281"/>
                <a:gd name="T21" fmla="*/ 0 h 4842"/>
                <a:gd name="T22" fmla="*/ 4280 w 4281"/>
                <a:gd name="T23" fmla="*/ 1119 h 4842"/>
                <a:gd name="T24" fmla="*/ 4169 w 4281"/>
                <a:gd name="T25" fmla="*/ 3722 h 4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81" h="4842">
                  <a:moveTo>
                    <a:pt x="4169" y="3722"/>
                  </a:moveTo>
                  <a:lnTo>
                    <a:pt x="4169" y="3722"/>
                  </a:lnTo>
                  <a:cubicBezTo>
                    <a:pt x="4169" y="4340"/>
                    <a:pt x="3779" y="4841"/>
                    <a:pt x="3162" y="4841"/>
                  </a:cubicBezTo>
                  <a:lnTo>
                    <a:pt x="1120" y="4841"/>
                  </a:lnTo>
                  <a:lnTo>
                    <a:pt x="1120" y="4841"/>
                  </a:lnTo>
                  <a:cubicBezTo>
                    <a:pt x="501" y="4841"/>
                    <a:pt x="112" y="4340"/>
                    <a:pt x="112" y="3722"/>
                  </a:cubicBezTo>
                  <a:lnTo>
                    <a:pt x="0" y="1119"/>
                  </a:lnTo>
                  <a:lnTo>
                    <a:pt x="0" y="1119"/>
                  </a:lnTo>
                  <a:cubicBezTo>
                    <a:pt x="0" y="501"/>
                    <a:pt x="390" y="0"/>
                    <a:pt x="1008" y="0"/>
                  </a:cubicBezTo>
                  <a:lnTo>
                    <a:pt x="3273" y="0"/>
                  </a:lnTo>
                  <a:lnTo>
                    <a:pt x="3273" y="0"/>
                  </a:lnTo>
                  <a:cubicBezTo>
                    <a:pt x="3892" y="0"/>
                    <a:pt x="4280" y="501"/>
                    <a:pt x="4280" y="1119"/>
                  </a:cubicBezTo>
                  <a:lnTo>
                    <a:pt x="4169" y="372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B7340A3-147B-3D41-9A8D-A97FECA3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1521" y="1152123"/>
              <a:ext cx="1396946" cy="3162572"/>
            </a:xfrm>
            <a:custGeom>
              <a:avLst/>
              <a:gdLst>
                <a:gd name="T0" fmla="*/ 1132 w 2140"/>
                <a:gd name="T1" fmla="*/ 0 h 4842"/>
                <a:gd name="T2" fmla="*/ 0 w 2140"/>
                <a:gd name="T3" fmla="*/ 0 h 4842"/>
                <a:gd name="T4" fmla="*/ 0 w 2140"/>
                <a:gd name="T5" fmla="*/ 4841 h 4842"/>
                <a:gd name="T6" fmla="*/ 1021 w 2140"/>
                <a:gd name="T7" fmla="*/ 4841 h 4842"/>
                <a:gd name="T8" fmla="*/ 1021 w 2140"/>
                <a:gd name="T9" fmla="*/ 4841 h 4842"/>
                <a:gd name="T10" fmla="*/ 2028 w 2140"/>
                <a:gd name="T11" fmla="*/ 3722 h 4842"/>
                <a:gd name="T12" fmla="*/ 2139 w 2140"/>
                <a:gd name="T13" fmla="*/ 1119 h 4842"/>
                <a:gd name="T14" fmla="*/ 2139 w 2140"/>
                <a:gd name="T15" fmla="*/ 1119 h 4842"/>
                <a:gd name="T16" fmla="*/ 1132 w 2140"/>
                <a:gd name="T17" fmla="*/ 0 h 4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0" h="4842">
                  <a:moveTo>
                    <a:pt x="1132" y="0"/>
                  </a:moveTo>
                  <a:lnTo>
                    <a:pt x="0" y="0"/>
                  </a:lnTo>
                  <a:lnTo>
                    <a:pt x="0" y="4841"/>
                  </a:lnTo>
                  <a:lnTo>
                    <a:pt x="1021" y="4841"/>
                  </a:lnTo>
                  <a:lnTo>
                    <a:pt x="1021" y="4841"/>
                  </a:lnTo>
                  <a:cubicBezTo>
                    <a:pt x="1639" y="4841"/>
                    <a:pt x="2028" y="4340"/>
                    <a:pt x="2028" y="3722"/>
                  </a:cubicBezTo>
                  <a:lnTo>
                    <a:pt x="2139" y="1119"/>
                  </a:lnTo>
                  <a:lnTo>
                    <a:pt x="2139" y="1119"/>
                  </a:lnTo>
                  <a:cubicBezTo>
                    <a:pt x="2139" y="501"/>
                    <a:pt x="1751" y="0"/>
                    <a:pt x="1132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33EC4208-9FA1-864E-A11F-704BEF286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8328" y="1696501"/>
              <a:ext cx="1500637" cy="3416039"/>
            </a:xfrm>
            <a:custGeom>
              <a:avLst/>
              <a:gdLst>
                <a:gd name="T0" fmla="*/ 1248 w 2298"/>
                <a:gd name="T1" fmla="*/ 3297 h 5228"/>
                <a:gd name="T2" fmla="*/ 1248 w 2298"/>
                <a:gd name="T3" fmla="*/ 3297 h 5228"/>
                <a:gd name="T4" fmla="*/ 293 w 2298"/>
                <a:gd name="T5" fmla="*/ 2174 h 5228"/>
                <a:gd name="T6" fmla="*/ 223 w 2298"/>
                <a:gd name="T7" fmla="*/ 323 h 5228"/>
                <a:gd name="T8" fmla="*/ 223 w 2298"/>
                <a:gd name="T9" fmla="*/ 323 h 5228"/>
                <a:gd name="T10" fmla="*/ 0 w 2298"/>
                <a:gd name="T11" fmla="*/ 311 h 5228"/>
                <a:gd name="T12" fmla="*/ 213 w 2298"/>
                <a:gd name="T13" fmla="*/ 2929 h 5228"/>
                <a:gd name="T14" fmla="*/ 213 w 2298"/>
                <a:gd name="T15" fmla="*/ 2929 h 5228"/>
                <a:gd name="T16" fmla="*/ 2241 w 2298"/>
                <a:gd name="T17" fmla="*/ 5227 h 5228"/>
                <a:gd name="T18" fmla="*/ 2297 w 2298"/>
                <a:gd name="T19" fmla="*/ 3982 h 5228"/>
                <a:gd name="T20" fmla="*/ 2241 w 2298"/>
                <a:gd name="T21" fmla="*/ 2962 h 5228"/>
                <a:gd name="T22" fmla="*/ 2241 w 2298"/>
                <a:gd name="T23" fmla="*/ 2962 h 5228"/>
                <a:gd name="T24" fmla="*/ 1248 w 2298"/>
                <a:gd name="T25" fmla="*/ 3297 h 5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8" h="5228">
                  <a:moveTo>
                    <a:pt x="1248" y="3297"/>
                  </a:moveTo>
                  <a:lnTo>
                    <a:pt x="1248" y="3297"/>
                  </a:lnTo>
                  <a:cubicBezTo>
                    <a:pt x="749" y="3716"/>
                    <a:pt x="293" y="2825"/>
                    <a:pt x="293" y="2174"/>
                  </a:cubicBezTo>
                  <a:lnTo>
                    <a:pt x="223" y="323"/>
                  </a:lnTo>
                  <a:lnTo>
                    <a:pt x="223" y="323"/>
                  </a:lnTo>
                  <a:cubicBezTo>
                    <a:pt x="176" y="450"/>
                    <a:pt x="0" y="0"/>
                    <a:pt x="0" y="311"/>
                  </a:cubicBezTo>
                  <a:lnTo>
                    <a:pt x="213" y="2929"/>
                  </a:lnTo>
                  <a:lnTo>
                    <a:pt x="213" y="2929"/>
                  </a:lnTo>
                  <a:cubicBezTo>
                    <a:pt x="213" y="4721"/>
                    <a:pt x="2241" y="5227"/>
                    <a:pt x="2241" y="5227"/>
                  </a:cubicBezTo>
                  <a:lnTo>
                    <a:pt x="2297" y="3982"/>
                  </a:lnTo>
                  <a:lnTo>
                    <a:pt x="2241" y="2962"/>
                  </a:lnTo>
                  <a:lnTo>
                    <a:pt x="2241" y="2962"/>
                  </a:lnTo>
                  <a:cubicBezTo>
                    <a:pt x="1627" y="2962"/>
                    <a:pt x="1460" y="3119"/>
                    <a:pt x="1248" y="329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5C7AD990-58DD-FD4E-95E4-E3BFE41C8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1521" y="1592810"/>
              <a:ext cx="1460312" cy="3519730"/>
            </a:xfrm>
            <a:custGeom>
              <a:avLst/>
              <a:gdLst>
                <a:gd name="T0" fmla="*/ 993 w 2234"/>
                <a:gd name="T1" fmla="*/ 3458 h 5389"/>
                <a:gd name="T2" fmla="*/ 993 w 2234"/>
                <a:gd name="T3" fmla="*/ 3458 h 5389"/>
                <a:gd name="T4" fmla="*/ 1947 w 2234"/>
                <a:gd name="T5" fmla="*/ 2335 h 5389"/>
                <a:gd name="T6" fmla="*/ 2016 w 2234"/>
                <a:gd name="T7" fmla="*/ 474 h 5389"/>
                <a:gd name="T8" fmla="*/ 2016 w 2234"/>
                <a:gd name="T9" fmla="*/ 474 h 5389"/>
                <a:gd name="T10" fmla="*/ 2233 w 2234"/>
                <a:gd name="T11" fmla="*/ 311 h 5389"/>
                <a:gd name="T12" fmla="*/ 2027 w 2234"/>
                <a:gd name="T13" fmla="*/ 3090 h 5389"/>
                <a:gd name="T14" fmla="*/ 2027 w 2234"/>
                <a:gd name="T15" fmla="*/ 3090 h 5389"/>
                <a:gd name="T16" fmla="*/ 0 w 2234"/>
                <a:gd name="T17" fmla="*/ 5388 h 5389"/>
                <a:gd name="T18" fmla="*/ 0 w 2234"/>
                <a:gd name="T19" fmla="*/ 3123 h 5389"/>
                <a:gd name="T20" fmla="*/ 0 w 2234"/>
                <a:gd name="T21" fmla="*/ 3123 h 5389"/>
                <a:gd name="T22" fmla="*/ 993 w 2234"/>
                <a:gd name="T23" fmla="*/ 3458 h 5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4" h="5389">
                  <a:moveTo>
                    <a:pt x="993" y="3458"/>
                  </a:moveTo>
                  <a:lnTo>
                    <a:pt x="993" y="3458"/>
                  </a:lnTo>
                  <a:cubicBezTo>
                    <a:pt x="1490" y="3877"/>
                    <a:pt x="1947" y="2986"/>
                    <a:pt x="1947" y="2335"/>
                  </a:cubicBezTo>
                  <a:lnTo>
                    <a:pt x="2016" y="474"/>
                  </a:lnTo>
                  <a:lnTo>
                    <a:pt x="2016" y="474"/>
                  </a:lnTo>
                  <a:cubicBezTo>
                    <a:pt x="2063" y="601"/>
                    <a:pt x="2233" y="0"/>
                    <a:pt x="2233" y="311"/>
                  </a:cubicBezTo>
                  <a:lnTo>
                    <a:pt x="2027" y="3090"/>
                  </a:lnTo>
                  <a:lnTo>
                    <a:pt x="2027" y="3090"/>
                  </a:lnTo>
                  <a:cubicBezTo>
                    <a:pt x="2027" y="4882"/>
                    <a:pt x="0" y="5388"/>
                    <a:pt x="0" y="5388"/>
                  </a:cubicBezTo>
                  <a:lnTo>
                    <a:pt x="0" y="3123"/>
                  </a:lnTo>
                  <a:lnTo>
                    <a:pt x="0" y="3123"/>
                  </a:lnTo>
                  <a:cubicBezTo>
                    <a:pt x="613" y="3123"/>
                    <a:pt x="781" y="3280"/>
                    <a:pt x="993" y="345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E665B53A-398E-464A-BEAE-8B255D6E8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3552" y="3963298"/>
              <a:ext cx="930339" cy="443567"/>
            </a:xfrm>
            <a:custGeom>
              <a:avLst/>
              <a:gdLst>
                <a:gd name="T0" fmla="*/ 734 w 1426"/>
                <a:gd name="T1" fmla="*/ 680 h 681"/>
                <a:gd name="T2" fmla="*/ 734 w 1426"/>
                <a:gd name="T3" fmla="*/ 680 h 681"/>
                <a:gd name="T4" fmla="*/ 20 w 1426"/>
                <a:gd name="T5" fmla="*/ 72 h 681"/>
                <a:gd name="T6" fmla="*/ 20 w 1426"/>
                <a:gd name="T7" fmla="*/ 72 h 681"/>
                <a:gd name="T8" fmla="*/ 156 w 1426"/>
                <a:gd name="T9" fmla="*/ 18 h 681"/>
                <a:gd name="T10" fmla="*/ 156 w 1426"/>
                <a:gd name="T11" fmla="*/ 18 h 681"/>
                <a:gd name="T12" fmla="*/ 1270 w 1426"/>
                <a:gd name="T13" fmla="*/ 18 h 681"/>
                <a:gd name="T14" fmla="*/ 1270 w 1426"/>
                <a:gd name="T15" fmla="*/ 18 h 681"/>
                <a:gd name="T16" fmla="*/ 1405 w 1426"/>
                <a:gd name="T17" fmla="*/ 72 h 681"/>
                <a:gd name="T18" fmla="*/ 1405 w 1426"/>
                <a:gd name="T19" fmla="*/ 72 h 681"/>
                <a:gd name="T20" fmla="*/ 734 w 1426"/>
                <a:gd name="T21" fmla="*/ 6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6" h="681">
                  <a:moveTo>
                    <a:pt x="734" y="680"/>
                  </a:moveTo>
                  <a:lnTo>
                    <a:pt x="734" y="680"/>
                  </a:lnTo>
                  <a:cubicBezTo>
                    <a:pt x="119" y="680"/>
                    <a:pt x="0" y="120"/>
                    <a:pt x="20" y="72"/>
                  </a:cubicBezTo>
                  <a:lnTo>
                    <a:pt x="20" y="72"/>
                  </a:lnTo>
                  <a:cubicBezTo>
                    <a:pt x="41" y="24"/>
                    <a:pt x="102" y="0"/>
                    <a:pt x="156" y="18"/>
                  </a:cubicBezTo>
                  <a:lnTo>
                    <a:pt x="156" y="18"/>
                  </a:lnTo>
                  <a:cubicBezTo>
                    <a:pt x="161" y="20"/>
                    <a:pt x="722" y="204"/>
                    <a:pt x="1270" y="18"/>
                  </a:cubicBezTo>
                  <a:lnTo>
                    <a:pt x="1270" y="18"/>
                  </a:lnTo>
                  <a:cubicBezTo>
                    <a:pt x="1324" y="0"/>
                    <a:pt x="1384" y="24"/>
                    <a:pt x="1405" y="72"/>
                  </a:cubicBezTo>
                  <a:lnTo>
                    <a:pt x="1405" y="72"/>
                  </a:lnTo>
                  <a:cubicBezTo>
                    <a:pt x="1425" y="120"/>
                    <a:pt x="1249" y="680"/>
                    <a:pt x="734" y="6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02EB807-0BAA-C041-895D-6F8C775F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0909" y="2217834"/>
              <a:ext cx="944739" cy="322594"/>
            </a:xfrm>
            <a:custGeom>
              <a:avLst/>
              <a:gdLst>
                <a:gd name="T0" fmla="*/ 240 w 1447"/>
                <a:gd name="T1" fmla="*/ 463 h 493"/>
                <a:gd name="T2" fmla="*/ 240 w 1447"/>
                <a:gd name="T3" fmla="*/ 463 h 493"/>
                <a:gd name="T4" fmla="*/ 1249 w 1447"/>
                <a:gd name="T5" fmla="*/ 462 h 493"/>
                <a:gd name="T6" fmla="*/ 1249 w 1447"/>
                <a:gd name="T7" fmla="*/ 462 h 493"/>
                <a:gd name="T8" fmla="*/ 1360 w 1447"/>
                <a:gd name="T9" fmla="*/ 257 h 493"/>
                <a:gd name="T10" fmla="*/ 1360 w 1447"/>
                <a:gd name="T11" fmla="*/ 257 h 493"/>
                <a:gd name="T12" fmla="*/ 85 w 1447"/>
                <a:gd name="T13" fmla="*/ 197 h 493"/>
                <a:gd name="T14" fmla="*/ 85 w 1447"/>
                <a:gd name="T15" fmla="*/ 197 h 493"/>
                <a:gd name="T16" fmla="*/ 240 w 1447"/>
                <a:gd name="T17" fmla="*/ 46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7" h="493">
                  <a:moveTo>
                    <a:pt x="240" y="463"/>
                  </a:moveTo>
                  <a:lnTo>
                    <a:pt x="240" y="463"/>
                  </a:lnTo>
                  <a:cubicBezTo>
                    <a:pt x="741" y="297"/>
                    <a:pt x="1245" y="460"/>
                    <a:pt x="1249" y="462"/>
                  </a:cubicBezTo>
                  <a:lnTo>
                    <a:pt x="1249" y="462"/>
                  </a:lnTo>
                  <a:cubicBezTo>
                    <a:pt x="1335" y="489"/>
                    <a:pt x="1446" y="285"/>
                    <a:pt x="1360" y="257"/>
                  </a:cubicBezTo>
                  <a:lnTo>
                    <a:pt x="1360" y="257"/>
                  </a:lnTo>
                  <a:cubicBezTo>
                    <a:pt x="1335" y="249"/>
                    <a:pt x="723" y="0"/>
                    <a:pt x="85" y="197"/>
                  </a:cubicBezTo>
                  <a:lnTo>
                    <a:pt x="85" y="197"/>
                  </a:lnTo>
                  <a:cubicBezTo>
                    <a:pt x="0" y="224"/>
                    <a:pt x="152" y="492"/>
                    <a:pt x="240" y="463"/>
                  </a:cubicBezTo>
                </a:path>
              </a:pathLst>
            </a:custGeom>
            <a:solidFill>
              <a:srgbClr val="7749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FB531CC1-5A88-4746-A3C0-A683EC690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1794" y="2261039"/>
              <a:ext cx="941858" cy="285149"/>
            </a:xfrm>
            <a:custGeom>
              <a:avLst/>
              <a:gdLst>
                <a:gd name="T0" fmla="*/ 1208 w 1443"/>
                <a:gd name="T1" fmla="*/ 400 h 436"/>
                <a:gd name="T2" fmla="*/ 1208 w 1443"/>
                <a:gd name="T3" fmla="*/ 400 h 436"/>
                <a:gd name="T4" fmla="*/ 806 w 1443"/>
                <a:gd name="T5" fmla="*/ 271 h 436"/>
                <a:gd name="T6" fmla="*/ 806 w 1443"/>
                <a:gd name="T7" fmla="*/ 271 h 436"/>
                <a:gd name="T8" fmla="*/ 196 w 1443"/>
                <a:gd name="T9" fmla="*/ 399 h 436"/>
                <a:gd name="T10" fmla="*/ 196 w 1443"/>
                <a:gd name="T11" fmla="*/ 399 h 436"/>
                <a:gd name="T12" fmla="*/ 85 w 1443"/>
                <a:gd name="T13" fmla="*/ 194 h 436"/>
                <a:gd name="T14" fmla="*/ 85 w 1443"/>
                <a:gd name="T15" fmla="*/ 194 h 436"/>
                <a:gd name="T16" fmla="*/ 801 w 1443"/>
                <a:gd name="T17" fmla="*/ 3 h 436"/>
                <a:gd name="T18" fmla="*/ 801 w 1443"/>
                <a:gd name="T19" fmla="*/ 3 h 436"/>
                <a:gd name="T20" fmla="*/ 1362 w 1443"/>
                <a:gd name="T21" fmla="*/ 134 h 436"/>
                <a:gd name="T22" fmla="*/ 1362 w 1443"/>
                <a:gd name="T23" fmla="*/ 134 h 436"/>
                <a:gd name="T24" fmla="*/ 1208 w 1443"/>
                <a:gd name="T25" fmla="*/ 40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3" h="436">
                  <a:moveTo>
                    <a:pt x="1208" y="400"/>
                  </a:moveTo>
                  <a:lnTo>
                    <a:pt x="1208" y="400"/>
                  </a:lnTo>
                  <a:cubicBezTo>
                    <a:pt x="1097" y="353"/>
                    <a:pt x="992" y="273"/>
                    <a:pt x="806" y="271"/>
                  </a:cubicBezTo>
                  <a:lnTo>
                    <a:pt x="806" y="271"/>
                  </a:lnTo>
                  <a:cubicBezTo>
                    <a:pt x="467" y="269"/>
                    <a:pt x="200" y="398"/>
                    <a:pt x="196" y="399"/>
                  </a:cubicBezTo>
                  <a:lnTo>
                    <a:pt x="196" y="399"/>
                  </a:lnTo>
                  <a:cubicBezTo>
                    <a:pt x="111" y="426"/>
                    <a:pt x="0" y="222"/>
                    <a:pt x="85" y="194"/>
                  </a:cubicBezTo>
                  <a:lnTo>
                    <a:pt x="85" y="194"/>
                  </a:lnTo>
                  <a:cubicBezTo>
                    <a:pt x="103" y="188"/>
                    <a:pt x="405" y="10"/>
                    <a:pt x="801" y="3"/>
                  </a:cubicBezTo>
                  <a:lnTo>
                    <a:pt x="801" y="3"/>
                  </a:lnTo>
                  <a:cubicBezTo>
                    <a:pt x="975" y="0"/>
                    <a:pt x="1212" y="58"/>
                    <a:pt x="1362" y="134"/>
                  </a:cubicBezTo>
                  <a:lnTo>
                    <a:pt x="1362" y="134"/>
                  </a:lnTo>
                  <a:cubicBezTo>
                    <a:pt x="1442" y="175"/>
                    <a:pt x="1293" y="435"/>
                    <a:pt x="1208" y="400"/>
                  </a:cubicBezTo>
                </a:path>
              </a:pathLst>
            </a:custGeom>
            <a:solidFill>
              <a:srgbClr val="8454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EB52290F-9717-A94A-A9F6-D5BE92191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9413" y="2108382"/>
              <a:ext cx="270748" cy="1627372"/>
            </a:xfrm>
            <a:custGeom>
              <a:avLst/>
              <a:gdLst>
                <a:gd name="T0" fmla="*/ 0 w 415"/>
                <a:gd name="T1" fmla="*/ 2264 h 2490"/>
                <a:gd name="T2" fmla="*/ 0 w 415"/>
                <a:gd name="T3" fmla="*/ 2264 h 2490"/>
                <a:gd name="T4" fmla="*/ 414 w 415"/>
                <a:gd name="T5" fmla="*/ 2489 h 2490"/>
                <a:gd name="T6" fmla="*/ 404 w 415"/>
                <a:gd name="T7" fmla="*/ 0 h 2490"/>
                <a:gd name="T8" fmla="*/ 404 w 415"/>
                <a:gd name="T9" fmla="*/ 0 h 2490"/>
                <a:gd name="T10" fmla="*/ 0 w 415"/>
                <a:gd name="T11" fmla="*/ 2264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2490">
                  <a:moveTo>
                    <a:pt x="0" y="2264"/>
                  </a:moveTo>
                  <a:lnTo>
                    <a:pt x="0" y="2264"/>
                  </a:lnTo>
                  <a:cubicBezTo>
                    <a:pt x="0" y="2387"/>
                    <a:pt x="190" y="2486"/>
                    <a:pt x="414" y="2489"/>
                  </a:cubicBezTo>
                  <a:lnTo>
                    <a:pt x="404" y="0"/>
                  </a:lnTo>
                  <a:lnTo>
                    <a:pt x="404" y="0"/>
                  </a:lnTo>
                  <a:cubicBezTo>
                    <a:pt x="253" y="189"/>
                    <a:pt x="0" y="2264"/>
                    <a:pt x="0" y="226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9916489F-3EBC-DF42-B70F-DCD11E7F3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1522" y="2108382"/>
              <a:ext cx="279388" cy="1627372"/>
            </a:xfrm>
            <a:custGeom>
              <a:avLst/>
              <a:gdLst>
                <a:gd name="T0" fmla="*/ 223 w 426"/>
                <a:gd name="T1" fmla="*/ 850 h 2491"/>
                <a:gd name="T2" fmla="*/ 223 w 426"/>
                <a:gd name="T3" fmla="*/ 850 h 2491"/>
                <a:gd name="T4" fmla="*/ 0 w 426"/>
                <a:gd name="T5" fmla="*/ 0 h 2491"/>
                <a:gd name="T6" fmla="*/ 0 w 426"/>
                <a:gd name="T7" fmla="*/ 2489 h 2491"/>
                <a:gd name="T8" fmla="*/ 0 w 426"/>
                <a:gd name="T9" fmla="*/ 2489 h 2491"/>
                <a:gd name="T10" fmla="*/ 10 w 426"/>
                <a:gd name="T11" fmla="*/ 2490 h 2491"/>
                <a:gd name="T12" fmla="*/ 10 w 426"/>
                <a:gd name="T13" fmla="*/ 2490 h 2491"/>
                <a:gd name="T14" fmla="*/ 425 w 426"/>
                <a:gd name="T15" fmla="*/ 2264 h 2491"/>
                <a:gd name="T16" fmla="*/ 425 w 426"/>
                <a:gd name="T17" fmla="*/ 2264 h 2491"/>
                <a:gd name="T18" fmla="*/ 223 w 426"/>
                <a:gd name="T19" fmla="*/ 85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6" h="2491">
                  <a:moveTo>
                    <a:pt x="223" y="850"/>
                  </a:moveTo>
                  <a:lnTo>
                    <a:pt x="223" y="850"/>
                  </a:lnTo>
                  <a:cubicBezTo>
                    <a:pt x="134" y="317"/>
                    <a:pt x="67" y="60"/>
                    <a:pt x="0" y="0"/>
                  </a:cubicBezTo>
                  <a:lnTo>
                    <a:pt x="0" y="2489"/>
                  </a:lnTo>
                  <a:lnTo>
                    <a:pt x="0" y="2489"/>
                  </a:lnTo>
                  <a:cubicBezTo>
                    <a:pt x="4" y="2489"/>
                    <a:pt x="7" y="2490"/>
                    <a:pt x="10" y="2490"/>
                  </a:cubicBezTo>
                  <a:lnTo>
                    <a:pt x="10" y="2490"/>
                  </a:lnTo>
                  <a:cubicBezTo>
                    <a:pt x="239" y="2490"/>
                    <a:pt x="425" y="2388"/>
                    <a:pt x="425" y="2264"/>
                  </a:cubicBezTo>
                  <a:lnTo>
                    <a:pt x="425" y="2264"/>
                  </a:lnTo>
                  <a:cubicBezTo>
                    <a:pt x="425" y="2264"/>
                    <a:pt x="346" y="1580"/>
                    <a:pt x="223" y="85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331E8439-4B15-5445-94D3-C3840BFC4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6209" y="3565816"/>
              <a:ext cx="175698" cy="146896"/>
            </a:xfrm>
            <a:custGeom>
              <a:avLst/>
              <a:gdLst>
                <a:gd name="T0" fmla="*/ 270 w 271"/>
                <a:gd name="T1" fmla="*/ 111 h 223"/>
                <a:gd name="T2" fmla="*/ 270 w 271"/>
                <a:gd name="T3" fmla="*/ 111 h 223"/>
                <a:gd name="T4" fmla="*/ 135 w 271"/>
                <a:gd name="T5" fmla="*/ 222 h 223"/>
                <a:gd name="T6" fmla="*/ 135 w 271"/>
                <a:gd name="T7" fmla="*/ 222 h 223"/>
                <a:gd name="T8" fmla="*/ 0 w 271"/>
                <a:gd name="T9" fmla="*/ 111 h 223"/>
                <a:gd name="T10" fmla="*/ 0 w 271"/>
                <a:gd name="T11" fmla="*/ 111 h 223"/>
                <a:gd name="T12" fmla="*/ 135 w 271"/>
                <a:gd name="T13" fmla="*/ 0 h 223"/>
                <a:gd name="T14" fmla="*/ 135 w 271"/>
                <a:gd name="T15" fmla="*/ 0 h 223"/>
                <a:gd name="T16" fmla="*/ 270 w 271"/>
                <a:gd name="T17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23">
                  <a:moveTo>
                    <a:pt x="270" y="111"/>
                  </a:moveTo>
                  <a:lnTo>
                    <a:pt x="270" y="111"/>
                  </a:lnTo>
                  <a:cubicBezTo>
                    <a:pt x="270" y="172"/>
                    <a:pt x="210" y="222"/>
                    <a:pt x="135" y="222"/>
                  </a:cubicBezTo>
                  <a:lnTo>
                    <a:pt x="135" y="222"/>
                  </a:lnTo>
                  <a:cubicBezTo>
                    <a:pt x="61" y="222"/>
                    <a:pt x="0" y="172"/>
                    <a:pt x="0" y="111"/>
                  </a:cubicBezTo>
                  <a:lnTo>
                    <a:pt x="0" y="111"/>
                  </a:lnTo>
                  <a:cubicBezTo>
                    <a:pt x="0" y="50"/>
                    <a:pt x="61" y="0"/>
                    <a:pt x="135" y="0"/>
                  </a:cubicBezTo>
                  <a:lnTo>
                    <a:pt x="135" y="0"/>
                  </a:lnTo>
                  <a:cubicBezTo>
                    <a:pt x="210" y="0"/>
                    <a:pt x="270" y="50"/>
                    <a:pt x="270" y="11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74F93C99-53DA-CF43-821B-247860262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2655" y="3565816"/>
              <a:ext cx="175699" cy="146896"/>
            </a:xfrm>
            <a:custGeom>
              <a:avLst/>
              <a:gdLst>
                <a:gd name="T0" fmla="*/ 269 w 270"/>
                <a:gd name="T1" fmla="*/ 111 h 223"/>
                <a:gd name="T2" fmla="*/ 269 w 270"/>
                <a:gd name="T3" fmla="*/ 111 h 223"/>
                <a:gd name="T4" fmla="*/ 134 w 270"/>
                <a:gd name="T5" fmla="*/ 222 h 223"/>
                <a:gd name="T6" fmla="*/ 134 w 270"/>
                <a:gd name="T7" fmla="*/ 222 h 223"/>
                <a:gd name="T8" fmla="*/ 0 w 270"/>
                <a:gd name="T9" fmla="*/ 111 h 223"/>
                <a:gd name="T10" fmla="*/ 0 w 270"/>
                <a:gd name="T11" fmla="*/ 111 h 223"/>
                <a:gd name="T12" fmla="*/ 134 w 270"/>
                <a:gd name="T13" fmla="*/ 0 h 223"/>
                <a:gd name="T14" fmla="*/ 134 w 270"/>
                <a:gd name="T15" fmla="*/ 0 h 223"/>
                <a:gd name="T16" fmla="*/ 269 w 270"/>
                <a:gd name="T17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23">
                  <a:moveTo>
                    <a:pt x="269" y="111"/>
                  </a:moveTo>
                  <a:lnTo>
                    <a:pt x="269" y="111"/>
                  </a:lnTo>
                  <a:cubicBezTo>
                    <a:pt x="269" y="172"/>
                    <a:pt x="209" y="222"/>
                    <a:pt x="134" y="222"/>
                  </a:cubicBezTo>
                  <a:lnTo>
                    <a:pt x="134" y="222"/>
                  </a:lnTo>
                  <a:cubicBezTo>
                    <a:pt x="60" y="222"/>
                    <a:pt x="0" y="172"/>
                    <a:pt x="0" y="111"/>
                  </a:cubicBezTo>
                  <a:lnTo>
                    <a:pt x="0" y="111"/>
                  </a:lnTo>
                  <a:cubicBezTo>
                    <a:pt x="0" y="50"/>
                    <a:pt x="60" y="0"/>
                    <a:pt x="134" y="0"/>
                  </a:cubicBezTo>
                  <a:lnTo>
                    <a:pt x="134" y="0"/>
                  </a:lnTo>
                  <a:cubicBezTo>
                    <a:pt x="209" y="0"/>
                    <a:pt x="269" y="50"/>
                    <a:pt x="269" y="11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6C3C65E0-0771-B84D-AB69-2660EE4A1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3439" y="512696"/>
              <a:ext cx="1575525" cy="1641772"/>
            </a:xfrm>
            <a:custGeom>
              <a:avLst/>
              <a:gdLst>
                <a:gd name="T0" fmla="*/ 2355 w 2412"/>
                <a:gd name="T1" fmla="*/ 20 h 2512"/>
                <a:gd name="T2" fmla="*/ 2355 w 2412"/>
                <a:gd name="T3" fmla="*/ 20 h 2512"/>
                <a:gd name="T4" fmla="*/ 1447 w 2412"/>
                <a:gd name="T5" fmla="*/ 86 h 2512"/>
                <a:gd name="T6" fmla="*/ 1447 w 2412"/>
                <a:gd name="T7" fmla="*/ 86 h 2512"/>
                <a:gd name="T8" fmla="*/ 613 w 2412"/>
                <a:gd name="T9" fmla="*/ 890 h 2512"/>
                <a:gd name="T10" fmla="*/ 613 w 2412"/>
                <a:gd name="T11" fmla="*/ 890 h 2512"/>
                <a:gd name="T12" fmla="*/ 102 w 2412"/>
                <a:gd name="T13" fmla="*/ 1445 h 2512"/>
                <a:gd name="T14" fmla="*/ 102 w 2412"/>
                <a:gd name="T15" fmla="*/ 1445 h 2512"/>
                <a:gd name="T16" fmla="*/ 232 w 2412"/>
                <a:gd name="T17" fmla="*/ 2475 h 2512"/>
                <a:gd name="T18" fmla="*/ 232 w 2412"/>
                <a:gd name="T19" fmla="*/ 2475 h 2512"/>
                <a:gd name="T20" fmla="*/ 337 w 2412"/>
                <a:gd name="T21" fmla="*/ 2163 h 2512"/>
                <a:gd name="T22" fmla="*/ 337 w 2412"/>
                <a:gd name="T23" fmla="*/ 2163 h 2512"/>
                <a:gd name="T24" fmla="*/ 840 w 2412"/>
                <a:gd name="T25" fmla="*/ 1749 h 2512"/>
                <a:gd name="T26" fmla="*/ 840 w 2412"/>
                <a:gd name="T27" fmla="*/ 1749 h 2512"/>
                <a:gd name="T28" fmla="*/ 864 w 2412"/>
                <a:gd name="T29" fmla="*/ 1719 h 2512"/>
                <a:gd name="T30" fmla="*/ 864 w 2412"/>
                <a:gd name="T31" fmla="*/ 1719 h 2512"/>
                <a:gd name="T32" fmla="*/ 2355 w 2412"/>
                <a:gd name="T33" fmla="*/ 1709 h 2512"/>
                <a:gd name="T34" fmla="*/ 2411 w 2412"/>
                <a:gd name="T35" fmla="*/ 830 h 2512"/>
                <a:gd name="T36" fmla="*/ 2355 w 2412"/>
                <a:gd name="T37" fmla="*/ 20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12" h="2512">
                  <a:moveTo>
                    <a:pt x="2355" y="20"/>
                  </a:moveTo>
                  <a:lnTo>
                    <a:pt x="2355" y="20"/>
                  </a:lnTo>
                  <a:cubicBezTo>
                    <a:pt x="2086" y="0"/>
                    <a:pt x="1784" y="15"/>
                    <a:pt x="1447" y="86"/>
                  </a:cubicBezTo>
                  <a:lnTo>
                    <a:pt x="1447" y="86"/>
                  </a:lnTo>
                  <a:cubicBezTo>
                    <a:pt x="509" y="284"/>
                    <a:pt x="613" y="890"/>
                    <a:pt x="613" y="890"/>
                  </a:cubicBezTo>
                  <a:lnTo>
                    <a:pt x="613" y="890"/>
                  </a:lnTo>
                  <a:cubicBezTo>
                    <a:pt x="475" y="793"/>
                    <a:pt x="201" y="860"/>
                    <a:pt x="102" y="1445"/>
                  </a:cubicBezTo>
                  <a:lnTo>
                    <a:pt x="102" y="1445"/>
                  </a:lnTo>
                  <a:cubicBezTo>
                    <a:pt x="0" y="2056"/>
                    <a:pt x="232" y="2475"/>
                    <a:pt x="232" y="2475"/>
                  </a:cubicBezTo>
                  <a:lnTo>
                    <a:pt x="232" y="2475"/>
                  </a:lnTo>
                  <a:cubicBezTo>
                    <a:pt x="232" y="2475"/>
                    <a:pt x="304" y="2511"/>
                    <a:pt x="337" y="2163"/>
                  </a:cubicBezTo>
                  <a:lnTo>
                    <a:pt x="337" y="2163"/>
                  </a:lnTo>
                  <a:cubicBezTo>
                    <a:pt x="337" y="1269"/>
                    <a:pt x="840" y="1749"/>
                    <a:pt x="840" y="1749"/>
                  </a:cubicBezTo>
                  <a:lnTo>
                    <a:pt x="840" y="1749"/>
                  </a:lnTo>
                  <a:cubicBezTo>
                    <a:pt x="840" y="1749"/>
                    <a:pt x="848" y="1737"/>
                    <a:pt x="864" y="1719"/>
                  </a:cubicBezTo>
                  <a:lnTo>
                    <a:pt x="864" y="1719"/>
                  </a:lnTo>
                  <a:cubicBezTo>
                    <a:pt x="864" y="1719"/>
                    <a:pt x="1183" y="1346"/>
                    <a:pt x="2355" y="1709"/>
                  </a:cubicBezTo>
                  <a:lnTo>
                    <a:pt x="2411" y="830"/>
                  </a:lnTo>
                  <a:lnTo>
                    <a:pt x="2355" y="2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2F69F301-78A5-7D4D-A15A-86951C30F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1522" y="527097"/>
              <a:ext cx="1466073" cy="1601448"/>
            </a:xfrm>
            <a:custGeom>
              <a:avLst/>
              <a:gdLst>
                <a:gd name="T0" fmla="*/ 0 w 2246"/>
                <a:gd name="T1" fmla="*/ 0 h 2454"/>
                <a:gd name="T2" fmla="*/ 0 w 2246"/>
                <a:gd name="T3" fmla="*/ 1689 h 2454"/>
                <a:gd name="T4" fmla="*/ 0 w 2246"/>
                <a:gd name="T5" fmla="*/ 1689 h 2454"/>
                <a:gd name="T6" fmla="*/ 2245 w 2246"/>
                <a:gd name="T7" fmla="*/ 1822 h 2454"/>
                <a:gd name="T8" fmla="*/ 2245 w 2246"/>
                <a:gd name="T9" fmla="*/ 1822 h 2454"/>
                <a:gd name="T10" fmla="*/ 0 w 2246"/>
                <a:gd name="T11" fmla="*/ 0 h 2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6" h="2454">
                  <a:moveTo>
                    <a:pt x="0" y="0"/>
                  </a:moveTo>
                  <a:lnTo>
                    <a:pt x="0" y="1689"/>
                  </a:lnTo>
                  <a:lnTo>
                    <a:pt x="0" y="1689"/>
                  </a:lnTo>
                  <a:cubicBezTo>
                    <a:pt x="1559" y="2176"/>
                    <a:pt x="2245" y="2453"/>
                    <a:pt x="2245" y="1822"/>
                  </a:cubicBezTo>
                  <a:lnTo>
                    <a:pt x="2245" y="1822"/>
                  </a:lnTo>
                  <a:cubicBezTo>
                    <a:pt x="2245" y="1132"/>
                    <a:pt x="1930" y="87"/>
                    <a:pt x="0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B9EA766B-F672-9549-A666-17CB1896B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2843" y="4110194"/>
              <a:ext cx="728716" cy="259227"/>
            </a:xfrm>
            <a:custGeom>
              <a:avLst/>
              <a:gdLst>
                <a:gd name="T0" fmla="*/ 0 w 1115"/>
                <a:gd name="T1" fmla="*/ 0 h 399"/>
                <a:gd name="T2" fmla="*/ 0 w 1115"/>
                <a:gd name="T3" fmla="*/ 0 h 399"/>
                <a:gd name="T4" fmla="*/ 561 w 1115"/>
                <a:gd name="T5" fmla="*/ 396 h 399"/>
                <a:gd name="T6" fmla="*/ 561 w 1115"/>
                <a:gd name="T7" fmla="*/ 396 h 399"/>
                <a:gd name="T8" fmla="*/ 1114 w 1115"/>
                <a:gd name="T9" fmla="*/ 0 h 399"/>
                <a:gd name="T10" fmla="*/ 1114 w 1115"/>
                <a:gd name="T11" fmla="*/ 0 h 399"/>
                <a:gd name="T12" fmla="*/ 0 w 1115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39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31" y="361"/>
                    <a:pt x="561" y="396"/>
                  </a:cubicBezTo>
                  <a:lnTo>
                    <a:pt x="561" y="396"/>
                  </a:lnTo>
                  <a:cubicBezTo>
                    <a:pt x="806" y="398"/>
                    <a:pt x="1060" y="163"/>
                    <a:pt x="1114" y="0"/>
                  </a:cubicBezTo>
                  <a:lnTo>
                    <a:pt x="1114" y="0"/>
                  </a:lnTo>
                  <a:cubicBezTo>
                    <a:pt x="586" y="14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B7344E74-5324-D543-93C6-A16950C5C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679" y="4023784"/>
              <a:ext cx="786323" cy="230424"/>
            </a:xfrm>
            <a:custGeom>
              <a:avLst/>
              <a:gdLst>
                <a:gd name="T0" fmla="*/ 0 w 1204"/>
                <a:gd name="T1" fmla="*/ 0 h 354"/>
                <a:gd name="T2" fmla="*/ 0 w 1204"/>
                <a:gd name="T3" fmla="*/ 0 h 354"/>
                <a:gd name="T4" fmla="*/ 1182 w 1204"/>
                <a:gd name="T5" fmla="*/ 0 h 354"/>
                <a:gd name="T6" fmla="*/ 1182 w 1204"/>
                <a:gd name="T7" fmla="*/ 0 h 354"/>
                <a:gd name="T8" fmla="*/ 1131 w 1204"/>
                <a:gd name="T9" fmla="*/ 165 h 354"/>
                <a:gd name="T10" fmla="*/ 1131 w 1204"/>
                <a:gd name="T11" fmla="*/ 165 h 354"/>
                <a:gd name="T12" fmla="*/ 41 w 1204"/>
                <a:gd name="T13" fmla="*/ 151 h 354"/>
                <a:gd name="T14" fmla="*/ 41 w 1204"/>
                <a:gd name="T15" fmla="*/ 151 h 354"/>
                <a:gd name="T16" fmla="*/ 0 w 1204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4" h="35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44" y="182"/>
                    <a:pt x="1182" y="0"/>
                  </a:cubicBezTo>
                  <a:lnTo>
                    <a:pt x="1182" y="0"/>
                  </a:lnTo>
                  <a:cubicBezTo>
                    <a:pt x="1203" y="105"/>
                    <a:pt x="1131" y="165"/>
                    <a:pt x="1131" y="165"/>
                  </a:cubicBezTo>
                  <a:lnTo>
                    <a:pt x="1131" y="165"/>
                  </a:lnTo>
                  <a:cubicBezTo>
                    <a:pt x="1131" y="165"/>
                    <a:pt x="674" y="353"/>
                    <a:pt x="41" y="151"/>
                  </a:cubicBezTo>
                  <a:lnTo>
                    <a:pt x="41" y="151"/>
                  </a:lnTo>
                  <a:cubicBezTo>
                    <a:pt x="6" y="94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CCCCC43F-CB11-7240-B1C1-800CDB196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187" y="2612436"/>
              <a:ext cx="264988" cy="264988"/>
            </a:xfrm>
            <a:custGeom>
              <a:avLst/>
              <a:gdLst>
                <a:gd name="T0" fmla="*/ 405 w 406"/>
                <a:gd name="T1" fmla="*/ 202 h 406"/>
                <a:gd name="T2" fmla="*/ 405 w 406"/>
                <a:gd name="T3" fmla="*/ 202 h 406"/>
                <a:gd name="T4" fmla="*/ 202 w 406"/>
                <a:gd name="T5" fmla="*/ 405 h 406"/>
                <a:gd name="T6" fmla="*/ 202 w 406"/>
                <a:gd name="T7" fmla="*/ 405 h 406"/>
                <a:gd name="T8" fmla="*/ 0 w 406"/>
                <a:gd name="T9" fmla="*/ 202 h 406"/>
                <a:gd name="T10" fmla="*/ 0 w 406"/>
                <a:gd name="T11" fmla="*/ 202 h 406"/>
                <a:gd name="T12" fmla="*/ 202 w 406"/>
                <a:gd name="T13" fmla="*/ 0 h 406"/>
                <a:gd name="T14" fmla="*/ 202 w 406"/>
                <a:gd name="T15" fmla="*/ 0 h 406"/>
                <a:gd name="T16" fmla="*/ 405 w 406"/>
                <a:gd name="T17" fmla="*/ 20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06">
                  <a:moveTo>
                    <a:pt x="405" y="202"/>
                  </a:moveTo>
                  <a:lnTo>
                    <a:pt x="405" y="202"/>
                  </a:lnTo>
                  <a:cubicBezTo>
                    <a:pt x="405" y="314"/>
                    <a:pt x="314" y="405"/>
                    <a:pt x="202" y="405"/>
                  </a:cubicBezTo>
                  <a:lnTo>
                    <a:pt x="202" y="405"/>
                  </a:lnTo>
                  <a:cubicBezTo>
                    <a:pt x="91" y="405"/>
                    <a:pt x="0" y="314"/>
                    <a:pt x="0" y="202"/>
                  </a:cubicBezTo>
                  <a:lnTo>
                    <a:pt x="0" y="202"/>
                  </a:lnTo>
                  <a:cubicBezTo>
                    <a:pt x="0" y="91"/>
                    <a:pt x="91" y="0"/>
                    <a:pt x="202" y="0"/>
                  </a:cubicBezTo>
                  <a:lnTo>
                    <a:pt x="202" y="0"/>
                  </a:lnTo>
                  <a:cubicBezTo>
                    <a:pt x="314" y="0"/>
                    <a:pt x="405" y="91"/>
                    <a:pt x="405" y="202"/>
                  </a:cubicBezTo>
                </a:path>
              </a:pathLst>
            </a:custGeom>
            <a:solidFill>
              <a:srgbClr val="4E2C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23B50BF9-D76C-DE42-A62B-D41527B16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6160" y="2672923"/>
              <a:ext cx="89288" cy="89290"/>
            </a:xfrm>
            <a:custGeom>
              <a:avLst/>
              <a:gdLst>
                <a:gd name="T0" fmla="*/ 137 w 138"/>
                <a:gd name="T1" fmla="*/ 68 h 138"/>
                <a:gd name="T2" fmla="*/ 137 w 138"/>
                <a:gd name="T3" fmla="*/ 68 h 138"/>
                <a:gd name="T4" fmla="*/ 68 w 138"/>
                <a:gd name="T5" fmla="*/ 137 h 138"/>
                <a:gd name="T6" fmla="*/ 68 w 138"/>
                <a:gd name="T7" fmla="*/ 137 h 138"/>
                <a:gd name="T8" fmla="*/ 0 w 138"/>
                <a:gd name="T9" fmla="*/ 68 h 138"/>
                <a:gd name="T10" fmla="*/ 0 w 138"/>
                <a:gd name="T11" fmla="*/ 68 h 138"/>
                <a:gd name="T12" fmla="*/ 68 w 138"/>
                <a:gd name="T13" fmla="*/ 0 h 138"/>
                <a:gd name="T14" fmla="*/ 68 w 138"/>
                <a:gd name="T15" fmla="*/ 0 h 138"/>
                <a:gd name="T16" fmla="*/ 137 w 138"/>
                <a:gd name="T17" fmla="*/ 6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137" y="68"/>
                  </a:moveTo>
                  <a:lnTo>
                    <a:pt x="137" y="68"/>
                  </a:lnTo>
                  <a:cubicBezTo>
                    <a:pt x="137" y="106"/>
                    <a:pt x="106" y="137"/>
                    <a:pt x="68" y="137"/>
                  </a:cubicBezTo>
                  <a:lnTo>
                    <a:pt x="68" y="137"/>
                  </a:lnTo>
                  <a:cubicBezTo>
                    <a:pt x="30" y="137"/>
                    <a:pt x="0" y="106"/>
                    <a:pt x="0" y="68"/>
                  </a:cubicBezTo>
                  <a:lnTo>
                    <a:pt x="0" y="68"/>
                  </a:lnTo>
                  <a:cubicBezTo>
                    <a:pt x="0" y="30"/>
                    <a:pt x="30" y="0"/>
                    <a:pt x="68" y="0"/>
                  </a:cubicBezTo>
                  <a:lnTo>
                    <a:pt x="68" y="0"/>
                  </a:lnTo>
                  <a:cubicBezTo>
                    <a:pt x="106" y="0"/>
                    <a:pt x="137" y="30"/>
                    <a:pt x="137" y="68"/>
                  </a:cubicBezTo>
                </a:path>
              </a:pathLst>
            </a:custGeom>
            <a:solidFill>
              <a:srgbClr val="F7D8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57C59A6F-4701-AC46-8102-B6A966C54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345" y="2612436"/>
              <a:ext cx="264988" cy="264988"/>
            </a:xfrm>
            <a:custGeom>
              <a:avLst/>
              <a:gdLst>
                <a:gd name="T0" fmla="*/ 406 w 407"/>
                <a:gd name="T1" fmla="*/ 202 h 406"/>
                <a:gd name="T2" fmla="*/ 406 w 407"/>
                <a:gd name="T3" fmla="*/ 202 h 406"/>
                <a:gd name="T4" fmla="*/ 204 w 407"/>
                <a:gd name="T5" fmla="*/ 405 h 406"/>
                <a:gd name="T6" fmla="*/ 204 w 407"/>
                <a:gd name="T7" fmla="*/ 405 h 406"/>
                <a:gd name="T8" fmla="*/ 0 w 407"/>
                <a:gd name="T9" fmla="*/ 202 h 406"/>
                <a:gd name="T10" fmla="*/ 0 w 407"/>
                <a:gd name="T11" fmla="*/ 202 h 406"/>
                <a:gd name="T12" fmla="*/ 204 w 407"/>
                <a:gd name="T13" fmla="*/ 0 h 406"/>
                <a:gd name="T14" fmla="*/ 204 w 407"/>
                <a:gd name="T15" fmla="*/ 0 h 406"/>
                <a:gd name="T16" fmla="*/ 406 w 407"/>
                <a:gd name="T17" fmla="*/ 20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6">
                  <a:moveTo>
                    <a:pt x="406" y="202"/>
                  </a:moveTo>
                  <a:lnTo>
                    <a:pt x="406" y="202"/>
                  </a:lnTo>
                  <a:cubicBezTo>
                    <a:pt x="406" y="314"/>
                    <a:pt x="316" y="405"/>
                    <a:pt x="204" y="405"/>
                  </a:cubicBezTo>
                  <a:lnTo>
                    <a:pt x="204" y="405"/>
                  </a:lnTo>
                  <a:cubicBezTo>
                    <a:pt x="92" y="405"/>
                    <a:pt x="0" y="314"/>
                    <a:pt x="0" y="202"/>
                  </a:cubicBezTo>
                  <a:lnTo>
                    <a:pt x="0" y="202"/>
                  </a:lnTo>
                  <a:cubicBezTo>
                    <a:pt x="0" y="91"/>
                    <a:pt x="92" y="0"/>
                    <a:pt x="204" y="0"/>
                  </a:cubicBezTo>
                  <a:lnTo>
                    <a:pt x="204" y="0"/>
                  </a:lnTo>
                  <a:cubicBezTo>
                    <a:pt x="316" y="0"/>
                    <a:pt x="406" y="91"/>
                    <a:pt x="406" y="202"/>
                  </a:cubicBezTo>
                </a:path>
              </a:pathLst>
            </a:custGeom>
            <a:solidFill>
              <a:srgbClr val="4E2C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7AD11F7A-B434-2845-ACF5-1C8AA6F43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2318" y="2672923"/>
              <a:ext cx="89288" cy="89290"/>
            </a:xfrm>
            <a:custGeom>
              <a:avLst/>
              <a:gdLst>
                <a:gd name="T0" fmla="*/ 137 w 138"/>
                <a:gd name="T1" fmla="*/ 68 h 138"/>
                <a:gd name="T2" fmla="*/ 137 w 138"/>
                <a:gd name="T3" fmla="*/ 68 h 138"/>
                <a:gd name="T4" fmla="*/ 69 w 138"/>
                <a:gd name="T5" fmla="*/ 137 h 138"/>
                <a:gd name="T6" fmla="*/ 69 w 138"/>
                <a:gd name="T7" fmla="*/ 137 h 138"/>
                <a:gd name="T8" fmla="*/ 0 w 138"/>
                <a:gd name="T9" fmla="*/ 68 h 138"/>
                <a:gd name="T10" fmla="*/ 0 w 138"/>
                <a:gd name="T11" fmla="*/ 68 h 138"/>
                <a:gd name="T12" fmla="*/ 69 w 138"/>
                <a:gd name="T13" fmla="*/ 0 h 138"/>
                <a:gd name="T14" fmla="*/ 69 w 138"/>
                <a:gd name="T15" fmla="*/ 0 h 138"/>
                <a:gd name="T16" fmla="*/ 137 w 138"/>
                <a:gd name="T17" fmla="*/ 6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137" y="68"/>
                  </a:moveTo>
                  <a:lnTo>
                    <a:pt x="137" y="68"/>
                  </a:lnTo>
                  <a:cubicBezTo>
                    <a:pt x="137" y="106"/>
                    <a:pt x="107" y="137"/>
                    <a:pt x="69" y="137"/>
                  </a:cubicBezTo>
                  <a:lnTo>
                    <a:pt x="69" y="137"/>
                  </a:lnTo>
                  <a:cubicBezTo>
                    <a:pt x="31" y="137"/>
                    <a:pt x="0" y="106"/>
                    <a:pt x="0" y="68"/>
                  </a:cubicBezTo>
                  <a:lnTo>
                    <a:pt x="0" y="68"/>
                  </a:lnTo>
                  <a:cubicBezTo>
                    <a:pt x="0" y="30"/>
                    <a:pt x="31" y="0"/>
                    <a:pt x="69" y="0"/>
                  </a:cubicBezTo>
                  <a:lnTo>
                    <a:pt x="69" y="0"/>
                  </a:lnTo>
                  <a:cubicBezTo>
                    <a:pt x="107" y="0"/>
                    <a:pt x="137" y="30"/>
                    <a:pt x="137" y="68"/>
                  </a:cubicBezTo>
                </a:path>
              </a:pathLst>
            </a:custGeom>
            <a:solidFill>
              <a:srgbClr val="F7D8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E123CBA4-5D42-7D49-B63A-7B8105858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100" y="2214955"/>
              <a:ext cx="3522609" cy="797843"/>
            </a:xfrm>
            <a:custGeom>
              <a:avLst/>
              <a:gdLst>
                <a:gd name="T0" fmla="*/ 5392 w 5393"/>
                <a:gd name="T1" fmla="*/ 952 h 1222"/>
                <a:gd name="T2" fmla="*/ 5392 w 5393"/>
                <a:gd name="T3" fmla="*/ 952 h 1222"/>
                <a:gd name="T4" fmla="*/ 5123 w 5393"/>
                <a:gd name="T5" fmla="*/ 1221 h 1222"/>
                <a:gd name="T6" fmla="*/ 268 w 5393"/>
                <a:gd name="T7" fmla="*/ 1221 h 1222"/>
                <a:gd name="T8" fmla="*/ 268 w 5393"/>
                <a:gd name="T9" fmla="*/ 1221 h 1222"/>
                <a:gd name="T10" fmla="*/ 0 w 5393"/>
                <a:gd name="T11" fmla="*/ 952 h 1222"/>
                <a:gd name="T12" fmla="*/ 0 w 5393"/>
                <a:gd name="T13" fmla="*/ 269 h 1222"/>
                <a:gd name="T14" fmla="*/ 0 w 5393"/>
                <a:gd name="T15" fmla="*/ 269 h 1222"/>
                <a:gd name="T16" fmla="*/ 268 w 5393"/>
                <a:gd name="T17" fmla="*/ 0 h 1222"/>
                <a:gd name="T18" fmla="*/ 5123 w 5393"/>
                <a:gd name="T19" fmla="*/ 0 h 1222"/>
                <a:gd name="T20" fmla="*/ 5123 w 5393"/>
                <a:gd name="T21" fmla="*/ 0 h 1222"/>
                <a:gd name="T22" fmla="*/ 5392 w 5393"/>
                <a:gd name="T23" fmla="*/ 269 h 1222"/>
                <a:gd name="T24" fmla="*/ 5392 w 5393"/>
                <a:gd name="T25" fmla="*/ 952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93" h="1222">
                  <a:moveTo>
                    <a:pt x="5392" y="952"/>
                  </a:moveTo>
                  <a:lnTo>
                    <a:pt x="5392" y="952"/>
                  </a:lnTo>
                  <a:cubicBezTo>
                    <a:pt x="5392" y="1100"/>
                    <a:pt x="5271" y="1221"/>
                    <a:pt x="5123" y="1221"/>
                  </a:cubicBezTo>
                  <a:lnTo>
                    <a:pt x="268" y="1221"/>
                  </a:lnTo>
                  <a:lnTo>
                    <a:pt x="268" y="1221"/>
                  </a:lnTo>
                  <a:cubicBezTo>
                    <a:pt x="120" y="1221"/>
                    <a:pt x="0" y="1100"/>
                    <a:pt x="0" y="952"/>
                  </a:cubicBezTo>
                  <a:lnTo>
                    <a:pt x="0" y="269"/>
                  </a:lnTo>
                  <a:lnTo>
                    <a:pt x="0" y="269"/>
                  </a:lnTo>
                  <a:cubicBezTo>
                    <a:pt x="0" y="121"/>
                    <a:pt x="120" y="0"/>
                    <a:pt x="268" y="0"/>
                  </a:cubicBezTo>
                  <a:lnTo>
                    <a:pt x="5123" y="0"/>
                  </a:lnTo>
                  <a:lnTo>
                    <a:pt x="5123" y="0"/>
                  </a:lnTo>
                  <a:cubicBezTo>
                    <a:pt x="5271" y="0"/>
                    <a:pt x="5392" y="121"/>
                    <a:pt x="5392" y="269"/>
                  </a:cubicBezTo>
                  <a:lnTo>
                    <a:pt x="5392" y="952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EA68D6E4-7A85-1F4E-AF28-1537DA3C7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8639" y="2214955"/>
              <a:ext cx="1800190" cy="797843"/>
            </a:xfrm>
            <a:custGeom>
              <a:avLst/>
              <a:gdLst>
                <a:gd name="T0" fmla="*/ 2487 w 2757"/>
                <a:gd name="T1" fmla="*/ 0 h 1222"/>
                <a:gd name="T2" fmla="*/ 0 w 2757"/>
                <a:gd name="T3" fmla="*/ 0 h 1222"/>
                <a:gd name="T4" fmla="*/ 0 w 2757"/>
                <a:gd name="T5" fmla="*/ 1221 h 1222"/>
                <a:gd name="T6" fmla="*/ 2487 w 2757"/>
                <a:gd name="T7" fmla="*/ 1221 h 1222"/>
                <a:gd name="T8" fmla="*/ 2487 w 2757"/>
                <a:gd name="T9" fmla="*/ 1221 h 1222"/>
                <a:gd name="T10" fmla="*/ 2756 w 2757"/>
                <a:gd name="T11" fmla="*/ 952 h 1222"/>
                <a:gd name="T12" fmla="*/ 2756 w 2757"/>
                <a:gd name="T13" fmla="*/ 269 h 1222"/>
                <a:gd name="T14" fmla="*/ 2756 w 2757"/>
                <a:gd name="T15" fmla="*/ 269 h 1222"/>
                <a:gd name="T16" fmla="*/ 2487 w 2757"/>
                <a:gd name="T17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7" h="1222">
                  <a:moveTo>
                    <a:pt x="2487" y="0"/>
                  </a:moveTo>
                  <a:lnTo>
                    <a:pt x="0" y="0"/>
                  </a:lnTo>
                  <a:lnTo>
                    <a:pt x="0" y="1221"/>
                  </a:lnTo>
                  <a:lnTo>
                    <a:pt x="2487" y="1221"/>
                  </a:lnTo>
                  <a:lnTo>
                    <a:pt x="2487" y="1221"/>
                  </a:lnTo>
                  <a:cubicBezTo>
                    <a:pt x="2635" y="1221"/>
                    <a:pt x="2756" y="1100"/>
                    <a:pt x="2756" y="952"/>
                  </a:cubicBezTo>
                  <a:lnTo>
                    <a:pt x="2756" y="269"/>
                  </a:lnTo>
                  <a:lnTo>
                    <a:pt x="2756" y="269"/>
                  </a:lnTo>
                  <a:cubicBezTo>
                    <a:pt x="2756" y="121"/>
                    <a:pt x="2635" y="0"/>
                    <a:pt x="2487" y="0"/>
                  </a:cubicBez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5B0524EC-68C9-1D44-977F-68048B29E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1431" y="2007572"/>
              <a:ext cx="3295066" cy="1417109"/>
            </a:xfrm>
            <a:custGeom>
              <a:avLst/>
              <a:gdLst>
                <a:gd name="T0" fmla="*/ 5045 w 5046"/>
                <a:gd name="T1" fmla="*/ 1917 h 2170"/>
                <a:gd name="T2" fmla="*/ 5045 w 5046"/>
                <a:gd name="T3" fmla="*/ 1917 h 2170"/>
                <a:gd name="T4" fmla="*/ 4793 w 5046"/>
                <a:gd name="T5" fmla="*/ 2169 h 2170"/>
                <a:gd name="T6" fmla="*/ 252 w 5046"/>
                <a:gd name="T7" fmla="*/ 2169 h 2170"/>
                <a:gd name="T8" fmla="*/ 252 w 5046"/>
                <a:gd name="T9" fmla="*/ 2169 h 2170"/>
                <a:gd name="T10" fmla="*/ 0 w 5046"/>
                <a:gd name="T11" fmla="*/ 1917 h 2170"/>
                <a:gd name="T12" fmla="*/ 0 w 5046"/>
                <a:gd name="T13" fmla="*/ 252 h 2170"/>
                <a:gd name="T14" fmla="*/ 0 w 5046"/>
                <a:gd name="T15" fmla="*/ 252 h 2170"/>
                <a:gd name="T16" fmla="*/ 252 w 5046"/>
                <a:gd name="T17" fmla="*/ 0 h 2170"/>
                <a:gd name="T18" fmla="*/ 4793 w 5046"/>
                <a:gd name="T19" fmla="*/ 0 h 2170"/>
                <a:gd name="T20" fmla="*/ 4793 w 5046"/>
                <a:gd name="T21" fmla="*/ 0 h 2170"/>
                <a:gd name="T22" fmla="*/ 5045 w 5046"/>
                <a:gd name="T23" fmla="*/ 252 h 2170"/>
                <a:gd name="T24" fmla="*/ 5045 w 5046"/>
                <a:gd name="T25" fmla="*/ 1917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6" h="2170">
                  <a:moveTo>
                    <a:pt x="5045" y="1917"/>
                  </a:moveTo>
                  <a:lnTo>
                    <a:pt x="5045" y="1917"/>
                  </a:lnTo>
                  <a:cubicBezTo>
                    <a:pt x="5045" y="2055"/>
                    <a:pt x="4931" y="2169"/>
                    <a:pt x="4793" y="2169"/>
                  </a:cubicBezTo>
                  <a:lnTo>
                    <a:pt x="252" y="2169"/>
                  </a:lnTo>
                  <a:lnTo>
                    <a:pt x="252" y="2169"/>
                  </a:lnTo>
                  <a:cubicBezTo>
                    <a:pt x="113" y="2169"/>
                    <a:pt x="0" y="2055"/>
                    <a:pt x="0" y="1917"/>
                  </a:cubicBezTo>
                  <a:lnTo>
                    <a:pt x="0" y="252"/>
                  </a:lnTo>
                  <a:lnTo>
                    <a:pt x="0" y="252"/>
                  </a:lnTo>
                  <a:cubicBezTo>
                    <a:pt x="0" y="113"/>
                    <a:pt x="113" y="0"/>
                    <a:pt x="252" y="0"/>
                  </a:cubicBezTo>
                  <a:lnTo>
                    <a:pt x="4793" y="0"/>
                  </a:lnTo>
                  <a:lnTo>
                    <a:pt x="4793" y="0"/>
                  </a:lnTo>
                  <a:cubicBezTo>
                    <a:pt x="4931" y="0"/>
                    <a:pt x="5045" y="113"/>
                    <a:pt x="5045" y="252"/>
                  </a:cubicBezTo>
                  <a:lnTo>
                    <a:pt x="5045" y="1917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6A56A8FD-746A-C949-8C83-098582DFB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8964" y="2007572"/>
              <a:ext cx="1647533" cy="1417109"/>
            </a:xfrm>
            <a:custGeom>
              <a:avLst/>
              <a:gdLst>
                <a:gd name="T0" fmla="*/ 2270 w 2523"/>
                <a:gd name="T1" fmla="*/ 0 h 2170"/>
                <a:gd name="T2" fmla="*/ 0 w 2523"/>
                <a:gd name="T3" fmla="*/ 0 h 2170"/>
                <a:gd name="T4" fmla="*/ 0 w 2523"/>
                <a:gd name="T5" fmla="*/ 2169 h 2170"/>
                <a:gd name="T6" fmla="*/ 2270 w 2523"/>
                <a:gd name="T7" fmla="*/ 2169 h 2170"/>
                <a:gd name="T8" fmla="*/ 2270 w 2523"/>
                <a:gd name="T9" fmla="*/ 2169 h 2170"/>
                <a:gd name="T10" fmla="*/ 2522 w 2523"/>
                <a:gd name="T11" fmla="*/ 1917 h 2170"/>
                <a:gd name="T12" fmla="*/ 2522 w 2523"/>
                <a:gd name="T13" fmla="*/ 252 h 2170"/>
                <a:gd name="T14" fmla="*/ 2522 w 2523"/>
                <a:gd name="T15" fmla="*/ 252 h 2170"/>
                <a:gd name="T16" fmla="*/ 2270 w 2523"/>
                <a:gd name="T17" fmla="*/ 0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3" h="2170">
                  <a:moveTo>
                    <a:pt x="2270" y="0"/>
                  </a:moveTo>
                  <a:lnTo>
                    <a:pt x="0" y="0"/>
                  </a:lnTo>
                  <a:lnTo>
                    <a:pt x="0" y="2169"/>
                  </a:lnTo>
                  <a:lnTo>
                    <a:pt x="2270" y="2169"/>
                  </a:lnTo>
                  <a:lnTo>
                    <a:pt x="2270" y="2169"/>
                  </a:lnTo>
                  <a:cubicBezTo>
                    <a:pt x="2408" y="2169"/>
                    <a:pt x="2522" y="2055"/>
                    <a:pt x="2522" y="1917"/>
                  </a:cubicBezTo>
                  <a:lnTo>
                    <a:pt x="2522" y="252"/>
                  </a:lnTo>
                  <a:lnTo>
                    <a:pt x="2522" y="252"/>
                  </a:lnTo>
                  <a:cubicBezTo>
                    <a:pt x="2522" y="113"/>
                    <a:pt x="2408" y="0"/>
                    <a:pt x="2270" y="0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A12AE1F2-38C2-6F4E-9813-E48B6D84B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5811" y="2214954"/>
              <a:ext cx="230424" cy="230424"/>
            </a:xfrm>
            <a:custGeom>
              <a:avLst/>
              <a:gdLst>
                <a:gd name="T0" fmla="*/ 350 w 351"/>
                <a:gd name="T1" fmla="*/ 175 h 351"/>
                <a:gd name="T2" fmla="*/ 350 w 351"/>
                <a:gd name="T3" fmla="*/ 175 h 351"/>
                <a:gd name="T4" fmla="*/ 175 w 351"/>
                <a:gd name="T5" fmla="*/ 350 h 351"/>
                <a:gd name="T6" fmla="*/ 175 w 351"/>
                <a:gd name="T7" fmla="*/ 350 h 351"/>
                <a:gd name="T8" fmla="*/ 0 w 351"/>
                <a:gd name="T9" fmla="*/ 175 h 351"/>
                <a:gd name="T10" fmla="*/ 0 w 351"/>
                <a:gd name="T11" fmla="*/ 175 h 351"/>
                <a:gd name="T12" fmla="*/ 175 w 351"/>
                <a:gd name="T13" fmla="*/ 0 h 351"/>
                <a:gd name="T14" fmla="*/ 175 w 351"/>
                <a:gd name="T15" fmla="*/ 0 h 351"/>
                <a:gd name="T16" fmla="*/ 350 w 351"/>
                <a:gd name="T17" fmla="*/ 17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1" h="351">
                  <a:moveTo>
                    <a:pt x="350" y="175"/>
                  </a:moveTo>
                  <a:lnTo>
                    <a:pt x="350" y="175"/>
                  </a:lnTo>
                  <a:cubicBezTo>
                    <a:pt x="350" y="272"/>
                    <a:pt x="272" y="350"/>
                    <a:pt x="175" y="350"/>
                  </a:cubicBezTo>
                  <a:lnTo>
                    <a:pt x="175" y="350"/>
                  </a:lnTo>
                  <a:cubicBezTo>
                    <a:pt x="78" y="350"/>
                    <a:pt x="0" y="272"/>
                    <a:pt x="0" y="175"/>
                  </a:cubicBezTo>
                  <a:lnTo>
                    <a:pt x="0" y="175"/>
                  </a:lnTo>
                  <a:cubicBezTo>
                    <a:pt x="0" y="78"/>
                    <a:pt x="78" y="0"/>
                    <a:pt x="175" y="0"/>
                  </a:cubicBezTo>
                  <a:lnTo>
                    <a:pt x="175" y="0"/>
                  </a:lnTo>
                  <a:cubicBezTo>
                    <a:pt x="272" y="0"/>
                    <a:pt x="350" y="78"/>
                    <a:pt x="350" y="17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C4E3258-84F4-B640-AD4C-CAFD2ECC9D5B}"/>
              </a:ext>
            </a:extLst>
          </p:cNvPr>
          <p:cNvSpPr txBox="1"/>
          <p:nvPr/>
        </p:nvSpPr>
        <p:spPr>
          <a:xfrm>
            <a:off x="7804494" y="612372"/>
            <a:ext cx="8768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As y </a:t>
            </a:r>
            <a:r>
              <a:rPr lang="es-MX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posibles mejoras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233F24-FFEC-2D4B-AD5C-55A418DC9A29}"/>
              </a:ext>
            </a:extLst>
          </p:cNvPr>
          <p:cNvSpPr txBox="1"/>
          <p:nvPr/>
        </p:nvSpPr>
        <p:spPr>
          <a:xfrm>
            <a:off x="10282691" y="1575186"/>
            <a:ext cx="381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Proyecto: Blackjack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EAB842-F5A2-8643-8624-1D5B5C322889}"/>
              </a:ext>
            </a:extLst>
          </p:cNvPr>
          <p:cNvSpPr txBox="1"/>
          <p:nvPr/>
        </p:nvSpPr>
        <p:spPr>
          <a:xfrm>
            <a:off x="5203360" y="6014120"/>
            <a:ext cx="18325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As: 1 u 11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8664D870-C056-F046-A963-12C24F6B2930}"/>
              </a:ext>
            </a:extLst>
          </p:cNvPr>
          <p:cNvSpPr txBox="1">
            <a:spLocks/>
          </p:cNvSpPr>
          <p:nvPr/>
        </p:nvSpPr>
        <p:spPr>
          <a:xfrm>
            <a:off x="5276858" y="6780245"/>
            <a:ext cx="828442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MX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Dentro del juego el As puede tomar valores de 1 u 11, dependiendo de los puntos que tenga en la repartición de cartas y luego en las cartas posteriores. 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396B94-4593-0348-866E-8ACBE6B2587D}"/>
              </a:ext>
            </a:extLst>
          </p:cNvPr>
          <p:cNvSpPr>
            <a:spLocks noChangeAspect="1"/>
          </p:cNvSpPr>
          <p:nvPr/>
        </p:nvSpPr>
        <p:spPr>
          <a:xfrm>
            <a:off x="3137587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ECECB5-104C-DE4E-BA86-3649D895AB67}"/>
              </a:ext>
            </a:extLst>
          </p:cNvPr>
          <p:cNvSpPr txBox="1"/>
          <p:nvPr/>
        </p:nvSpPr>
        <p:spPr>
          <a:xfrm>
            <a:off x="3601520" y="11211462"/>
            <a:ext cx="363913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MX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Ampliar el juego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3C6D862D-E4CA-A742-A192-5D92EAC4F7C7}"/>
              </a:ext>
            </a:extLst>
          </p:cNvPr>
          <p:cNvSpPr txBox="1">
            <a:spLocks/>
          </p:cNvSpPr>
          <p:nvPr/>
        </p:nvSpPr>
        <p:spPr>
          <a:xfrm>
            <a:off x="3601521" y="11896962"/>
            <a:ext cx="828442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MX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Analizar la posibilidad de incluir más jugadores y poder meter dinero de manera que cada jugador tuviera que participar en 5 juegos al menos. 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A1FD4AC-A394-0543-BB0F-55D2B9BDE53F}"/>
              </a:ext>
            </a:extLst>
          </p:cNvPr>
          <p:cNvSpPr>
            <a:spLocks noChangeAspect="1"/>
          </p:cNvSpPr>
          <p:nvPr/>
        </p:nvSpPr>
        <p:spPr>
          <a:xfrm>
            <a:off x="1535747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32917A-4140-1B4C-9501-305B27A062CA}"/>
              </a:ext>
            </a:extLst>
          </p:cNvPr>
          <p:cNvSpPr txBox="1"/>
          <p:nvPr/>
        </p:nvSpPr>
        <p:spPr>
          <a:xfrm>
            <a:off x="6004281" y="3415449"/>
            <a:ext cx="71686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D606B6AA-E225-B64F-9A7C-4DB9D636EE92}"/>
              </a:ext>
            </a:extLst>
          </p:cNvPr>
          <p:cNvSpPr txBox="1">
            <a:spLocks/>
          </p:cNvSpPr>
          <p:nvPr/>
        </p:nvSpPr>
        <p:spPr>
          <a:xfrm>
            <a:off x="6004282" y="4100949"/>
            <a:ext cx="8284428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MX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juego comienza considerando al As con un valor igual a 1.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4F29A7-6956-BE4F-8C75-ABEB63BBF82F}"/>
              </a:ext>
            </a:extLst>
          </p:cNvPr>
          <p:cNvSpPr>
            <a:spLocks noChangeAspect="1"/>
          </p:cNvSpPr>
          <p:nvPr/>
        </p:nvSpPr>
        <p:spPr>
          <a:xfrm>
            <a:off x="4021067" y="3355070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D1E0C1-77C0-394A-9140-F1FFC4BEF748}"/>
              </a:ext>
            </a:extLst>
          </p:cNvPr>
          <p:cNvSpPr txBox="1"/>
          <p:nvPr/>
        </p:nvSpPr>
        <p:spPr>
          <a:xfrm>
            <a:off x="4402440" y="8612791"/>
            <a:ext cx="484940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MX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Áreas de Oportunidad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0738F15D-5E0A-4D4E-BDE4-AAB3976A5688}"/>
              </a:ext>
            </a:extLst>
          </p:cNvPr>
          <p:cNvSpPr txBox="1">
            <a:spLocks/>
          </p:cNvSpPr>
          <p:nvPr/>
        </p:nvSpPr>
        <p:spPr>
          <a:xfrm>
            <a:off x="4319060" y="9166130"/>
            <a:ext cx="82844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s-MX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código podría resumirse si se utilizan funciones y programación orientada a objetos.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B5443D8-6524-774C-9359-C3F4A00B48E5}"/>
              </a:ext>
            </a:extLst>
          </p:cNvPr>
          <p:cNvSpPr>
            <a:spLocks noChangeAspect="1"/>
          </p:cNvSpPr>
          <p:nvPr/>
        </p:nvSpPr>
        <p:spPr>
          <a:xfrm>
            <a:off x="2336667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pic>
        <p:nvPicPr>
          <p:cNvPr id="81" name="Gráfico 80" descr="Baraja contorno">
            <a:extLst>
              <a:ext uri="{FF2B5EF4-FFF2-40B4-BE49-F238E27FC236}">
                <a16:creationId xmlns:a16="http://schemas.microsoft.com/office/drawing/2014/main" id="{DB4EB0F3-2A2B-4C0B-A3E5-CE0B9A0DC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641" y="8777657"/>
            <a:ext cx="1245892" cy="1245892"/>
          </a:xfrm>
          <a:prstGeom prst="rect">
            <a:avLst/>
          </a:prstGeom>
        </p:spPr>
      </p:pic>
      <p:pic>
        <p:nvPicPr>
          <p:cNvPr id="83" name="Gráfico 82" descr="Dispositivo de juego con relleno sólido">
            <a:extLst>
              <a:ext uri="{FF2B5EF4-FFF2-40B4-BE49-F238E27FC236}">
                <a16:creationId xmlns:a16="http://schemas.microsoft.com/office/drawing/2014/main" id="{FCD70524-6A4D-458E-813D-B0EF11CC9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578" y="11238303"/>
            <a:ext cx="1101175" cy="1101175"/>
          </a:xfrm>
          <a:prstGeom prst="rect">
            <a:avLst/>
          </a:prstGeom>
        </p:spPr>
      </p:pic>
      <p:pic>
        <p:nvPicPr>
          <p:cNvPr id="85" name="Gráfico 84" descr="Trébol con relleno sólido">
            <a:extLst>
              <a:ext uri="{FF2B5EF4-FFF2-40B4-BE49-F238E27FC236}">
                <a16:creationId xmlns:a16="http://schemas.microsoft.com/office/drawing/2014/main" id="{E2ABA6E8-FC49-466C-A7F1-D590B1E83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3395" y="6224205"/>
            <a:ext cx="1112080" cy="1112080"/>
          </a:xfrm>
          <a:prstGeom prst="rect">
            <a:avLst/>
          </a:prstGeom>
        </p:spPr>
      </p:pic>
      <p:pic>
        <p:nvPicPr>
          <p:cNvPr id="87" name="Gráfico 86" descr="Bufón contorno">
            <a:extLst>
              <a:ext uri="{FF2B5EF4-FFF2-40B4-BE49-F238E27FC236}">
                <a16:creationId xmlns:a16="http://schemas.microsoft.com/office/drawing/2014/main" id="{3E9B96B9-DA23-495F-A0B1-2F7B7361D7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7481" y="3539427"/>
            <a:ext cx="1186923" cy="11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1242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87167</TotalTime>
  <Words>322</Words>
  <Application>Microsoft Office PowerPoint</Application>
  <PresentationFormat>Personalizado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Century Gothic</vt:lpstr>
      <vt:lpstr>Lato Light</vt:lpstr>
      <vt:lpstr>Poppins</vt:lpstr>
      <vt:lpstr>Poppins Light</vt:lpstr>
      <vt:lpstr>Poppins Medium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moises vargas</dc:creator>
  <cp:keywords/>
  <dc:description/>
  <cp:lastModifiedBy>moises vargas</cp:lastModifiedBy>
  <cp:revision>15329</cp:revision>
  <cp:lastPrinted>2019-07-17T21:10:35Z</cp:lastPrinted>
  <dcterms:created xsi:type="dcterms:W3CDTF">2014-11-12T21:47:38Z</dcterms:created>
  <dcterms:modified xsi:type="dcterms:W3CDTF">2022-04-04T04:13:49Z</dcterms:modified>
  <cp:category/>
</cp:coreProperties>
</file>