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ABD360-D164-4385-A7C6-7BBD98DC11CE}">
  <a:tblStyle styleId="{79ABD360-D164-4385-A7C6-7BBD98DC11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5a4e9e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5a4e9e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5a4e9e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5a4e9e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5a4e9e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35a4e9e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647abb2f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3647abb2f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Data Analytics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Generador de </a:t>
            </a:r>
            <a:r>
              <a:rPr lang="es-419"/>
              <a:t>contraseñas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Alumno</a:t>
            </a:r>
            <a:r>
              <a:rPr lang="es-419"/>
              <a:t>: </a:t>
            </a:r>
            <a:r>
              <a:rPr lang="es-419"/>
              <a:t>Jesús</a:t>
            </a:r>
            <a:r>
              <a:rPr lang="es-419"/>
              <a:t> Escamilla Mora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FUNCIONAMIENTO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03800" y="1990050"/>
            <a:ext cx="7030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programa te da la </a:t>
            </a:r>
            <a:r>
              <a:rPr lang="es-419"/>
              <a:t>opción</a:t>
            </a:r>
            <a:r>
              <a:rPr lang="es-419"/>
              <a:t> de </a:t>
            </a:r>
            <a:r>
              <a:rPr lang="es-419"/>
              <a:t>generar</a:t>
            </a:r>
            <a:r>
              <a:rPr lang="es-419"/>
              <a:t> una </a:t>
            </a:r>
            <a:r>
              <a:rPr lang="es-419"/>
              <a:t>contraseña</a:t>
            </a:r>
            <a:r>
              <a:rPr lang="es-419"/>
              <a:t> por default de 9 caracteres donde incluye 4 minusculas, 2 </a:t>
            </a:r>
            <a:r>
              <a:rPr lang="es-419"/>
              <a:t>mayúsculas</a:t>
            </a:r>
            <a:r>
              <a:rPr lang="es-419"/>
              <a:t>, 2 </a:t>
            </a:r>
            <a:r>
              <a:rPr lang="es-419"/>
              <a:t>números</a:t>
            </a:r>
            <a:r>
              <a:rPr lang="es-419"/>
              <a:t> y un signo especial, o, el usuario elige la longitud de la </a:t>
            </a:r>
            <a:r>
              <a:rPr lang="es-419"/>
              <a:t>contraseña</a:t>
            </a:r>
            <a:r>
              <a:rPr lang="es-419"/>
              <a:t> que el programa  quiere que le genere.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COMPLICACIONES/SOLUCIONES</a:t>
            </a:r>
            <a:endParaRPr b="1"/>
          </a:p>
        </p:txBody>
      </p:sp>
      <p:graphicFrame>
        <p:nvGraphicFramePr>
          <p:cNvPr id="147" name="Google Shape;147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{79ABD360-D164-4385-A7C6-7BBD98DC11CE}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COMPLICACIÓN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SOLUCIÓN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Problema al encontrar las instrucciones adecuadas para las funciones que </a:t>
                      </a:r>
                      <a:r>
                        <a:rPr lang="es-419" sz="1000"/>
                        <a:t>requería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Investigando algunas instrucciones y en base a prueba y error me dieron los resultados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Los ciclos while no regresaban a donde yo </a:t>
                      </a:r>
                      <a:r>
                        <a:rPr lang="es-419" sz="1000"/>
                        <a:t>quería</a:t>
                      </a:r>
                      <a:r>
                        <a:rPr lang="es-419" sz="1000"/>
                        <a:t> o marcaba error.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Revisando el codigo me daba cuenta que era un problema con las variables dentro de las funciones con las nuevas variables con las que </a:t>
                      </a:r>
                      <a:r>
                        <a:rPr lang="es-419" sz="1000"/>
                        <a:t>quería</a:t>
                      </a:r>
                      <a:r>
                        <a:rPr lang="es-419" sz="1000"/>
                        <a:t> comparar dentro del while, tuve que checar bien la identacion.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Usando regex para encontrar el </a:t>
                      </a:r>
                      <a:r>
                        <a:rPr lang="es-419" sz="1000"/>
                        <a:t>patrón</a:t>
                      </a:r>
                      <a:r>
                        <a:rPr lang="es-419" sz="1000"/>
                        <a:t>.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Revisando los apuntes y probando distintas formas de sintaxis logre dar con la adecuada.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/>
              <a:t>Mejoras futuras</a:t>
            </a:r>
            <a:endParaRPr b="1" sz="27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s-419">
                <a:solidFill>
                  <a:srgbClr val="CFE2F3"/>
                </a:solidFill>
              </a:rPr>
              <a:t>Cuando tenga mas conocimientos pudiera hacer uso de una interfaz </a:t>
            </a:r>
            <a:r>
              <a:rPr lang="es-419">
                <a:solidFill>
                  <a:srgbClr val="CFE2F3"/>
                </a:solidFill>
              </a:rPr>
              <a:t>gráfica</a:t>
            </a:r>
            <a:endParaRPr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s-419">
                <a:solidFill>
                  <a:srgbClr val="CFE2F3"/>
                </a:solidFill>
              </a:rPr>
              <a:t>Que el usuario sea capaz de elegir longitud y el número de tipos de caracteres que quiere para su contrasena (letras mayusculas, minusculas, numeros y caracteres especiales). </a:t>
            </a:r>
            <a:endParaRPr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●"/>
            </a:pPr>
            <a:r>
              <a:rPr lang="es-419">
                <a:solidFill>
                  <a:srgbClr val="CFE2F3"/>
                </a:solidFill>
              </a:rPr>
              <a:t>Que el programa recuerde los usuarios guardados y las contraseñas usadas y si uso alguna parecida que le pida volver a crear una diferente.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5350"/>
            <a:ext cx="4141350" cy="453279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1410675" y="824700"/>
            <a:ext cx="248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D9EAD3"/>
                </a:solidFill>
                <a:latin typeface="Lato"/>
                <a:ea typeface="Lato"/>
                <a:cs typeface="Lato"/>
                <a:sym typeface="Lato"/>
              </a:rPr>
              <a:t>DIAGRAMA DE FLUJO</a:t>
            </a:r>
            <a:endParaRPr sz="1900">
              <a:solidFill>
                <a:srgbClr val="D9EAD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