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53"/>
  </p:normalViewPr>
  <p:slideViewPr>
    <p:cSldViewPr snapToGrid="0">
      <p:cViewPr varScale="1">
        <p:scale>
          <a:sx n="81" d="100"/>
          <a:sy n="8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77CF9-0DC5-2A44-BEDD-F88F62607194}" type="datetimeFigureOut">
              <a:rPr lang="en-US" smtClean="0"/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CF61E-8697-8B48-BFF2-E0AFB9D2C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CF61E-8697-8B48-BFF2-E0AFB9D2C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9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ylor.org/partners/credit/western-governors-university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Universidad_de_Notre_Dam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nd_Valley_State_Lakers_footb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ChurnAnalysis_16882133465550/Dashboard?:language=en-US&amp;:display_count=n&amp;:origin=viz_share_link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C5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E3B66-99E8-ABF1-3769-5EFBF7F14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640080"/>
            <a:ext cx="4367047" cy="28626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rial Nova" panose="020B0504020202020204" pitchFamily="34" charset="0"/>
              </a:rPr>
              <a:t>Internet Availability, Use &amp;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20B31-1E52-2A9B-1206-E40007A5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24" y="3824516"/>
            <a:ext cx="4367047" cy="23934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 Nova" panose="020B0504020202020204" pitchFamily="34" charset="0"/>
              </a:rPr>
              <a:t>Kelseyann Wright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 Nova" panose="020B0504020202020204" pitchFamily="34" charset="0"/>
              </a:rPr>
              <a:t>D210: Representation &amp; Reporting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48F24A50-E9A6-BF19-E7AF-019420A4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54" y="1250262"/>
            <a:ext cx="7414985" cy="39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82FE-6AD4-F5EA-9927-5FBC43EA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9B1C-831F-05B0-3C03-56F5FC0F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5461174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Kelsey (she/her/hers)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Assisting with customer churn analysis for the past 5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Extensive data analytics experience in the environmental science industry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erson in a lab coat holding a piece of dirt&#10;&#10;Description automatically generated">
            <a:extLst>
              <a:ext uri="{FF2B5EF4-FFF2-40B4-BE49-F238E27FC236}">
                <a16:creationId xmlns:a16="http://schemas.microsoft.com/office/drawing/2014/main" id="{4542B490-C617-0A74-44B2-ECEE21F7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65" y="1374588"/>
            <a:ext cx="5007522" cy="3338348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2406260A-9107-9A70-8A35-54CB4AAC7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8971" y="4985371"/>
            <a:ext cx="1518897" cy="1161393"/>
          </a:xfrm>
          <a:prstGeom prst="rect">
            <a:avLst/>
          </a:prstGeom>
        </p:spPr>
      </p:pic>
      <p:pic>
        <p:nvPicPr>
          <p:cNvPr id="10" name="Picture 9" descr="A blue and yellow logo&#10;&#10;Description automatically generated">
            <a:extLst>
              <a:ext uri="{FF2B5EF4-FFF2-40B4-BE49-F238E27FC236}">
                <a16:creationId xmlns:a16="http://schemas.microsoft.com/office/drawing/2014/main" id="{CEC91C64-161A-7A35-DCDC-6C28FE325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8592" y="4985374"/>
            <a:ext cx="1290436" cy="1161393"/>
          </a:xfrm>
          <a:prstGeom prst="rect">
            <a:avLst/>
          </a:prstGeom>
        </p:spPr>
      </p:pic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A278917-82F0-ED80-62D6-E8A3B0A035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48738" y="4864837"/>
            <a:ext cx="4207391" cy="14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C49-ED63-0E82-FCE1-1D1A9B3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4DFCDF-4F19-3464-DFB0-0A7A549E6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Customer churn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E7EF04-DF54-47B5-D3FC-297DC8B90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(provided)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10,000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Contract type, churn (yes/no), county, tenure, bandwidth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 “region” feature (</a:t>
            </a:r>
            <a:r>
              <a:rPr lang="en-US" dirty="0" err="1"/>
              <a:t>midwest</a:t>
            </a:r>
            <a:r>
              <a:rPr lang="en-US" dirty="0"/>
              <a:t>, northeast, south, west) based on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1BB3AA-5841-B64B-5ECE-0B9731C9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Broadband AVAILABILITY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FB5F00-E016-2DF8-FD17-DC0143238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5062252" cy="3190279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dataset (Thomas, 2022)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County level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 of people in each county with available broadband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 of people using broadband in each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Federal Communications Commission (FCC) and Microsoft as of October 2020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556254-E46A-4158-CC1F-E4F711DB5F05}"/>
              </a:ext>
            </a:extLst>
          </p:cNvPr>
          <p:cNvSpPr/>
          <p:nvPr/>
        </p:nvSpPr>
        <p:spPr>
          <a:xfrm>
            <a:off x="5915222" y="381933"/>
            <a:ext cx="5841180" cy="1355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</a:rPr>
              <a:t>GOAL: </a:t>
            </a:r>
            <a:r>
              <a:rPr lang="en-US" sz="2800" dirty="0">
                <a:solidFill>
                  <a:schemeClr val="tx1"/>
                </a:solidFill>
              </a:rPr>
              <a:t>Identify &amp; understand factors related to customer churn to improve customer retention. </a:t>
            </a:r>
          </a:p>
        </p:txBody>
      </p:sp>
    </p:spTree>
    <p:extLst>
      <p:ext uri="{BB962C8B-B14F-4D97-AF65-F5344CB8AC3E}">
        <p14:creationId xmlns:p14="http://schemas.microsoft.com/office/powerpoint/2010/main" val="186936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C49-ED63-0E82-FCE1-1D1A9B3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4DFCDF-4F19-3464-DFB0-0A7A549E6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Customer churn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E7EF04-DF54-47B5-D3FC-297DC8B90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(provided)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10,000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Contract type, churn (yes/no), county, tenure, bandwidth usage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1BB3AA-5841-B64B-5ECE-0B9731C9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Broadband AVAILABILITY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E0EE4D-2480-3CDF-A215-EF4D7B02B971}"/>
              </a:ext>
            </a:extLst>
          </p:cNvPr>
          <p:cNvSpPr/>
          <p:nvPr/>
        </p:nvSpPr>
        <p:spPr>
          <a:xfrm>
            <a:off x="977462" y="2057400"/>
            <a:ext cx="5249917" cy="40911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Is customer churn related to broadband availability or use?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Are we maximizing our customer distribution in regions with more available broadband?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What areas are ideal for expansion?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BF663EA-04FE-F0B9-18D8-FE183E13EA5F}"/>
              </a:ext>
            </a:extLst>
          </p:cNvPr>
          <p:cNvSpPr txBox="1">
            <a:spLocks/>
          </p:cNvSpPr>
          <p:nvPr/>
        </p:nvSpPr>
        <p:spPr>
          <a:xfrm>
            <a:off x="6515944" y="2934625"/>
            <a:ext cx="5062252" cy="319027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dataset (Thomas, 2022)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County level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 of people in each county with available broadband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Percent of people using broadband in each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Federal Communications Commission (FCC) and Microsoft as of October 2020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BE89-82AC-D102-F323-7DFE2C72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Access - Tableau</a:t>
            </a:r>
          </a:p>
        </p:txBody>
      </p:sp>
      <p:pic>
        <p:nvPicPr>
          <p:cNvPr id="9" name="Picture 8" descr="A screenshot of a data analysi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544C5D8-89D2-6995-404F-E4B75178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02" y="2117366"/>
            <a:ext cx="7414985" cy="39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15E3-3185-5F89-1E7A-0BA10F87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Key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AD3DB4-87B8-1EEB-2767-D9F2B7613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Month to month contracts have a higher churn rate than one and two year contracts.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annual bandwidth use is strongly associated with longer customer tenure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Broadband availability is greater than broadband 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multiple counties with high internet availability and low customer counts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8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715E3-3185-5F89-1E7A-0BA10F87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/>
              <a:t>Actionable Insights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7172962-3281-B78C-18EA-45F903917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Promote longer contracts for customers rather than monthly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Promote more bandwidth use for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 expansion in areas with high broadband availability to support more bandwidth use.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927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325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Wingdings</vt:lpstr>
      <vt:lpstr>RetrospectVTI</vt:lpstr>
      <vt:lpstr>Internet Availability, Use &amp; Customer Retention</vt:lpstr>
      <vt:lpstr>About Me</vt:lpstr>
      <vt:lpstr>Data Summary</vt:lpstr>
      <vt:lpstr>Data Summary</vt:lpstr>
      <vt:lpstr>Dashboard Access - Tableau</vt:lpstr>
      <vt:lpstr>Results – Key Findings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Use &amp; Customer Retention</dc:title>
  <dc:creator>Kelseyann Wright</dc:creator>
  <cp:lastModifiedBy>Kelseyann Wright</cp:lastModifiedBy>
  <cp:revision>13</cp:revision>
  <dcterms:created xsi:type="dcterms:W3CDTF">2023-07-11T10:38:10Z</dcterms:created>
  <dcterms:modified xsi:type="dcterms:W3CDTF">2023-07-25T22:38:01Z</dcterms:modified>
</cp:coreProperties>
</file>