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8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72"/>
    <p:restoredTop sz="95321"/>
  </p:normalViewPr>
  <p:slideViewPr>
    <p:cSldViewPr snapToGrid="0">
      <p:cViewPr varScale="1">
        <p:scale>
          <a:sx n="99" d="100"/>
          <a:sy n="99" d="100"/>
        </p:scale>
        <p:origin x="1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D5399-4F4A-2448-95AE-D09D4D126FE4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827A2-682A-3240-9F68-7498CC5E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827A2-682A-3240-9F68-7498CC5ED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5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6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4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7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F6509-3B2C-3945-986C-5C1781A46238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7EE8-0F9B-654A-9720-B81B7332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9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ableau_Softwa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pngall.com/storage-png/download/5383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soft2.org/postgresql-server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ableau_Software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soft2.org/postgresql-serv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74FEC-6B78-073A-A487-0BE335A00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11"/>
          <a:stretch/>
        </p:blipFill>
        <p:spPr>
          <a:xfrm>
            <a:off x="4098909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DCBD4-1F7F-2563-05B3-C6DB3F49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52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dirty="0"/>
              <a:t>D211 </a:t>
            </a:r>
            <a:br>
              <a:rPr lang="en-US" sz="4400" dirty="0"/>
            </a:br>
            <a:r>
              <a:rPr lang="en-US" sz="4400" dirty="0"/>
              <a:t>Dashboard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C6713-771A-05D6-AB16-5B4FC78CA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53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Kelseyann Wright</a:t>
            </a:r>
          </a:p>
          <a:p>
            <a:pPr algn="l"/>
            <a:r>
              <a:rPr lang="en-US" dirty="0"/>
              <a:t>M.S. Data Analytics, Western Governors University</a:t>
            </a:r>
          </a:p>
        </p:txBody>
      </p:sp>
    </p:spTree>
    <p:extLst>
      <p:ext uri="{BB962C8B-B14F-4D97-AF65-F5344CB8AC3E}">
        <p14:creationId xmlns:p14="http://schemas.microsoft.com/office/powerpoint/2010/main" val="3800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4A82A2-C56F-028A-7D4E-CBB84BAB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1" y="452415"/>
            <a:ext cx="11096297" cy="5953170"/>
          </a:xfrm>
          <a:prstGeom prst="rect">
            <a:avLst/>
          </a:prstGeom>
        </p:spPr>
      </p:pic>
      <p:pic>
        <p:nvPicPr>
          <p:cNvPr id="2" name="Picture 1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6414CA48-B6B5-F6E7-5626-306876D25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89532" y="3429000"/>
            <a:ext cx="4424757" cy="938048"/>
          </a:xfrm>
          <a:prstGeom prst="rect">
            <a:avLst/>
          </a:prstGeom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33FF4EA0-2422-90C7-90EF-3967E08FC848}"/>
              </a:ext>
            </a:extLst>
          </p:cNvPr>
          <p:cNvSpPr/>
          <p:nvPr/>
        </p:nvSpPr>
        <p:spPr>
          <a:xfrm rot="10800000">
            <a:off x="8295676" y="1765738"/>
            <a:ext cx="1612465" cy="181303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5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8C74-D078-1BBF-3374-628F2A8F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027579"/>
            <a:ext cx="6224335" cy="495604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Technical Environment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Demonstration of Dashboard Functionality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Explanation of SQL Scripts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Preparation of Data Streams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Description of Data Point Alignment</a:t>
            </a:r>
          </a:p>
          <a:p>
            <a:pPr marL="514350" indent="-514350">
              <a:buAutoNum type="arabicPeriod"/>
            </a:pPr>
            <a:r>
              <a:rPr lang="en-US" dirty="0"/>
              <a:t>Demonstration of Database Creation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Explanation of Referential Integrity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3F0F342-278B-22B6-746E-156CE99D5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49" b="28694"/>
          <a:stretch/>
        </p:blipFill>
        <p:spPr>
          <a:xfrm>
            <a:off x="678678" y="1297460"/>
            <a:ext cx="3929935" cy="3101509"/>
          </a:xfrm>
          <a:prstGeom prst="rect">
            <a:avLst/>
          </a:prstGeom>
        </p:spPr>
      </p:pic>
      <p:pic>
        <p:nvPicPr>
          <p:cNvPr id="16" name="Picture 15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5327B5D7-EDF9-6332-AFB3-3236AE0F94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8945" y="2948152"/>
            <a:ext cx="2602606" cy="26026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B5468F-1BF4-BFBD-3D3A-E49875032D5B}"/>
              </a:ext>
            </a:extLst>
          </p:cNvPr>
          <p:cNvSpPr txBox="1"/>
          <p:nvPr/>
        </p:nvSpPr>
        <p:spPr>
          <a:xfrm>
            <a:off x="208944" y="5750634"/>
            <a:ext cx="109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pngall.com/storage-png/download/5383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324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8C74-D078-1BBF-3374-628F2A8F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027579"/>
            <a:ext cx="6224335" cy="495604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Technical Environment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Demonstration of Dashboard Functionality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Explanation of SQL Scripts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Explanation of Data Streams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Description of Data Point Alignment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Demonstration of Database Creation</a:t>
            </a:r>
          </a:p>
          <a:p>
            <a:pPr marL="514350" indent="-514350">
              <a:buAutoNum type="arabicPeriod"/>
            </a:pPr>
            <a:r>
              <a:rPr lang="en-US" dirty="0"/>
              <a:t>Explanation of Referential Integrity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3D1EB-83CE-BEEF-F03A-D5E168D07CD7}"/>
              </a:ext>
            </a:extLst>
          </p:cNvPr>
          <p:cNvSpPr txBox="1"/>
          <p:nvPr/>
        </p:nvSpPr>
        <p:spPr>
          <a:xfrm>
            <a:off x="347243" y="3196623"/>
            <a:ext cx="4427876" cy="2633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location </a:t>
            </a:r>
            <a:endParaRPr lang="en-US" sz="17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7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customer.location_id</a:t>
            </a:r>
            <a:r>
              <a:rPr lang="en-US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7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location.location_id</a:t>
            </a:r>
            <a:endParaRPr lang="en-US" sz="17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broadband</a:t>
            </a:r>
            <a:endParaRPr lang="en-US" sz="17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7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location.county</a:t>
            </a:r>
            <a:r>
              <a:rPr lang="en-US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7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broadband.county_name</a:t>
            </a:r>
            <a:r>
              <a:rPr lang="en-US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location.state</a:t>
            </a:r>
            <a:r>
              <a:rPr lang="en-US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7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broadband.state</a:t>
            </a:r>
            <a:endParaRPr lang="en-US" sz="17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8D71E5-8406-9449-24CC-B539248EC595}"/>
              </a:ext>
            </a:extLst>
          </p:cNvPr>
          <p:cNvSpPr/>
          <p:nvPr/>
        </p:nvSpPr>
        <p:spPr>
          <a:xfrm>
            <a:off x="531266" y="756744"/>
            <a:ext cx="2309407" cy="2238704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C6C984-1260-664A-AAB7-C68D991A02E9}"/>
              </a:ext>
            </a:extLst>
          </p:cNvPr>
          <p:cNvSpPr/>
          <p:nvPr/>
        </p:nvSpPr>
        <p:spPr>
          <a:xfrm>
            <a:off x="1861619" y="756744"/>
            <a:ext cx="2309407" cy="22387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9A630DC-A353-092D-A680-1ADD4AE0BF93}"/>
              </a:ext>
            </a:extLst>
          </p:cNvPr>
          <p:cNvSpPr/>
          <p:nvPr/>
        </p:nvSpPr>
        <p:spPr>
          <a:xfrm>
            <a:off x="347243" y="4871545"/>
            <a:ext cx="4287819" cy="958876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E3E77-A47E-2E09-F15C-6FA0CAC6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Outline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8C74-D078-1BBF-3374-628F2A8F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027579"/>
            <a:ext cx="6224335" cy="495604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Technical Environment</a:t>
            </a:r>
          </a:p>
          <a:p>
            <a:pPr marL="514350" indent="-514350">
              <a:buAutoNum type="arabicPeriod"/>
            </a:pPr>
            <a:r>
              <a:rPr lang="en-US" dirty="0"/>
              <a:t>Demonstration of Dashboard Functionality</a:t>
            </a:r>
          </a:p>
          <a:p>
            <a:pPr marL="514350" indent="-514350">
              <a:buAutoNum type="arabicPeriod"/>
            </a:pPr>
            <a:r>
              <a:rPr lang="en-US" dirty="0"/>
              <a:t>Explanation of SQL Scripts</a:t>
            </a:r>
          </a:p>
          <a:p>
            <a:pPr marL="514350" indent="-514350">
              <a:buAutoNum type="arabicPeriod"/>
            </a:pPr>
            <a:r>
              <a:rPr lang="en-US" dirty="0"/>
              <a:t>Preparation of Data Streams</a:t>
            </a:r>
          </a:p>
          <a:p>
            <a:pPr marL="514350" indent="-514350">
              <a:buAutoNum type="arabicPeriod"/>
            </a:pPr>
            <a:r>
              <a:rPr lang="en-US" dirty="0"/>
              <a:t>Description of Data Point Alignment</a:t>
            </a:r>
          </a:p>
          <a:p>
            <a:pPr marL="514350" indent="-514350">
              <a:buAutoNum type="arabicPeriod"/>
            </a:pPr>
            <a:r>
              <a:rPr lang="en-US" dirty="0"/>
              <a:t>Demonstration of Database Creation</a:t>
            </a:r>
          </a:p>
          <a:p>
            <a:pPr marL="514350" indent="-514350">
              <a:buAutoNum type="arabicPeriod"/>
            </a:pPr>
            <a:r>
              <a:rPr lang="en-US" dirty="0"/>
              <a:t>Explanation of Referential Integrity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0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8C74-D078-1BBF-3374-628F2A8F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027579"/>
            <a:ext cx="6224335" cy="495604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Technical Environment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Demonstration of Dashboard Functionality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Explanation of SQL Scripts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Preparation of Data Streams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Description of Data Point Alignment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Demonstration of Database Creation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Explanation of Referential Integrity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13" name="Picture 12" descr="A blue elephant with black outline&#10;&#10;Description automatically generated">
            <a:extLst>
              <a:ext uri="{FF2B5EF4-FFF2-40B4-BE49-F238E27FC236}">
                <a16:creationId xmlns:a16="http://schemas.microsoft.com/office/drawing/2014/main" id="{FAEFCF16-C480-B20C-9D27-277DD6D2D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9398" y="924943"/>
            <a:ext cx="3323157" cy="26319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9D3C30-D0A6-623A-BA37-EFE2B59FAE4F}"/>
              </a:ext>
            </a:extLst>
          </p:cNvPr>
          <p:cNvSpPr txBox="1"/>
          <p:nvPr/>
        </p:nvSpPr>
        <p:spPr>
          <a:xfrm>
            <a:off x="309398" y="3567479"/>
            <a:ext cx="3579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ecsoft2.org/postgresql-server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6" name="Picture 15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B4AEB317-71B8-7C00-7A58-2487D86E3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1110" y="4461641"/>
            <a:ext cx="4135594" cy="8767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83A9AC-C1BE-BD51-72CE-EE20CF1A9717}"/>
              </a:ext>
            </a:extLst>
          </p:cNvPr>
          <p:cNvSpPr txBox="1"/>
          <p:nvPr/>
        </p:nvSpPr>
        <p:spPr>
          <a:xfrm>
            <a:off x="291110" y="5508139"/>
            <a:ext cx="4117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en.wikipedia.org/wiki/Tableau_Software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7199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8C74-D078-1BBF-3374-628F2A8F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027579"/>
            <a:ext cx="6224335" cy="495604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Technical Environment</a:t>
            </a:r>
          </a:p>
          <a:p>
            <a:pPr marL="514350" indent="-514350">
              <a:buAutoNum type="arabicPeriod"/>
            </a:pPr>
            <a:r>
              <a:rPr lang="en-US" dirty="0"/>
              <a:t>Demonstration of Dashboard Functionality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Explanation of SQL Scripts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Preparation of Data Streams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Description of Data Point Alignment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Demonstration of Database Creation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Explanation of Referential Integrity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3BA40-0ED1-7028-6980-E6C3C5C9D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1"/>
          <a:stretch/>
        </p:blipFill>
        <p:spPr>
          <a:xfrm>
            <a:off x="217445" y="1588375"/>
            <a:ext cx="4340230" cy="30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8C74-D078-1BBF-3374-628F2A8F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027579"/>
            <a:ext cx="6224335" cy="495604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Technical Environment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Demonstration of Dashboard Functionality</a:t>
            </a:r>
          </a:p>
          <a:p>
            <a:pPr marL="514350" indent="-514350">
              <a:buAutoNum type="arabicPeriod"/>
            </a:pPr>
            <a:r>
              <a:rPr lang="en-US" dirty="0"/>
              <a:t>Explanation of SQL Scripts</a:t>
            </a:r>
          </a:p>
          <a:p>
            <a:pPr marL="514350" indent="-514350">
              <a:buAutoNum type="arabicPeriod"/>
            </a:pPr>
            <a:r>
              <a:rPr lang="en-US" dirty="0"/>
              <a:t>Preparation of Data Streams</a:t>
            </a:r>
          </a:p>
          <a:p>
            <a:pPr marL="514350" indent="-514350">
              <a:buAutoNum type="arabicPeriod"/>
            </a:pPr>
            <a:r>
              <a:rPr lang="en-US" dirty="0"/>
              <a:t>Description of Data Point Alignment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Demonstration of Database Creation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Explanation of Referential Integrity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6" name="Picture 5" descr="A blue elephant with black outline&#10;&#10;Description automatically generated">
            <a:extLst>
              <a:ext uri="{FF2B5EF4-FFF2-40B4-BE49-F238E27FC236}">
                <a16:creationId xmlns:a16="http://schemas.microsoft.com/office/drawing/2014/main" id="{FF55BB97-14DC-7FF5-DDA9-E4DE986C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9398" y="1602860"/>
            <a:ext cx="4067408" cy="3221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D39BD-0FB9-D5B3-ABC1-BBD9892BDB1C}"/>
              </a:ext>
            </a:extLst>
          </p:cNvPr>
          <p:cNvSpPr txBox="1"/>
          <p:nvPr/>
        </p:nvSpPr>
        <p:spPr>
          <a:xfrm>
            <a:off x="709031" y="4824248"/>
            <a:ext cx="3579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ecsoft2.org/postgresql-server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9550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F985B-968E-4567-E489-313F34E2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72" y="1453495"/>
            <a:ext cx="6124027" cy="3316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E5933-B869-AF6A-C7FA-4B9E4052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5" y="1453494"/>
            <a:ext cx="5474829" cy="3276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41BBB0-9555-AAC2-B4EC-9A62416551A4}"/>
              </a:ext>
            </a:extLst>
          </p:cNvPr>
          <p:cNvSpPr txBox="1"/>
          <p:nvPr/>
        </p:nvSpPr>
        <p:spPr>
          <a:xfrm>
            <a:off x="769419" y="807163"/>
            <a:ext cx="431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EXTERNAL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3106F-D524-A3E8-8DB0-65DC36390DED}"/>
              </a:ext>
            </a:extLst>
          </p:cNvPr>
          <p:cNvSpPr txBox="1"/>
          <p:nvPr/>
        </p:nvSpPr>
        <p:spPr>
          <a:xfrm>
            <a:off x="6955700" y="810285"/>
            <a:ext cx="394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CHURN DATABASE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5454C46D-F2C8-C3A9-81FC-4A3D9827B0E8}"/>
              </a:ext>
            </a:extLst>
          </p:cNvPr>
          <p:cNvSpPr/>
          <p:nvPr/>
        </p:nvSpPr>
        <p:spPr>
          <a:xfrm>
            <a:off x="1576552" y="4918842"/>
            <a:ext cx="1466193" cy="149772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45D5DC6E-BF0B-15BC-F799-851C57620253}"/>
              </a:ext>
            </a:extLst>
          </p:cNvPr>
          <p:cNvSpPr/>
          <p:nvPr/>
        </p:nvSpPr>
        <p:spPr>
          <a:xfrm>
            <a:off x="8193687" y="4942491"/>
            <a:ext cx="1466193" cy="149772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EEE8D0-318D-D1ED-8175-7D4CE54A1647}"/>
              </a:ext>
            </a:extLst>
          </p:cNvPr>
          <p:cNvSpPr txBox="1"/>
          <p:nvPr/>
        </p:nvSpPr>
        <p:spPr>
          <a:xfrm>
            <a:off x="325164" y="797510"/>
            <a:ext cx="115416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UPDATE broadband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REPLACE (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' County', '');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UPDATE broadband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REPLACE (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' City and Borough', '');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UPDATE broadband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REPLACE (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' Borough', '');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UPDATE broadband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REPLACE (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' Census Area', '');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UPDATE broadband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REPLACE (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' Municipality', '');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UPDATE broadband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REPLACE (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' Parish', '');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UPDATE broadband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REPLACE (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' city', '')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8C215-E65B-8A1B-B209-E8C053F6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22" y="465910"/>
            <a:ext cx="9263555" cy="59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4A82A2-C56F-028A-7D4E-CBB84BAB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1" y="452415"/>
            <a:ext cx="11096297" cy="59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</TotalTime>
  <Words>387</Words>
  <Application>Microsoft Macintosh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Office Theme</vt:lpstr>
      <vt:lpstr>D211  Dashboard Demonstration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Kelseyann Wright</dc:creator>
  <cp:lastModifiedBy>Kelseyann Wright</cp:lastModifiedBy>
  <cp:revision>8</cp:revision>
  <dcterms:created xsi:type="dcterms:W3CDTF">2023-10-07T14:35:32Z</dcterms:created>
  <dcterms:modified xsi:type="dcterms:W3CDTF">2023-10-21T16:47:59Z</dcterms:modified>
</cp:coreProperties>
</file>