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55081-3C6B-FB48-8D9E-89915B27351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27C3AC8-47CD-ED4D-B261-A5914AB973D4}">
      <dgm:prSet phldrT="[Text]" custT="1"/>
      <dgm:spPr/>
      <dgm:t>
        <a:bodyPr/>
        <a:lstStyle/>
        <a:p>
          <a:r>
            <a:rPr lang="en-US" sz="1600" dirty="0"/>
            <a:t>Add event column</a:t>
          </a:r>
        </a:p>
      </dgm:t>
    </dgm:pt>
    <dgm:pt modelId="{A141AC2E-9D6F-FE47-9B45-021096906EF8}" type="parTrans" cxnId="{1A95C0FA-9850-1F4F-A339-8AD9CBAC8CE8}">
      <dgm:prSet/>
      <dgm:spPr/>
      <dgm:t>
        <a:bodyPr/>
        <a:lstStyle/>
        <a:p>
          <a:endParaRPr lang="en-US" sz="1200"/>
        </a:p>
      </dgm:t>
    </dgm:pt>
    <dgm:pt modelId="{ED1CE60F-5D46-2E44-A619-5B0BEF003ED5}" type="sibTrans" cxnId="{1A95C0FA-9850-1F4F-A339-8AD9CBAC8CE8}">
      <dgm:prSet/>
      <dgm:spPr/>
      <dgm:t>
        <a:bodyPr/>
        <a:lstStyle/>
        <a:p>
          <a:endParaRPr lang="en-US" sz="1200"/>
        </a:p>
      </dgm:t>
    </dgm:pt>
    <dgm:pt modelId="{9F199136-21CA-D14B-B563-09173EB6FD82}">
      <dgm:prSet phldrT="[Text]" custT="1"/>
      <dgm:spPr/>
      <dgm:t>
        <a:bodyPr/>
        <a:lstStyle/>
        <a:p>
          <a:pPr algn="ctr">
            <a:lnSpc>
              <a:spcPct val="50000"/>
            </a:lnSpc>
          </a:pPr>
          <a:r>
            <a:rPr lang="en-US" sz="1600" dirty="0" err="1"/>
            <a:t>survSplit</a:t>
          </a:r>
          <a:endParaRPr lang="en-US" sz="1600" dirty="0"/>
        </a:p>
      </dgm:t>
    </dgm:pt>
    <dgm:pt modelId="{A6466605-5C8A-8E47-8100-D16036E6D58F}" type="parTrans" cxnId="{8BF6B8B6-95B9-734A-B3AD-DE58A532688C}">
      <dgm:prSet/>
      <dgm:spPr/>
      <dgm:t>
        <a:bodyPr/>
        <a:lstStyle/>
        <a:p>
          <a:endParaRPr lang="en-US" sz="1200"/>
        </a:p>
      </dgm:t>
    </dgm:pt>
    <dgm:pt modelId="{37CB4857-F8BC-9345-AB8A-82A3B5B20566}" type="sibTrans" cxnId="{8BF6B8B6-95B9-734A-B3AD-DE58A532688C}">
      <dgm:prSet/>
      <dgm:spPr/>
      <dgm:t>
        <a:bodyPr/>
        <a:lstStyle/>
        <a:p>
          <a:endParaRPr lang="en-US" sz="1200"/>
        </a:p>
      </dgm:t>
    </dgm:pt>
    <dgm:pt modelId="{AEEF4E7E-4AE1-0744-ACDD-9BF8DF65B3D2}" type="pres">
      <dgm:prSet presAssocID="{19555081-3C6B-FB48-8D9E-89915B27351F}" presName="Name0" presStyleCnt="0">
        <dgm:presLayoutVars>
          <dgm:dir/>
          <dgm:animLvl val="lvl"/>
          <dgm:resizeHandles val="exact"/>
        </dgm:presLayoutVars>
      </dgm:prSet>
      <dgm:spPr/>
    </dgm:pt>
    <dgm:pt modelId="{4464B818-76A8-DF4E-B018-4EDAFD840D93}" type="pres">
      <dgm:prSet presAssocID="{F27C3AC8-47CD-ED4D-B261-A5914AB973D4}" presName="parTxOnly" presStyleLbl="node1" presStyleIdx="0" presStyleCnt="2" custScaleX="150911" custScaleY="143133">
        <dgm:presLayoutVars>
          <dgm:chMax val="0"/>
          <dgm:chPref val="0"/>
          <dgm:bulletEnabled val="1"/>
        </dgm:presLayoutVars>
      </dgm:prSet>
      <dgm:spPr/>
    </dgm:pt>
    <dgm:pt modelId="{3AB3BA2D-09B0-CC4B-BF56-93886A3BC4D3}" type="pres">
      <dgm:prSet presAssocID="{ED1CE60F-5D46-2E44-A619-5B0BEF003ED5}" presName="parTxOnlySpace" presStyleCnt="0"/>
      <dgm:spPr/>
    </dgm:pt>
    <dgm:pt modelId="{31EBA1E8-9EAE-1549-8C7D-47421FCCE871}" type="pres">
      <dgm:prSet presAssocID="{9F199136-21CA-D14B-B563-09173EB6FD82}" presName="parTxOnly" presStyleLbl="node1" presStyleIdx="1" presStyleCnt="2" custScaleX="152388" custScaleY="143133">
        <dgm:presLayoutVars>
          <dgm:chMax val="0"/>
          <dgm:chPref val="0"/>
          <dgm:bulletEnabled val="1"/>
        </dgm:presLayoutVars>
      </dgm:prSet>
      <dgm:spPr/>
    </dgm:pt>
  </dgm:ptLst>
  <dgm:cxnLst>
    <dgm:cxn modelId="{DF39757D-3121-F04C-8521-C1D6BEEC8A6D}" type="presOf" srcId="{9F199136-21CA-D14B-B563-09173EB6FD82}" destId="{31EBA1E8-9EAE-1549-8C7D-47421FCCE871}" srcOrd="0" destOrd="0" presId="urn:microsoft.com/office/officeart/2005/8/layout/chevron1"/>
    <dgm:cxn modelId="{2901AF95-800E-8B49-A50D-9DFFF7A70A64}" type="presOf" srcId="{F27C3AC8-47CD-ED4D-B261-A5914AB973D4}" destId="{4464B818-76A8-DF4E-B018-4EDAFD840D93}" srcOrd="0" destOrd="0" presId="urn:microsoft.com/office/officeart/2005/8/layout/chevron1"/>
    <dgm:cxn modelId="{8BF6B8B6-95B9-734A-B3AD-DE58A532688C}" srcId="{19555081-3C6B-FB48-8D9E-89915B27351F}" destId="{9F199136-21CA-D14B-B563-09173EB6FD82}" srcOrd="1" destOrd="0" parTransId="{A6466605-5C8A-8E47-8100-D16036E6D58F}" sibTransId="{37CB4857-F8BC-9345-AB8A-82A3B5B20566}"/>
    <dgm:cxn modelId="{D7FFCFD6-FC57-E146-A2DB-05DA7DBA63BB}" type="presOf" srcId="{19555081-3C6B-FB48-8D9E-89915B27351F}" destId="{AEEF4E7E-4AE1-0744-ACDD-9BF8DF65B3D2}" srcOrd="0" destOrd="0" presId="urn:microsoft.com/office/officeart/2005/8/layout/chevron1"/>
    <dgm:cxn modelId="{1A95C0FA-9850-1F4F-A339-8AD9CBAC8CE8}" srcId="{19555081-3C6B-FB48-8D9E-89915B27351F}" destId="{F27C3AC8-47CD-ED4D-B261-A5914AB973D4}" srcOrd="0" destOrd="0" parTransId="{A141AC2E-9D6F-FE47-9B45-021096906EF8}" sibTransId="{ED1CE60F-5D46-2E44-A619-5B0BEF003ED5}"/>
    <dgm:cxn modelId="{754E34D9-EF40-9B47-A443-D00C9E68502C}" type="presParOf" srcId="{AEEF4E7E-4AE1-0744-ACDD-9BF8DF65B3D2}" destId="{4464B818-76A8-DF4E-B018-4EDAFD840D93}" srcOrd="0" destOrd="0" presId="urn:microsoft.com/office/officeart/2005/8/layout/chevron1"/>
    <dgm:cxn modelId="{73470137-B6DD-0942-AE24-0DBD5ABFD5BA}" type="presParOf" srcId="{AEEF4E7E-4AE1-0744-ACDD-9BF8DF65B3D2}" destId="{3AB3BA2D-09B0-CC4B-BF56-93886A3BC4D3}" srcOrd="1" destOrd="0" presId="urn:microsoft.com/office/officeart/2005/8/layout/chevron1"/>
    <dgm:cxn modelId="{340E4198-3384-5948-AD8B-7ABBC9A802FB}" type="presParOf" srcId="{AEEF4E7E-4AE1-0744-ACDD-9BF8DF65B3D2}" destId="{31EBA1E8-9EAE-1549-8C7D-47421FCCE87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342A8-1108-5443-8F9D-1B98467FE4AF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7EC9208C-7D3F-924C-8C35-D03C0D33F74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Add event column</a:t>
          </a:r>
        </a:p>
      </dgm:t>
    </dgm:pt>
    <dgm:pt modelId="{647EFA0F-EF3D-5040-920C-9DFB2E70E9AC}" type="parTrans" cxnId="{5582F27B-284D-E44D-BD7E-6DA5D5AA8A07}">
      <dgm:prSet/>
      <dgm:spPr/>
      <dgm:t>
        <a:bodyPr/>
        <a:lstStyle/>
        <a:p>
          <a:endParaRPr lang="en-US"/>
        </a:p>
      </dgm:t>
    </dgm:pt>
    <dgm:pt modelId="{F441B9AF-8416-3F4C-B428-4727194F4CAE}" type="sibTrans" cxnId="{5582F27B-284D-E44D-BD7E-6DA5D5AA8A07}">
      <dgm:prSet/>
      <dgm:spPr/>
      <dgm:t>
        <a:bodyPr/>
        <a:lstStyle/>
        <a:p>
          <a:endParaRPr lang="en-US"/>
        </a:p>
      </dgm:t>
    </dgm:pt>
    <dgm:pt modelId="{837648F2-0696-D24E-B63D-C93EE771896F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/>
              </a:solidFill>
            </a:rPr>
            <a:t>survSplit</a:t>
          </a:r>
          <a:r>
            <a:rPr lang="en-US" sz="1600" dirty="0">
              <a:solidFill>
                <a:schemeClr val="bg1"/>
              </a:solidFill>
            </a:rPr>
            <a:t> function</a:t>
          </a:r>
        </a:p>
      </dgm:t>
    </dgm:pt>
    <dgm:pt modelId="{FBB27625-416E-E043-827C-419590859854}" type="parTrans" cxnId="{CFCDE634-F071-1F47-A393-36BF5448A098}">
      <dgm:prSet/>
      <dgm:spPr/>
      <dgm:t>
        <a:bodyPr/>
        <a:lstStyle/>
        <a:p>
          <a:endParaRPr lang="en-US"/>
        </a:p>
      </dgm:t>
    </dgm:pt>
    <dgm:pt modelId="{6C0987EF-6062-7E45-B0BB-EB297F2BC6FA}" type="sibTrans" cxnId="{CFCDE634-F071-1F47-A393-36BF5448A098}">
      <dgm:prSet/>
      <dgm:spPr/>
      <dgm:t>
        <a:bodyPr/>
        <a:lstStyle/>
        <a:p>
          <a:endParaRPr lang="en-US"/>
        </a:p>
      </dgm:t>
    </dgm:pt>
    <dgm:pt modelId="{62C14A39-9A0C-DF46-85AA-AEE67F655303}" type="pres">
      <dgm:prSet presAssocID="{BB2342A8-1108-5443-8F9D-1B98467FE4AF}" presName="Name0" presStyleCnt="0">
        <dgm:presLayoutVars>
          <dgm:dir/>
          <dgm:animLvl val="lvl"/>
          <dgm:resizeHandles val="exact"/>
        </dgm:presLayoutVars>
      </dgm:prSet>
      <dgm:spPr/>
    </dgm:pt>
    <dgm:pt modelId="{E7E7629C-B835-D245-B713-B2AD6E8DAA97}" type="pres">
      <dgm:prSet presAssocID="{BB2342A8-1108-5443-8F9D-1B98467FE4AF}" presName="dummy" presStyleCnt="0"/>
      <dgm:spPr/>
    </dgm:pt>
    <dgm:pt modelId="{9193EB18-6836-8D4B-985C-C20AA530350F}" type="pres">
      <dgm:prSet presAssocID="{BB2342A8-1108-5443-8F9D-1B98467FE4AF}" presName="linH" presStyleCnt="0"/>
      <dgm:spPr/>
    </dgm:pt>
    <dgm:pt modelId="{92C489B5-C6B4-964A-ACA4-FF7F81411C9B}" type="pres">
      <dgm:prSet presAssocID="{BB2342A8-1108-5443-8F9D-1B98467FE4AF}" presName="padding1" presStyleCnt="0"/>
      <dgm:spPr/>
    </dgm:pt>
    <dgm:pt modelId="{EC7C81F9-E821-E942-877F-F7FB502B6141}" type="pres">
      <dgm:prSet presAssocID="{7EC9208C-7D3F-924C-8C35-D03C0D33F747}" presName="linV" presStyleCnt="0"/>
      <dgm:spPr/>
    </dgm:pt>
    <dgm:pt modelId="{8A7546BD-F86A-7643-9EED-A28D4E924187}" type="pres">
      <dgm:prSet presAssocID="{7EC9208C-7D3F-924C-8C35-D03C0D33F747}" presName="spVertical1" presStyleCnt="0"/>
      <dgm:spPr/>
    </dgm:pt>
    <dgm:pt modelId="{A2642144-CBD1-8940-9189-C9909A9AF274}" type="pres">
      <dgm:prSet presAssocID="{7EC9208C-7D3F-924C-8C35-D03C0D33F747}" presName="parTx" presStyleLbl="revTx" presStyleIdx="0" presStyleCnt="2" custLinFactY="53124" custLinFactNeighborX="-9899" custLinFactNeighborY="100000">
        <dgm:presLayoutVars>
          <dgm:chMax val="0"/>
          <dgm:chPref val="0"/>
          <dgm:bulletEnabled val="1"/>
        </dgm:presLayoutVars>
      </dgm:prSet>
      <dgm:spPr/>
    </dgm:pt>
    <dgm:pt modelId="{E0EFFCCB-BB2E-7B4E-96EE-1314D7F9A181}" type="pres">
      <dgm:prSet presAssocID="{7EC9208C-7D3F-924C-8C35-D03C0D33F747}" presName="spVertical2" presStyleCnt="0"/>
      <dgm:spPr/>
    </dgm:pt>
    <dgm:pt modelId="{BFF33DA5-F95B-864B-9A98-B634AC0C598B}" type="pres">
      <dgm:prSet presAssocID="{7EC9208C-7D3F-924C-8C35-D03C0D33F747}" presName="spVertical3" presStyleCnt="0"/>
      <dgm:spPr/>
    </dgm:pt>
    <dgm:pt modelId="{D00695B9-DB67-CD46-A4E5-BB6F3FA6A8B9}" type="pres">
      <dgm:prSet presAssocID="{F441B9AF-8416-3F4C-B428-4727194F4CAE}" presName="space" presStyleCnt="0"/>
      <dgm:spPr/>
    </dgm:pt>
    <dgm:pt modelId="{CD940A7E-5A7B-F442-AB82-F2A00976A067}" type="pres">
      <dgm:prSet presAssocID="{837648F2-0696-D24E-B63D-C93EE771896F}" presName="linV" presStyleCnt="0"/>
      <dgm:spPr/>
    </dgm:pt>
    <dgm:pt modelId="{4A3D8D96-A532-944C-823D-A1008B325BA3}" type="pres">
      <dgm:prSet presAssocID="{837648F2-0696-D24E-B63D-C93EE771896F}" presName="spVertical1" presStyleCnt="0"/>
      <dgm:spPr/>
    </dgm:pt>
    <dgm:pt modelId="{0A26319F-FF6B-ED46-A456-4657D30259F7}" type="pres">
      <dgm:prSet presAssocID="{837648F2-0696-D24E-B63D-C93EE771896F}" presName="parTx" presStyleLbl="revTx" presStyleIdx="1" presStyleCnt="2" custLinFactY="53124" custLinFactNeighborX="-19655" custLinFactNeighborY="100000">
        <dgm:presLayoutVars>
          <dgm:chMax val="0"/>
          <dgm:chPref val="0"/>
          <dgm:bulletEnabled val="1"/>
        </dgm:presLayoutVars>
      </dgm:prSet>
      <dgm:spPr/>
    </dgm:pt>
    <dgm:pt modelId="{C4974FFC-9DB0-9E43-B14D-E84C6FE8526C}" type="pres">
      <dgm:prSet presAssocID="{837648F2-0696-D24E-B63D-C93EE771896F}" presName="spVertical2" presStyleCnt="0"/>
      <dgm:spPr/>
    </dgm:pt>
    <dgm:pt modelId="{8A2EC025-C3A6-4746-BEB8-BC527121CEE0}" type="pres">
      <dgm:prSet presAssocID="{837648F2-0696-D24E-B63D-C93EE771896F}" presName="spVertical3" presStyleCnt="0"/>
      <dgm:spPr/>
    </dgm:pt>
    <dgm:pt modelId="{3C0568EB-2E87-9849-9498-51DE0519DF54}" type="pres">
      <dgm:prSet presAssocID="{BB2342A8-1108-5443-8F9D-1B98467FE4AF}" presName="padding2" presStyleCnt="0"/>
      <dgm:spPr/>
    </dgm:pt>
    <dgm:pt modelId="{AFE70057-2FBC-8642-BA48-B1F3017A3E36}" type="pres">
      <dgm:prSet presAssocID="{BB2342A8-1108-5443-8F9D-1B98467FE4AF}" presName="negArrow" presStyleCnt="0"/>
      <dgm:spPr/>
    </dgm:pt>
    <dgm:pt modelId="{05C6E84B-20A6-0F4E-882B-D9E97C03BDE8}" type="pres">
      <dgm:prSet presAssocID="{BB2342A8-1108-5443-8F9D-1B98467FE4AF}" presName="backgroundArrow" presStyleLbl="node1" presStyleIdx="0" presStyleCnt="1" custScaleY="203124"/>
      <dgm:spPr/>
    </dgm:pt>
  </dgm:ptLst>
  <dgm:cxnLst>
    <dgm:cxn modelId="{CFCDE634-F071-1F47-A393-36BF5448A098}" srcId="{BB2342A8-1108-5443-8F9D-1B98467FE4AF}" destId="{837648F2-0696-D24E-B63D-C93EE771896F}" srcOrd="1" destOrd="0" parTransId="{FBB27625-416E-E043-827C-419590859854}" sibTransId="{6C0987EF-6062-7E45-B0BB-EB297F2BC6FA}"/>
    <dgm:cxn modelId="{55602848-379E-0D4B-88E4-E558EDF126FC}" type="presOf" srcId="{BB2342A8-1108-5443-8F9D-1B98467FE4AF}" destId="{62C14A39-9A0C-DF46-85AA-AEE67F655303}" srcOrd="0" destOrd="0" presId="urn:microsoft.com/office/officeart/2005/8/layout/hProcess3"/>
    <dgm:cxn modelId="{5582F27B-284D-E44D-BD7E-6DA5D5AA8A07}" srcId="{BB2342A8-1108-5443-8F9D-1B98467FE4AF}" destId="{7EC9208C-7D3F-924C-8C35-D03C0D33F747}" srcOrd="0" destOrd="0" parTransId="{647EFA0F-EF3D-5040-920C-9DFB2E70E9AC}" sibTransId="{F441B9AF-8416-3F4C-B428-4727194F4CAE}"/>
    <dgm:cxn modelId="{B7976EB5-65D9-B341-B538-A77B15508D6D}" type="presOf" srcId="{837648F2-0696-D24E-B63D-C93EE771896F}" destId="{0A26319F-FF6B-ED46-A456-4657D30259F7}" srcOrd="0" destOrd="0" presId="urn:microsoft.com/office/officeart/2005/8/layout/hProcess3"/>
    <dgm:cxn modelId="{682EE7E4-4DFC-8F44-A206-D7AF5D8418BA}" type="presOf" srcId="{7EC9208C-7D3F-924C-8C35-D03C0D33F747}" destId="{A2642144-CBD1-8940-9189-C9909A9AF274}" srcOrd="0" destOrd="0" presId="urn:microsoft.com/office/officeart/2005/8/layout/hProcess3"/>
    <dgm:cxn modelId="{727FE325-0D3D-8E44-B2B6-EC11EBD5D4AF}" type="presParOf" srcId="{62C14A39-9A0C-DF46-85AA-AEE67F655303}" destId="{E7E7629C-B835-D245-B713-B2AD6E8DAA97}" srcOrd="0" destOrd="0" presId="urn:microsoft.com/office/officeart/2005/8/layout/hProcess3"/>
    <dgm:cxn modelId="{E494B315-E271-7C4B-A581-B4979293C178}" type="presParOf" srcId="{62C14A39-9A0C-DF46-85AA-AEE67F655303}" destId="{9193EB18-6836-8D4B-985C-C20AA530350F}" srcOrd="1" destOrd="0" presId="urn:microsoft.com/office/officeart/2005/8/layout/hProcess3"/>
    <dgm:cxn modelId="{B4EEE4D7-483E-7A4A-AB2D-608D4B356439}" type="presParOf" srcId="{9193EB18-6836-8D4B-985C-C20AA530350F}" destId="{92C489B5-C6B4-964A-ACA4-FF7F81411C9B}" srcOrd="0" destOrd="0" presId="urn:microsoft.com/office/officeart/2005/8/layout/hProcess3"/>
    <dgm:cxn modelId="{2A19F468-9E04-6F48-BEBB-6D2435481847}" type="presParOf" srcId="{9193EB18-6836-8D4B-985C-C20AA530350F}" destId="{EC7C81F9-E821-E942-877F-F7FB502B6141}" srcOrd="1" destOrd="0" presId="urn:microsoft.com/office/officeart/2005/8/layout/hProcess3"/>
    <dgm:cxn modelId="{A93D4619-7523-7845-8044-E27A64A561F2}" type="presParOf" srcId="{EC7C81F9-E821-E942-877F-F7FB502B6141}" destId="{8A7546BD-F86A-7643-9EED-A28D4E924187}" srcOrd="0" destOrd="0" presId="urn:microsoft.com/office/officeart/2005/8/layout/hProcess3"/>
    <dgm:cxn modelId="{6818983E-EC50-3E4C-BE14-4766D1D4C340}" type="presParOf" srcId="{EC7C81F9-E821-E942-877F-F7FB502B6141}" destId="{A2642144-CBD1-8940-9189-C9909A9AF274}" srcOrd="1" destOrd="0" presId="urn:microsoft.com/office/officeart/2005/8/layout/hProcess3"/>
    <dgm:cxn modelId="{74398B81-A822-9A44-B639-05FFDF988A19}" type="presParOf" srcId="{EC7C81F9-E821-E942-877F-F7FB502B6141}" destId="{E0EFFCCB-BB2E-7B4E-96EE-1314D7F9A181}" srcOrd="2" destOrd="0" presId="urn:microsoft.com/office/officeart/2005/8/layout/hProcess3"/>
    <dgm:cxn modelId="{FFBA1E40-2CBC-ED4B-B3B6-2CF0195E0754}" type="presParOf" srcId="{EC7C81F9-E821-E942-877F-F7FB502B6141}" destId="{BFF33DA5-F95B-864B-9A98-B634AC0C598B}" srcOrd="3" destOrd="0" presId="urn:microsoft.com/office/officeart/2005/8/layout/hProcess3"/>
    <dgm:cxn modelId="{7C3C9544-395E-0345-A1E1-ABAFC02A8755}" type="presParOf" srcId="{9193EB18-6836-8D4B-985C-C20AA530350F}" destId="{D00695B9-DB67-CD46-A4E5-BB6F3FA6A8B9}" srcOrd="2" destOrd="0" presId="urn:microsoft.com/office/officeart/2005/8/layout/hProcess3"/>
    <dgm:cxn modelId="{297528AC-B474-344B-BA7B-AEA879CFBDD4}" type="presParOf" srcId="{9193EB18-6836-8D4B-985C-C20AA530350F}" destId="{CD940A7E-5A7B-F442-AB82-F2A00976A067}" srcOrd="3" destOrd="0" presId="urn:microsoft.com/office/officeart/2005/8/layout/hProcess3"/>
    <dgm:cxn modelId="{20160404-531F-2C46-8B65-451FF5CB635D}" type="presParOf" srcId="{CD940A7E-5A7B-F442-AB82-F2A00976A067}" destId="{4A3D8D96-A532-944C-823D-A1008B325BA3}" srcOrd="0" destOrd="0" presId="urn:microsoft.com/office/officeart/2005/8/layout/hProcess3"/>
    <dgm:cxn modelId="{05142392-9901-C54D-BCBC-D8BB6F14D3BE}" type="presParOf" srcId="{CD940A7E-5A7B-F442-AB82-F2A00976A067}" destId="{0A26319F-FF6B-ED46-A456-4657D30259F7}" srcOrd="1" destOrd="0" presId="urn:microsoft.com/office/officeart/2005/8/layout/hProcess3"/>
    <dgm:cxn modelId="{9F651354-F7E9-3742-A04B-905A02AB6C3D}" type="presParOf" srcId="{CD940A7E-5A7B-F442-AB82-F2A00976A067}" destId="{C4974FFC-9DB0-9E43-B14D-E84C6FE8526C}" srcOrd="2" destOrd="0" presId="urn:microsoft.com/office/officeart/2005/8/layout/hProcess3"/>
    <dgm:cxn modelId="{A2CF94A1-5815-4F43-9F7A-A69FDF59B971}" type="presParOf" srcId="{CD940A7E-5A7B-F442-AB82-F2A00976A067}" destId="{8A2EC025-C3A6-4746-BEB8-BC527121CEE0}" srcOrd="3" destOrd="0" presId="urn:microsoft.com/office/officeart/2005/8/layout/hProcess3"/>
    <dgm:cxn modelId="{D15B1DA6-53F9-E944-97F1-CA79BA1DFA51}" type="presParOf" srcId="{9193EB18-6836-8D4B-985C-C20AA530350F}" destId="{3C0568EB-2E87-9849-9498-51DE0519DF54}" srcOrd="4" destOrd="0" presId="urn:microsoft.com/office/officeart/2005/8/layout/hProcess3"/>
    <dgm:cxn modelId="{2967E663-2412-8B4E-A2A2-14CD85FD4B8C}" type="presParOf" srcId="{9193EB18-6836-8D4B-985C-C20AA530350F}" destId="{AFE70057-2FBC-8642-BA48-B1F3017A3E36}" srcOrd="5" destOrd="0" presId="urn:microsoft.com/office/officeart/2005/8/layout/hProcess3"/>
    <dgm:cxn modelId="{840BA3DF-FFEF-3442-8CB7-983D3420F88C}" type="presParOf" srcId="{9193EB18-6836-8D4B-985C-C20AA530350F}" destId="{05C6E84B-20A6-0F4E-882B-D9E97C03BDE8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4B818-76A8-DF4E-B018-4EDAFD840D93}">
      <dsp:nvSpPr>
        <dsp:cNvPr id="0" name=""/>
        <dsp:cNvSpPr/>
      </dsp:nvSpPr>
      <dsp:spPr>
        <a:xfrm>
          <a:off x="633" y="1149602"/>
          <a:ext cx="1726375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event column</a:t>
          </a:r>
        </a:p>
      </dsp:txBody>
      <dsp:txXfrm>
        <a:off x="328112" y="1149602"/>
        <a:ext cx="1071417" cy="654958"/>
      </dsp:txXfrm>
    </dsp:sp>
    <dsp:sp modelId="{31EBA1E8-9EAE-1549-8C7D-47421FCCE871}">
      <dsp:nvSpPr>
        <dsp:cNvPr id="0" name=""/>
        <dsp:cNvSpPr/>
      </dsp:nvSpPr>
      <dsp:spPr>
        <a:xfrm>
          <a:off x="1612611" y="1149602"/>
          <a:ext cx="1743271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survSplit</a:t>
          </a:r>
          <a:endParaRPr lang="en-US" sz="1600" kern="1200" dirty="0"/>
        </a:p>
      </dsp:txBody>
      <dsp:txXfrm>
        <a:off x="1940090" y="1149602"/>
        <a:ext cx="1088313" cy="654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6E84B-20A6-0F4E-882B-D9E97C03BDE8}">
      <dsp:nvSpPr>
        <dsp:cNvPr id="0" name=""/>
        <dsp:cNvSpPr/>
      </dsp:nvSpPr>
      <dsp:spPr>
        <a:xfrm>
          <a:off x="0" y="155721"/>
          <a:ext cx="2841083" cy="1845904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319F-FF6B-ED46-A456-4657D30259F7}">
      <dsp:nvSpPr>
        <dsp:cNvPr id="0" name=""/>
        <dsp:cNvSpPr/>
      </dsp:nvSpPr>
      <dsp:spPr>
        <a:xfrm>
          <a:off x="1290462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</a:rPr>
            <a:t>survSplit</a:t>
          </a:r>
          <a:r>
            <a:rPr lang="en-US" sz="1600" kern="1200" dirty="0">
              <a:solidFill>
                <a:schemeClr val="bg1"/>
              </a:solidFill>
            </a:rPr>
            <a:t> function</a:t>
          </a:r>
        </a:p>
      </dsp:txBody>
      <dsp:txXfrm>
        <a:off x="1290462" y="851484"/>
        <a:ext cx="1058469" cy="454378"/>
      </dsp:txXfrm>
    </dsp:sp>
    <dsp:sp modelId="{A2642144-CBD1-8940-9189-C9909A9AF274}">
      <dsp:nvSpPr>
        <dsp:cNvPr id="0" name=""/>
        <dsp:cNvSpPr/>
      </dsp:nvSpPr>
      <dsp:spPr>
        <a:xfrm>
          <a:off x="123563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 event column</a:t>
          </a:r>
        </a:p>
      </dsp:txBody>
      <dsp:txXfrm>
        <a:off x="123563" y="851484"/>
        <a:ext cx="1058469" cy="45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0EA-F94E-4421-A803-9C962CB9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A8B7-6A90-2159-6677-ABA34D17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5B6-B842-D59C-029E-1279F87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91E5-1F6D-BC85-EEA1-629667BB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C84F-514C-A7C2-91C1-FA00EC6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1BDE-F80B-4791-D3A0-769C9F56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0C51-18CE-D3A7-3CFE-CD319D20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873B-E33A-86B4-79B2-822905F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4F78-F7C3-B35A-4F52-6077245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7553-3392-3C21-204B-06737B7C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67E7-68FD-6D02-8240-B5D033E4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BC789-9751-5AB5-3515-9169A35D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AAB2-CF8B-EC61-8EDF-60EA2B57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A1C6-EC17-CCBA-A343-DF81409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1617-B4DB-EF26-B191-681BB783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D43F-6D78-3D9B-9B0B-8C22738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0607-AF15-4B3D-385F-03AE20E0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35195-F104-B81B-3CA6-2F78603E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2382-DFB2-A5DC-DD10-58182D23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71E7-A7F4-576F-1192-E00E9675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4E25-7E46-7728-3202-1F072F0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46D5-4CBB-166C-12BB-BCCC30D4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5D54-26C9-6078-D7A5-F553444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97DD-1B8E-1884-919E-ED92910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75D7-231C-6DCF-B15C-9F8BD89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B5BD-6CD6-336A-5B63-7840442C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0EB7-3BA5-9381-DF32-46453CF1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1194-F776-A954-360F-C9B42615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1390-C3F4-F8C3-A7F7-452236AA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28C7-A99F-2FAE-296D-5888AC2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92A5-15F1-641F-E2BB-EC42C8D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B17B-4086-1A8E-AD2B-60FEF6CD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24F9-A749-F967-0EF3-B41A138B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EE11-C64E-4A2B-214F-AC3B6FB5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33C01-D2F0-8849-7BFA-AF2118DB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97636-5744-BFD3-048B-12382A45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778E-033A-4061-6CE7-98840E6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83E7C-FD22-DE2D-FF64-23B3EAED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11022-C8C5-94A9-FC9D-69283E5E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EFD0-FDF6-6D43-76A9-3B6098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8B56C-1885-739D-751F-94DE13E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A3ABA-A3BD-790F-380B-0856AF8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1A37-6A6B-B9C0-EA9D-9539D9C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E0BB-3D10-E6FB-91CA-891F51F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6DCC-D29D-4280-6910-81E144F2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0660-A94B-88DD-8AB0-DB6897F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CF1-FC1D-8D56-71E8-E0AD5DD4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5632-9690-0B14-0596-470FFEF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73CCB-1190-B239-81DD-6F53ED98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5CAA0-F049-BF98-6A6D-F9372BC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E743-E7B9-CE05-E753-7650B2C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D13D-9DF6-5575-D99C-148D21B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14CC-6B1A-F9E7-CE1F-0F0B023B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8E04-228A-08FB-9633-0166442A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26D7-4570-DF23-52B7-807BCA40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4B1C3-57D8-D868-CC40-CD9109C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11C5-ADFA-B175-9508-6A1FF99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20E6-048D-38B3-2FF9-BF7C53D9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62ECE-2D20-1452-6974-E36B0AB4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4882-A127-CADD-B448-E7DC9228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AB24-5CE4-4F3F-6EFC-11D554D5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E7D7-6136-1147-9BB7-D2C691C182E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AAD-2AD6-D397-64B1-BCE8B695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3648-EA44-A879-FCAC-00B173B9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34292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39556"/>
              </p:ext>
            </p:extLst>
          </p:nvPr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8569C8-9C5C-363E-7E43-6AF93B4CC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987612"/>
              </p:ext>
            </p:extLst>
          </p:nvPr>
        </p:nvGraphicFramePr>
        <p:xfrm>
          <a:off x="2982888" y="1952374"/>
          <a:ext cx="3356517" cy="295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42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/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/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AE8922-513F-B816-A135-49731080F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53047"/>
              </p:ext>
            </p:extLst>
          </p:nvPr>
        </p:nvGraphicFramePr>
        <p:xfrm>
          <a:off x="3392449" y="2350325"/>
          <a:ext cx="2841083" cy="215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5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98311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50*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D0639BA-0E19-B106-681C-3A966CB66A4B}"/>
              </a:ext>
            </a:extLst>
          </p:cNvPr>
          <p:cNvSpPr/>
          <p:nvPr/>
        </p:nvSpPr>
        <p:spPr>
          <a:xfrm rot="16200000">
            <a:off x="1058629" y="1289141"/>
            <a:ext cx="6162147" cy="4399408"/>
          </a:xfrm>
          <a:prstGeom prst="triangle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39516"/>
              </p:ext>
            </p:extLst>
          </p:nvPr>
        </p:nvGraphicFramePr>
        <p:xfrm>
          <a:off x="983605" y="2082955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04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9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484</Words>
  <Application>Microsoft Macintosh PowerPoint</Application>
  <PresentationFormat>Widescreen</PresentationFormat>
  <Paragraphs>436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McCune</dc:creator>
  <cp:lastModifiedBy>Kelsey McCune</cp:lastModifiedBy>
  <cp:revision>3</cp:revision>
  <dcterms:created xsi:type="dcterms:W3CDTF">2024-05-08T05:30:47Z</dcterms:created>
  <dcterms:modified xsi:type="dcterms:W3CDTF">2024-05-09T05:21:24Z</dcterms:modified>
</cp:coreProperties>
</file>