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EE795-A48F-D64B-B71F-ADEE464AFAB0}" v="50" dt="2019-09-16T17:32:46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465CE-F8BE-0841-9D2B-BF6D147B3765}" type="doc">
      <dgm:prSet loTypeId="urn:microsoft.com/office/officeart/2005/8/layout/pyramid1" loCatId="" qsTypeId="urn:microsoft.com/office/officeart/2005/8/quickstyle/simple1" qsCatId="simple" csTypeId="urn:microsoft.com/office/officeart/2005/8/colors/colorful4" csCatId="colorful" phldr="1"/>
      <dgm:spPr/>
    </dgm:pt>
    <dgm:pt modelId="{43A3E8E8-8FE5-A74F-883A-DE871F498A22}">
      <dgm:prSet phldrT="[Text]"/>
      <dgm:spPr/>
      <dgm:t>
        <a:bodyPr/>
        <a:lstStyle/>
        <a:p>
          <a:r>
            <a:rPr lang="en-US" dirty="0"/>
            <a:t>Statistical Transformations (stat)</a:t>
          </a:r>
        </a:p>
      </dgm:t>
    </dgm:pt>
    <dgm:pt modelId="{7AB11DEA-DE30-9C4D-A9F6-35E13FAC44A2}" type="parTrans" cxnId="{30D86412-BFCF-F141-84E1-0EBE67ABDF45}">
      <dgm:prSet/>
      <dgm:spPr/>
      <dgm:t>
        <a:bodyPr/>
        <a:lstStyle/>
        <a:p>
          <a:endParaRPr lang="en-US"/>
        </a:p>
      </dgm:t>
    </dgm:pt>
    <dgm:pt modelId="{9D3E9ABF-EE8A-874D-B5F1-FF83C373FE6B}" type="sibTrans" cxnId="{30D86412-BFCF-F141-84E1-0EBE67ABDF45}">
      <dgm:prSet/>
      <dgm:spPr/>
      <dgm:t>
        <a:bodyPr/>
        <a:lstStyle/>
        <a:p>
          <a:endParaRPr lang="en-US"/>
        </a:p>
      </dgm:t>
    </dgm:pt>
    <dgm:pt modelId="{E5496C62-3040-B745-8071-B88E5D8AF8F3}">
      <dgm:prSet phldrT="[Text]"/>
      <dgm:spPr/>
      <dgm:t>
        <a:bodyPr/>
        <a:lstStyle/>
        <a:p>
          <a:r>
            <a:rPr lang="en-US" dirty="0"/>
            <a:t>Aesthetics </a:t>
          </a:r>
          <a:br>
            <a:rPr lang="en-US" dirty="0"/>
          </a:br>
          <a:r>
            <a:rPr lang="en-US" dirty="0"/>
            <a:t>(mappings from variables to aesthetics)</a:t>
          </a:r>
        </a:p>
      </dgm:t>
    </dgm:pt>
    <dgm:pt modelId="{26AC5F57-6076-9141-BF31-2D250C4EE373}" type="parTrans" cxnId="{7D3ACBEB-339B-D847-A925-FBF124A3F055}">
      <dgm:prSet/>
      <dgm:spPr/>
      <dgm:t>
        <a:bodyPr/>
        <a:lstStyle/>
        <a:p>
          <a:endParaRPr lang="en-US"/>
        </a:p>
      </dgm:t>
    </dgm:pt>
    <dgm:pt modelId="{17F2402D-4C31-A645-95BE-F4B54F3C7AB1}" type="sibTrans" cxnId="{7D3ACBEB-339B-D847-A925-FBF124A3F055}">
      <dgm:prSet/>
      <dgm:spPr/>
      <dgm:t>
        <a:bodyPr/>
        <a:lstStyle/>
        <a:p>
          <a:endParaRPr lang="en-US"/>
        </a:p>
      </dgm:t>
    </dgm:pt>
    <dgm:pt modelId="{768C3D32-3467-4A47-A64C-03CEE108F272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0FCE9D70-361C-A84F-800F-F04B11694E7B}" type="parTrans" cxnId="{6065E1EA-3AFE-4640-8DAD-00301EAD813C}">
      <dgm:prSet/>
      <dgm:spPr/>
      <dgm:t>
        <a:bodyPr/>
        <a:lstStyle/>
        <a:p>
          <a:endParaRPr lang="en-US"/>
        </a:p>
      </dgm:t>
    </dgm:pt>
    <dgm:pt modelId="{9299E9B0-71B1-A641-8D77-70240A334B4B}" type="sibTrans" cxnId="{6065E1EA-3AFE-4640-8DAD-00301EAD813C}">
      <dgm:prSet/>
      <dgm:spPr/>
      <dgm:t>
        <a:bodyPr/>
        <a:lstStyle/>
        <a:p>
          <a:endParaRPr lang="en-US"/>
        </a:p>
      </dgm:t>
    </dgm:pt>
    <dgm:pt modelId="{46A054AA-D4BA-0649-A3CB-51B7E43C4193}">
      <dgm:prSet phldrT="[Text]"/>
      <dgm:spPr/>
      <dgm:t>
        <a:bodyPr/>
        <a:lstStyle/>
        <a:p>
          <a:r>
            <a:rPr lang="en-US" dirty="0"/>
            <a:t>Scale</a:t>
          </a:r>
        </a:p>
      </dgm:t>
    </dgm:pt>
    <dgm:pt modelId="{96A81021-9787-F044-8617-759EEB9B7A3C}" type="parTrans" cxnId="{90D578E0-2CF2-D744-A1FE-67CB475A1FAC}">
      <dgm:prSet/>
      <dgm:spPr/>
      <dgm:t>
        <a:bodyPr/>
        <a:lstStyle/>
        <a:p>
          <a:endParaRPr lang="en-US"/>
        </a:p>
      </dgm:t>
    </dgm:pt>
    <dgm:pt modelId="{36ABE6FE-D485-9943-A4E6-A11FB85B1BEC}" type="sibTrans" cxnId="{90D578E0-2CF2-D744-A1FE-67CB475A1FAC}">
      <dgm:prSet/>
      <dgm:spPr/>
      <dgm:t>
        <a:bodyPr/>
        <a:lstStyle/>
        <a:p>
          <a:endParaRPr lang="en-US"/>
        </a:p>
      </dgm:t>
    </dgm:pt>
    <dgm:pt modelId="{3B864F97-D1A0-624C-AC4E-8FC66AFCA09A}">
      <dgm:prSet phldrT="[Text]"/>
      <dgm:spPr/>
      <dgm:t>
        <a:bodyPr/>
        <a:lstStyle/>
        <a:p>
          <a:r>
            <a:rPr lang="en-US" dirty="0"/>
            <a:t>Geometric Objects (</a:t>
          </a:r>
          <a:r>
            <a:rPr lang="en-US" dirty="0" err="1"/>
            <a:t>geom</a:t>
          </a:r>
          <a:r>
            <a:rPr lang="en-US" dirty="0"/>
            <a:t>_)</a:t>
          </a:r>
        </a:p>
      </dgm:t>
    </dgm:pt>
    <dgm:pt modelId="{55815A34-9433-7648-BED4-84174001277F}" type="parTrans" cxnId="{9905FF09-FB1A-794B-A696-0220533F74EA}">
      <dgm:prSet/>
      <dgm:spPr/>
      <dgm:t>
        <a:bodyPr/>
        <a:lstStyle/>
        <a:p>
          <a:endParaRPr lang="en-US"/>
        </a:p>
      </dgm:t>
    </dgm:pt>
    <dgm:pt modelId="{8E14903D-8813-EE45-A147-409DDC074D81}" type="sibTrans" cxnId="{9905FF09-FB1A-794B-A696-0220533F74EA}">
      <dgm:prSet/>
      <dgm:spPr/>
      <dgm:t>
        <a:bodyPr/>
        <a:lstStyle/>
        <a:p>
          <a:endParaRPr lang="en-US"/>
        </a:p>
      </dgm:t>
    </dgm:pt>
    <dgm:pt modelId="{40EC77E4-313A-984E-9EC4-2F853A65187E}">
      <dgm:prSet phldrT="[Text]"/>
      <dgm:spPr/>
      <dgm:t>
        <a:bodyPr/>
        <a:lstStyle/>
        <a:p>
          <a:r>
            <a:rPr lang="en-US" dirty="0"/>
            <a:t>Coordinate System</a:t>
          </a:r>
        </a:p>
      </dgm:t>
    </dgm:pt>
    <dgm:pt modelId="{40B39DBE-C7C6-4448-BA48-AC61AC90915F}" type="parTrans" cxnId="{DDDC0454-DC24-D24D-8256-D8EF34CB841D}">
      <dgm:prSet/>
      <dgm:spPr/>
      <dgm:t>
        <a:bodyPr/>
        <a:lstStyle/>
        <a:p>
          <a:endParaRPr lang="en-US"/>
        </a:p>
      </dgm:t>
    </dgm:pt>
    <dgm:pt modelId="{4D5D72D1-44BE-1B49-82F4-15F4CB6EE833}" type="sibTrans" cxnId="{DDDC0454-DC24-D24D-8256-D8EF34CB841D}">
      <dgm:prSet/>
      <dgm:spPr/>
      <dgm:t>
        <a:bodyPr/>
        <a:lstStyle/>
        <a:p>
          <a:endParaRPr lang="en-US"/>
        </a:p>
      </dgm:t>
    </dgm:pt>
    <dgm:pt modelId="{A0F1F1A1-AE22-CF4E-90E4-02AC3E9C5FC6}">
      <dgm:prSet phldrT="[Text]"/>
      <dgm:spPr/>
      <dgm:t>
        <a:bodyPr/>
        <a:lstStyle/>
        <a:p>
          <a:r>
            <a:rPr lang="en-US" dirty="0"/>
            <a:t>Facets or </a:t>
          </a:r>
          <a:br>
            <a:rPr lang="en-US" dirty="0"/>
          </a:br>
          <a:r>
            <a:rPr lang="en-US" dirty="0"/>
            <a:t>Sub-Plots</a:t>
          </a:r>
        </a:p>
      </dgm:t>
    </dgm:pt>
    <dgm:pt modelId="{AC1F6687-C0D4-0342-B530-1647CD580385}" type="parTrans" cxnId="{B05E051C-41E7-D248-80CE-D5413C4E49B9}">
      <dgm:prSet/>
      <dgm:spPr/>
      <dgm:t>
        <a:bodyPr/>
        <a:lstStyle/>
        <a:p>
          <a:endParaRPr lang="en-US"/>
        </a:p>
      </dgm:t>
    </dgm:pt>
    <dgm:pt modelId="{77806CEE-3CF3-634C-A07A-E4CBF8FC18D0}" type="sibTrans" cxnId="{B05E051C-41E7-D248-80CE-D5413C4E49B9}">
      <dgm:prSet/>
      <dgm:spPr/>
      <dgm:t>
        <a:bodyPr/>
        <a:lstStyle/>
        <a:p>
          <a:endParaRPr lang="en-US"/>
        </a:p>
      </dgm:t>
    </dgm:pt>
    <dgm:pt modelId="{3218D519-B7B1-4040-9929-C5E4D2C0B08F}">
      <dgm:prSet phldrT="[Text]"/>
      <dgm:spPr/>
      <dgm:t>
        <a:bodyPr/>
        <a:lstStyle/>
        <a:p>
          <a:r>
            <a:rPr lang="en-US" dirty="0"/>
            <a:t>Position Adjustment</a:t>
          </a:r>
        </a:p>
      </dgm:t>
    </dgm:pt>
    <dgm:pt modelId="{3385ED8A-B9A4-BC44-8E06-607150C97334}" type="parTrans" cxnId="{C3C3AC70-9E52-9E4A-B6C0-1B5E0C7C9C47}">
      <dgm:prSet/>
      <dgm:spPr/>
      <dgm:t>
        <a:bodyPr/>
        <a:lstStyle/>
        <a:p>
          <a:endParaRPr lang="en-US"/>
        </a:p>
      </dgm:t>
    </dgm:pt>
    <dgm:pt modelId="{BDBCE693-C19A-AC42-A7D2-2F68AFA71B77}" type="sibTrans" cxnId="{C3C3AC70-9E52-9E4A-B6C0-1B5E0C7C9C47}">
      <dgm:prSet/>
      <dgm:spPr/>
      <dgm:t>
        <a:bodyPr/>
        <a:lstStyle/>
        <a:p>
          <a:endParaRPr lang="en-US"/>
        </a:p>
      </dgm:t>
    </dgm:pt>
    <dgm:pt modelId="{750C182E-8CAD-7B44-8D0C-721D834E035C}" type="pres">
      <dgm:prSet presAssocID="{BED465CE-F8BE-0841-9D2B-BF6D147B3765}" presName="Name0" presStyleCnt="0">
        <dgm:presLayoutVars>
          <dgm:dir/>
          <dgm:animLvl val="lvl"/>
          <dgm:resizeHandles val="exact"/>
        </dgm:presLayoutVars>
      </dgm:prSet>
      <dgm:spPr/>
    </dgm:pt>
    <dgm:pt modelId="{7B845038-6F38-F84E-9F95-75B8825EBFF5}" type="pres">
      <dgm:prSet presAssocID="{40EC77E4-313A-984E-9EC4-2F853A65187E}" presName="Name8" presStyleCnt="0"/>
      <dgm:spPr/>
    </dgm:pt>
    <dgm:pt modelId="{5C873AD7-F444-A143-BC88-55451172846F}" type="pres">
      <dgm:prSet presAssocID="{40EC77E4-313A-984E-9EC4-2F853A65187E}" presName="level" presStyleLbl="node1" presStyleIdx="0" presStyleCnt="8">
        <dgm:presLayoutVars>
          <dgm:chMax val="1"/>
          <dgm:bulletEnabled val="1"/>
        </dgm:presLayoutVars>
      </dgm:prSet>
      <dgm:spPr/>
    </dgm:pt>
    <dgm:pt modelId="{0584F919-2D3C-0149-A782-43CD5CC9529C}" type="pres">
      <dgm:prSet presAssocID="{40EC77E4-313A-984E-9EC4-2F853A65187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6DD10B-3C97-2B42-A236-14ABC5113A29}" type="pres">
      <dgm:prSet presAssocID="{A0F1F1A1-AE22-CF4E-90E4-02AC3E9C5FC6}" presName="Name8" presStyleCnt="0"/>
      <dgm:spPr/>
    </dgm:pt>
    <dgm:pt modelId="{3047A1BF-7F5E-6142-BC06-30B3167FB373}" type="pres">
      <dgm:prSet presAssocID="{A0F1F1A1-AE22-CF4E-90E4-02AC3E9C5FC6}" presName="level" presStyleLbl="node1" presStyleIdx="1" presStyleCnt="8">
        <dgm:presLayoutVars>
          <dgm:chMax val="1"/>
          <dgm:bulletEnabled val="1"/>
        </dgm:presLayoutVars>
      </dgm:prSet>
      <dgm:spPr/>
    </dgm:pt>
    <dgm:pt modelId="{2ACDC6D2-6629-C942-BD77-09ECDBE3B9CE}" type="pres">
      <dgm:prSet presAssocID="{A0F1F1A1-AE22-CF4E-90E4-02AC3E9C5FC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A1CAE69-18E2-9B46-8F4C-25AC17A02EBC}" type="pres">
      <dgm:prSet presAssocID="{46A054AA-D4BA-0649-A3CB-51B7E43C4193}" presName="Name8" presStyleCnt="0"/>
      <dgm:spPr/>
    </dgm:pt>
    <dgm:pt modelId="{74CA47D0-179A-3D47-9F9C-CFAFDDC95A72}" type="pres">
      <dgm:prSet presAssocID="{46A054AA-D4BA-0649-A3CB-51B7E43C4193}" presName="level" presStyleLbl="node1" presStyleIdx="2" presStyleCnt="8">
        <dgm:presLayoutVars>
          <dgm:chMax val="1"/>
          <dgm:bulletEnabled val="1"/>
        </dgm:presLayoutVars>
      </dgm:prSet>
      <dgm:spPr/>
    </dgm:pt>
    <dgm:pt modelId="{EF37F07F-592C-A94D-AC35-D6422CE8EF86}" type="pres">
      <dgm:prSet presAssocID="{46A054AA-D4BA-0649-A3CB-51B7E43C419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91E86B-E24F-2444-80D8-1AE00DDC7668}" type="pres">
      <dgm:prSet presAssocID="{3218D519-B7B1-4040-9929-C5E4D2C0B08F}" presName="Name8" presStyleCnt="0"/>
      <dgm:spPr/>
    </dgm:pt>
    <dgm:pt modelId="{81FE89D9-E429-9C4E-975B-99694565B356}" type="pres">
      <dgm:prSet presAssocID="{3218D519-B7B1-4040-9929-C5E4D2C0B08F}" presName="level" presStyleLbl="node1" presStyleIdx="3" presStyleCnt="8">
        <dgm:presLayoutVars>
          <dgm:chMax val="1"/>
          <dgm:bulletEnabled val="1"/>
        </dgm:presLayoutVars>
      </dgm:prSet>
      <dgm:spPr/>
    </dgm:pt>
    <dgm:pt modelId="{3D84DFDD-C40A-E149-AE20-AB7742BF9D77}" type="pres">
      <dgm:prSet presAssocID="{3218D519-B7B1-4040-9929-C5E4D2C0B08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FA275E3-1279-0E41-8878-B0DECDBFFC01}" type="pres">
      <dgm:prSet presAssocID="{3B864F97-D1A0-624C-AC4E-8FC66AFCA09A}" presName="Name8" presStyleCnt="0"/>
      <dgm:spPr/>
    </dgm:pt>
    <dgm:pt modelId="{C48C82C5-2AE7-D848-B11C-0317C7ADC9D9}" type="pres">
      <dgm:prSet presAssocID="{3B864F97-D1A0-624C-AC4E-8FC66AFCA09A}" presName="level" presStyleLbl="node1" presStyleIdx="4" presStyleCnt="8">
        <dgm:presLayoutVars>
          <dgm:chMax val="1"/>
          <dgm:bulletEnabled val="1"/>
        </dgm:presLayoutVars>
      </dgm:prSet>
      <dgm:spPr/>
    </dgm:pt>
    <dgm:pt modelId="{A6AADBFE-7DD6-7441-A142-6FAEF4EFD942}" type="pres">
      <dgm:prSet presAssocID="{3B864F97-D1A0-624C-AC4E-8FC66AFCA09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37A4636-5A71-EC48-9935-8BB76F5A9F97}" type="pres">
      <dgm:prSet presAssocID="{43A3E8E8-8FE5-A74F-883A-DE871F498A22}" presName="Name8" presStyleCnt="0"/>
      <dgm:spPr/>
    </dgm:pt>
    <dgm:pt modelId="{07627C24-B923-D146-A966-B2C4B94443AB}" type="pres">
      <dgm:prSet presAssocID="{43A3E8E8-8FE5-A74F-883A-DE871F498A22}" presName="level" presStyleLbl="node1" presStyleIdx="5" presStyleCnt="8">
        <dgm:presLayoutVars>
          <dgm:chMax val="1"/>
          <dgm:bulletEnabled val="1"/>
        </dgm:presLayoutVars>
      </dgm:prSet>
      <dgm:spPr/>
    </dgm:pt>
    <dgm:pt modelId="{A8C20EE8-B310-304D-ADE4-4887036D5016}" type="pres">
      <dgm:prSet presAssocID="{43A3E8E8-8FE5-A74F-883A-DE871F498A2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2307034-6D4F-254D-9FAF-0EBD709F0BA8}" type="pres">
      <dgm:prSet presAssocID="{E5496C62-3040-B745-8071-B88E5D8AF8F3}" presName="Name8" presStyleCnt="0"/>
      <dgm:spPr/>
    </dgm:pt>
    <dgm:pt modelId="{474EE8CB-0B30-4B4E-9156-12F01034C9AA}" type="pres">
      <dgm:prSet presAssocID="{E5496C62-3040-B745-8071-B88E5D8AF8F3}" presName="level" presStyleLbl="node1" presStyleIdx="6" presStyleCnt="8">
        <dgm:presLayoutVars>
          <dgm:chMax val="1"/>
          <dgm:bulletEnabled val="1"/>
        </dgm:presLayoutVars>
      </dgm:prSet>
      <dgm:spPr/>
    </dgm:pt>
    <dgm:pt modelId="{6645FE81-282B-AE4F-8C73-707FC9C8F86A}" type="pres">
      <dgm:prSet presAssocID="{E5496C62-3040-B745-8071-B88E5D8AF8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32F1ED2-3F9E-A843-A1E0-DCEBACE22BEE}" type="pres">
      <dgm:prSet presAssocID="{768C3D32-3467-4A47-A64C-03CEE108F272}" presName="Name8" presStyleCnt="0"/>
      <dgm:spPr/>
    </dgm:pt>
    <dgm:pt modelId="{415AC19D-73A8-3547-A0BB-07202DD8C0DA}" type="pres">
      <dgm:prSet presAssocID="{768C3D32-3467-4A47-A64C-03CEE108F272}" presName="level" presStyleLbl="node1" presStyleIdx="7" presStyleCnt="8">
        <dgm:presLayoutVars>
          <dgm:chMax val="1"/>
          <dgm:bulletEnabled val="1"/>
        </dgm:presLayoutVars>
      </dgm:prSet>
      <dgm:spPr/>
    </dgm:pt>
    <dgm:pt modelId="{6EFB85B6-E23C-2049-877B-35A06159AF00}" type="pres">
      <dgm:prSet presAssocID="{768C3D32-3467-4A47-A64C-03CEE108F27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9E11208-08B3-5F46-8074-D023145FF026}" type="presOf" srcId="{A0F1F1A1-AE22-CF4E-90E4-02AC3E9C5FC6}" destId="{3047A1BF-7F5E-6142-BC06-30B3167FB373}" srcOrd="0" destOrd="0" presId="urn:microsoft.com/office/officeart/2005/8/layout/pyramid1"/>
    <dgm:cxn modelId="{9905FF09-FB1A-794B-A696-0220533F74EA}" srcId="{BED465CE-F8BE-0841-9D2B-BF6D147B3765}" destId="{3B864F97-D1A0-624C-AC4E-8FC66AFCA09A}" srcOrd="4" destOrd="0" parTransId="{55815A34-9433-7648-BED4-84174001277F}" sibTransId="{8E14903D-8813-EE45-A147-409DDC074D81}"/>
    <dgm:cxn modelId="{30D86412-BFCF-F141-84E1-0EBE67ABDF45}" srcId="{BED465CE-F8BE-0841-9D2B-BF6D147B3765}" destId="{43A3E8E8-8FE5-A74F-883A-DE871F498A22}" srcOrd="5" destOrd="0" parTransId="{7AB11DEA-DE30-9C4D-A9F6-35E13FAC44A2}" sibTransId="{9D3E9ABF-EE8A-874D-B5F1-FF83C373FE6B}"/>
    <dgm:cxn modelId="{B05E051C-41E7-D248-80CE-D5413C4E49B9}" srcId="{BED465CE-F8BE-0841-9D2B-BF6D147B3765}" destId="{A0F1F1A1-AE22-CF4E-90E4-02AC3E9C5FC6}" srcOrd="1" destOrd="0" parTransId="{AC1F6687-C0D4-0342-B530-1647CD580385}" sibTransId="{77806CEE-3CF3-634C-A07A-E4CBF8FC18D0}"/>
    <dgm:cxn modelId="{D9DA962A-2344-A441-AAA8-F0FEA56209D3}" type="presOf" srcId="{46A054AA-D4BA-0649-A3CB-51B7E43C4193}" destId="{74CA47D0-179A-3D47-9F9C-CFAFDDC95A72}" srcOrd="0" destOrd="0" presId="urn:microsoft.com/office/officeart/2005/8/layout/pyramid1"/>
    <dgm:cxn modelId="{47171C2F-9925-9842-A486-1579D60B87DB}" type="presOf" srcId="{A0F1F1A1-AE22-CF4E-90E4-02AC3E9C5FC6}" destId="{2ACDC6D2-6629-C942-BD77-09ECDBE3B9CE}" srcOrd="1" destOrd="0" presId="urn:microsoft.com/office/officeart/2005/8/layout/pyramid1"/>
    <dgm:cxn modelId="{FA698431-45AC-C044-9025-955751BD3443}" type="presOf" srcId="{40EC77E4-313A-984E-9EC4-2F853A65187E}" destId="{0584F919-2D3C-0149-A782-43CD5CC9529C}" srcOrd="1" destOrd="0" presId="urn:microsoft.com/office/officeart/2005/8/layout/pyramid1"/>
    <dgm:cxn modelId="{FF6DEC4E-EA26-E246-8A18-438DBBE9DE31}" type="presOf" srcId="{43A3E8E8-8FE5-A74F-883A-DE871F498A22}" destId="{07627C24-B923-D146-A966-B2C4B94443AB}" srcOrd="0" destOrd="0" presId="urn:microsoft.com/office/officeart/2005/8/layout/pyramid1"/>
    <dgm:cxn modelId="{DDDC0454-DC24-D24D-8256-D8EF34CB841D}" srcId="{BED465CE-F8BE-0841-9D2B-BF6D147B3765}" destId="{40EC77E4-313A-984E-9EC4-2F853A65187E}" srcOrd="0" destOrd="0" parTransId="{40B39DBE-C7C6-4448-BA48-AC61AC90915F}" sibTransId="{4D5D72D1-44BE-1B49-82F4-15F4CB6EE833}"/>
    <dgm:cxn modelId="{6036375C-201D-6D42-A1C8-A55F79676129}" type="presOf" srcId="{768C3D32-3467-4A47-A64C-03CEE108F272}" destId="{6EFB85B6-E23C-2049-877B-35A06159AF00}" srcOrd="1" destOrd="0" presId="urn:microsoft.com/office/officeart/2005/8/layout/pyramid1"/>
    <dgm:cxn modelId="{3CC03960-9273-674B-8358-14954CD6F262}" type="presOf" srcId="{46A054AA-D4BA-0649-A3CB-51B7E43C4193}" destId="{EF37F07F-592C-A94D-AC35-D6422CE8EF86}" srcOrd="1" destOrd="0" presId="urn:microsoft.com/office/officeart/2005/8/layout/pyramid1"/>
    <dgm:cxn modelId="{5D123765-DE58-A841-9F21-78F29FA1FB8C}" type="presOf" srcId="{E5496C62-3040-B745-8071-B88E5D8AF8F3}" destId="{474EE8CB-0B30-4B4E-9156-12F01034C9AA}" srcOrd="0" destOrd="0" presId="urn:microsoft.com/office/officeart/2005/8/layout/pyramid1"/>
    <dgm:cxn modelId="{FAC61368-4010-384E-BCA9-9BC65DD6A900}" type="presOf" srcId="{BED465CE-F8BE-0841-9D2B-BF6D147B3765}" destId="{750C182E-8CAD-7B44-8D0C-721D834E035C}" srcOrd="0" destOrd="0" presId="urn:microsoft.com/office/officeart/2005/8/layout/pyramid1"/>
    <dgm:cxn modelId="{C3C3AC70-9E52-9E4A-B6C0-1B5E0C7C9C47}" srcId="{BED465CE-F8BE-0841-9D2B-BF6D147B3765}" destId="{3218D519-B7B1-4040-9929-C5E4D2C0B08F}" srcOrd="3" destOrd="0" parTransId="{3385ED8A-B9A4-BC44-8E06-607150C97334}" sibTransId="{BDBCE693-C19A-AC42-A7D2-2F68AFA71B77}"/>
    <dgm:cxn modelId="{7AF4DC72-5539-AB44-907A-00C3E5472D4B}" type="presOf" srcId="{3218D519-B7B1-4040-9929-C5E4D2C0B08F}" destId="{81FE89D9-E429-9C4E-975B-99694565B356}" srcOrd="0" destOrd="0" presId="urn:microsoft.com/office/officeart/2005/8/layout/pyramid1"/>
    <dgm:cxn modelId="{7E801B7B-0056-A643-80C4-0F0A8FFC905C}" type="presOf" srcId="{3B864F97-D1A0-624C-AC4E-8FC66AFCA09A}" destId="{C48C82C5-2AE7-D848-B11C-0317C7ADC9D9}" srcOrd="0" destOrd="0" presId="urn:microsoft.com/office/officeart/2005/8/layout/pyramid1"/>
    <dgm:cxn modelId="{7857F180-D836-2C45-8A09-137D012729AE}" type="presOf" srcId="{E5496C62-3040-B745-8071-B88E5D8AF8F3}" destId="{6645FE81-282B-AE4F-8C73-707FC9C8F86A}" srcOrd="1" destOrd="0" presId="urn:microsoft.com/office/officeart/2005/8/layout/pyramid1"/>
    <dgm:cxn modelId="{64E471B1-490B-1D45-A354-97B628D075DF}" type="presOf" srcId="{768C3D32-3467-4A47-A64C-03CEE108F272}" destId="{415AC19D-73A8-3547-A0BB-07202DD8C0DA}" srcOrd="0" destOrd="0" presId="urn:microsoft.com/office/officeart/2005/8/layout/pyramid1"/>
    <dgm:cxn modelId="{81A466B9-DF35-1245-84C0-768706D2165D}" type="presOf" srcId="{40EC77E4-313A-984E-9EC4-2F853A65187E}" destId="{5C873AD7-F444-A143-BC88-55451172846F}" srcOrd="0" destOrd="0" presId="urn:microsoft.com/office/officeart/2005/8/layout/pyramid1"/>
    <dgm:cxn modelId="{6EC578B9-5F26-544B-96D2-DFBAF198FB06}" type="presOf" srcId="{43A3E8E8-8FE5-A74F-883A-DE871F498A22}" destId="{A8C20EE8-B310-304D-ADE4-4887036D5016}" srcOrd="1" destOrd="0" presId="urn:microsoft.com/office/officeart/2005/8/layout/pyramid1"/>
    <dgm:cxn modelId="{90D578E0-2CF2-D744-A1FE-67CB475A1FAC}" srcId="{BED465CE-F8BE-0841-9D2B-BF6D147B3765}" destId="{46A054AA-D4BA-0649-A3CB-51B7E43C4193}" srcOrd="2" destOrd="0" parTransId="{96A81021-9787-F044-8617-759EEB9B7A3C}" sibTransId="{36ABE6FE-D485-9943-A4E6-A11FB85B1BEC}"/>
    <dgm:cxn modelId="{12B96FE2-75A4-DC4D-B345-8BE96992FFDC}" type="presOf" srcId="{3218D519-B7B1-4040-9929-C5E4D2C0B08F}" destId="{3D84DFDD-C40A-E149-AE20-AB7742BF9D77}" srcOrd="1" destOrd="0" presId="urn:microsoft.com/office/officeart/2005/8/layout/pyramid1"/>
    <dgm:cxn modelId="{492E6EEA-0F8D-634C-BBEC-51944A692C33}" type="presOf" srcId="{3B864F97-D1A0-624C-AC4E-8FC66AFCA09A}" destId="{A6AADBFE-7DD6-7441-A142-6FAEF4EFD942}" srcOrd="1" destOrd="0" presId="urn:microsoft.com/office/officeart/2005/8/layout/pyramid1"/>
    <dgm:cxn modelId="{6065E1EA-3AFE-4640-8DAD-00301EAD813C}" srcId="{BED465CE-F8BE-0841-9D2B-BF6D147B3765}" destId="{768C3D32-3467-4A47-A64C-03CEE108F272}" srcOrd="7" destOrd="0" parTransId="{0FCE9D70-361C-A84F-800F-F04B11694E7B}" sibTransId="{9299E9B0-71B1-A641-8D77-70240A334B4B}"/>
    <dgm:cxn modelId="{7D3ACBEB-339B-D847-A925-FBF124A3F055}" srcId="{BED465CE-F8BE-0841-9D2B-BF6D147B3765}" destId="{E5496C62-3040-B745-8071-B88E5D8AF8F3}" srcOrd="6" destOrd="0" parTransId="{26AC5F57-6076-9141-BF31-2D250C4EE373}" sibTransId="{17F2402D-4C31-A645-95BE-F4B54F3C7AB1}"/>
    <dgm:cxn modelId="{50D2565E-19D1-6F42-8DA8-7367AECD6CA6}" type="presParOf" srcId="{750C182E-8CAD-7B44-8D0C-721D834E035C}" destId="{7B845038-6F38-F84E-9F95-75B8825EBFF5}" srcOrd="0" destOrd="0" presId="urn:microsoft.com/office/officeart/2005/8/layout/pyramid1"/>
    <dgm:cxn modelId="{69F5E90B-033D-C446-A69C-7A817CFB5B77}" type="presParOf" srcId="{7B845038-6F38-F84E-9F95-75B8825EBFF5}" destId="{5C873AD7-F444-A143-BC88-55451172846F}" srcOrd="0" destOrd="0" presId="urn:microsoft.com/office/officeart/2005/8/layout/pyramid1"/>
    <dgm:cxn modelId="{516C3EB0-0F3B-3441-B64B-E2C4A0297E49}" type="presParOf" srcId="{7B845038-6F38-F84E-9F95-75B8825EBFF5}" destId="{0584F919-2D3C-0149-A782-43CD5CC9529C}" srcOrd="1" destOrd="0" presId="urn:microsoft.com/office/officeart/2005/8/layout/pyramid1"/>
    <dgm:cxn modelId="{8640772C-C371-064C-BA5C-BA468855B256}" type="presParOf" srcId="{750C182E-8CAD-7B44-8D0C-721D834E035C}" destId="{1B6DD10B-3C97-2B42-A236-14ABC5113A29}" srcOrd="1" destOrd="0" presId="urn:microsoft.com/office/officeart/2005/8/layout/pyramid1"/>
    <dgm:cxn modelId="{67DCEA13-A0A7-0846-84E2-E0282AEC805F}" type="presParOf" srcId="{1B6DD10B-3C97-2B42-A236-14ABC5113A29}" destId="{3047A1BF-7F5E-6142-BC06-30B3167FB373}" srcOrd="0" destOrd="0" presId="urn:microsoft.com/office/officeart/2005/8/layout/pyramid1"/>
    <dgm:cxn modelId="{ED0CB92F-0668-A344-864F-A731E17312F5}" type="presParOf" srcId="{1B6DD10B-3C97-2B42-A236-14ABC5113A29}" destId="{2ACDC6D2-6629-C942-BD77-09ECDBE3B9CE}" srcOrd="1" destOrd="0" presId="urn:microsoft.com/office/officeart/2005/8/layout/pyramid1"/>
    <dgm:cxn modelId="{15D30364-9130-1446-A392-CA6956737572}" type="presParOf" srcId="{750C182E-8CAD-7B44-8D0C-721D834E035C}" destId="{7A1CAE69-18E2-9B46-8F4C-25AC17A02EBC}" srcOrd="2" destOrd="0" presId="urn:microsoft.com/office/officeart/2005/8/layout/pyramid1"/>
    <dgm:cxn modelId="{860B4AA8-65B5-E24B-B45D-F433389220D6}" type="presParOf" srcId="{7A1CAE69-18E2-9B46-8F4C-25AC17A02EBC}" destId="{74CA47D0-179A-3D47-9F9C-CFAFDDC95A72}" srcOrd="0" destOrd="0" presId="urn:microsoft.com/office/officeart/2005/8/layout/pyramid1"/>
    <dgm:cxn modelId="{82FD6EDF-BBD2-3C47-8388-C733B26C41BB}" type="presParOf" srcId="{7A1CAE69-18E2-9B46-8F4C-25AC17A02EBC}" destId="{EF37F07F-592C-A94D-AC35-D6422CE8EF86}" srcOrd="1" destOrd="0" presId="urn:microsoft.com/office/officeart/2005/8/layout/pyramid1"/>
    <dgm:cxn modelId="{26170BE1-B6BC-0F47-AF85-ECA9EE53E9BE}" type="presParOf" srcId="{750C182E-8CAD-7B44-8D0C-721D834E035C}" destId="{5391E86B-E24F-2444-80D8-1AE00DDC7668}" srcOrd="3" destOrd="0" presId="urn:microsoft.com/office/officeart/2005/8/layout/pyramid1"/>
    <dgm:cxn modelId="{A9655AB7-F864-AE48-A9B3-7F46FAEFD6CE}" type="presParOf" srcId="{5391E86B-E24F-2444-80D8-1AE00DDC7668}" destId="{81FE89D9-E429-9C4E-975B-99694565B356}" srcOrd="0" destOrd="0" presId="urn:microsoft.com/office/officeart/2005/8/layout/pyramid1"/>
    <dgm:cxn modelId="{C57058D4-1188-E742-B66E-AD106CA8B155}" type="presParOf" srcId="{5391E86B-E24F-2444-80D8-1AE00DDC7668}" destId="{3D84DFDD-C40A-E149-AE20-AB7742BF9D77}" srcOrd="1" destOrd="0" presId="urn:microsoft.com/office/officeart/2005/8/layout/pyramid1"/>
    <dgm:cxn modelId="{D5D408A7-725D-9946-B33B-EEAE8684F93C}" type="presParOf" srcId="{750C182E-8CAD-7B44-8D0C-721D834E035C}" destId="{FFA275E3-1279-0E41-8878-B0DECDBFFC01}" srcOrd="4" destOrd="0" presId="urn:microsoft.com/office/officeart/2005/8/layout/pyramid1"/>
    <dgm:cxn modelId="{CE6F867C-459C-C64E-BFDF-7B9A005D77BC}" type="presParOf" srcId="{FFA275E3-1279-0E41-8878-B0DECDBFFC01}" destId="{C48C82C5-2AE7-D848-B11C-0317C7ADC9D9}" srcOrd="0" destOrd="0" presId="urn:microsoft.com/office/officeart/2005/8/layout/pyramid1"/>
    <dgm:cxn modelId="{AEFE5784-2461-3246-9F2C-0DB65E571201}" type="presParOf" srcId="{FFA275E3-1279-0E41-8878-B0DECDBFFC01}" destId="{A6AADBFE-7DD6-7441-A142-6FAEF4EFD942}" srcOrd="1" destOrd="0" presId="urn:microsoft.com/office/officeart/2005/8/layout/pyramid1"/>
    <dgm:cxn modelId="{5840C9CA-6C17-B34A-A425-0506E0C03BCF}" type="presParOf" srcId="{750C182E-8CAD-7B44-8D0C-721D834E035C}" destId="{337A4636-5A71-EC48-9935-8BB76F5A9F97}" srcOrd="5" destOrd="0" presId="urn:microsoft.com/office/officeart/2005/8/layout/pyramid1"/>
    <dgm:cxn modelId="{CD97A879-83EB-DB43-9337-9C39CB9D7F3A}" type="presParOf" srcId="{337A4636-5A71-EC48-9935-8BB76F5A9F97}" destId="{07627C24-B923-D146-A966-B2C4B94443AB}" srcOrd="0" destOrd="0" presId="urn:microsoft.com/office/officeart/2005/8/layout/pyramid1"/>
    <dgm:cxn modelId="{CEE6EDA7-6DDE-224E-80C1-517D7FF04266}" type="presParOf" srcId="{337A4636-5A71-EC48-9935-8BB76F5A9F97}" destId="{A8C20EE8-B310-304D-ADE4-4887036D5016}" srcOrd="1" destOrd="0" presId="urn:microsoft.com/office/officeart/2005/8/layout/pyramid1"/>
    <dgm:cxn modelId="{725562A9-C11E-1846-8A3C-2DE6C8385B27}" type="presParOf" srcId="{750C182E-8CAD-7B44-8D0C-721D834E035C}" destId="{F2307034-6D4F-254D-9FAF-0EBD709F0BA8}" srcOrd="6" destOrd="0" presId="urn:microsoft.com/office/officeart/2005/8/layout/pyramid1"/>
    <dgm:cxn modelId="{0BBE550A-F760-164C-8B63-C2CB76F2F6A1}" type="presParOf" srcId="{F2307034-6D4F-254D-9FAF-0EBD709F0BA8}" destId="{474EE8CB-0B30-4B4E-9156-12F01034C9AA}" srcOrd="0" destOrd="0" presId="urn:microsoft.com/office/officeart/2005/8/layout/pyramid1"/>
    <dgm:cxn modelId="{4A66FEB5-759C-514C-88E2-DCDD11C98ECD}" type="presParOf" srcId="{F2307034-6D4F-254D-9FAF-0EBD709F0BA8}" destId="{6645FE81-282B-AE4F-8C73-707FC9C8F86A}" srcOrd="1" destOrd="0" presId="urn:microsoft.com/office/officeart/2005/8/layout/pyramid1"/>
    <dgm:cxn modelId="{07491A30-6D22-5443-BE42-9BE9BA1B0702}" type="presParOf" srcId="{750C182E-8CAD-7B44-8D0C-721D834E035C}" destId="{432F1ED2-3F9E-A843-A1E0-DCEBACE22BEE}" srcOrd="7" destOrd="0" presId="urn:microsoft.com/office/officeart/2005/8/layout/pyramid1"/>
    <dgm:cxn modelId="{9DDBA519-384A-454C-9F9A-B5AB2FB666BE}" type="presParOf" srcId="{432F1ED2-3F9E-A843-A1E0-DCEBACE22BEE}" destId="{415AC19D-73A8-3547-A0BB-07202DD8C0DA}" srcOrd="0" destOrd="0" presId="urn:microsoft.com/office/officeart/2005/8/layout/pyramid1"/>
    <dgm:cxn modelId="{D0D84E17-F9DD-B941-9AA9-81FE3325BDC0}" type="presParOf" srcId="{432F1ED2-3F9E-A843-A1E0-DCEBACE22BEE}" destId="{6EFB85B6-E23C-2049-877B-35A06159AF0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73AD7-F444-A143-BC88-55451172846F}">
      <dsp:nvSpPr>
        <dsp:cNvPr id="0" name=""/>
        <dsp:cNvSpPr/>
      </dsp:nvSpPr>
      <dsp:spPr>
        <a:xfrm>
          <a:off x="1971127" y="0"/>
          <a:ext cx="563179" cy="401400"/>
        </a:xfrm>
        <a:prstGeom prst="trapezoid">
          <a:avLst>
            <a:gd name="adj" fmla="val 701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Coordinate System</a:t>
          </a:r>
        </a:p>
      </dsp:txBody>
      <dsp:txXfrm>
        <a:off x="1971127" y="0"/>
        <a:ext cx="563179" cy="401400"/>
      </dsp:txXfrm>
    </dsp:sp>
    <dsp:sp modelId="{3047A1BF-7F5E-6142-BC06-30B3167FB373}">
      <dsp:nvSpPr>
        <dsp:cNvPr id="0" name=""/>
        <dsp:cNvSpPr/>
      </dsp:nvSpPr>
      <dsp:spPr>
        <a:xfrm>
          <a:off x="1689537" y="401400"/>
          <a:ext cx="1126358" cy="401400"/>
        </a:xfrm>
        <a:prstGeom prst="trapezoid">
          <a:avLst>
            <a:gd name="adj" fmla="val 70152"/>
          </a:avLst>
        </a:prstGeom>
        <a:solidFill>
          <a:schemeClr val="accent4">
            <a:hueOff val="1400127"/>
            <a:satOff val="-5825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Facets or </a:t>
          </a:r>
          <a:br>
            <a:rPr lang="en-US" sz="900" kern="1200" dirty="0"/>
          </a:br>
          <a:r>
            <a:rPr lang="en-US" sz="900" kern="1200" dirty="0"/>
            <a:t>Sub-Plots</a:t>
          </a:r>
        </a:p>
      </dsp:txBody>
      <dsp:txXfrm>
        <a:off x="1886650" y="401400"/>
        <a:ext cx="732133" cy="401400"/>
      </dsp:txXfrm>
    </dsp:sp>
    <dsp:sp modelId="{74CA47D0-179A-3D47-9F9C-CFAFDDC95A72}">
      <dsp:nvSpPr>
        <dsp:cNvPr id="0" name=""/>
        <dsp:cNvSpPr/>
      </dsp:nvSpPr>
      <dsp:spPr>
        <a:xfrm>
          <a:off x="1407948" y="802800"/>
          <a:ext cx="1689537" cy="401400"/>
        </a:xfrm>
        <a:prstGeom prst="trapezoid">
          <a:avLst>
            <a:gd name="adj" fmla="val 70152"/>
          </a:avLst>
        </a:prstGeom>
        <a:solidFill>
          <a:schemeClr val="accent4">
            <a:hueOff val="2800255"/>
            <a:satOff val="-11651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Scale</a:t>
          </a:r>
        </a:p>
      </dsp:txBody>
      <dsp:txXfrm>
        <a:off x="1703617" y="802800"/>
        <a:ext cx="1098199" cy="401400"/>
      </dsp:txXfrm>
    </dsp:sp>
    <dsp:sp modelId="{81FE89D9-E429-9C4E-975B-99694565B356}">
      <dsp:nvSpPr>
        <dsp:cNvPr id="0" name=""/>
        <dsp:cNvSpPr/>
      </dsp:nvSpPr>
      <dsp:spPr>
        <a:xfrm>
          <a:off x="1126358" y="1204201"/>
          <a:ext cx="2252717" cy="401400"/>
        </a:xfrm>
        <a:prstGeom prst="trapezoid">
          <a:avLst>
            <a:gd name="adj" fmla="val 70152"/>
          </a:avLst>
        </a:prstGeom>
        <a:solidFill>
          <a:schemeClr val="accent4">
            <a:hueOff val="4200382"/>
            <a:satOff val="-17476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Position Adjustment</a:t>
          </a:r>
        </a:p>
      </dsp:txBody>
      <dsp:txXfrm>
        <a:off x="1520583" y="1204201"/>
        <a:ext cx="1464266" cy="401400"/>
      </dsp:txXfrm>
    </dsp:sp>
    <dsp:sp modelId="{C48C82C5-2AE7-D848-B11C-0317C7ADC9D9}">
      <dsp:nvSpPr>
        <dsp:cNvPr id="0" name=""/>
        <dsp:cNvSpPr/>
      </dsp:nvSpPr>
      <dsp:spPr>
        <a:xfrm>
          <a:off x="844768" y="1605601"/>
          <a:ext cx="2815896" cy="401400"/>
        </a:xfrm>
        <a:prstGeom prst="trapezoid">
          <a:avLst>
            <a:gd name="adj" fmla="val 70152"/>
          </a:avLst>
        </a:prstGeom>
        <a:solidFill>
          <a:schemeClr val="accent4">
            <a:hueOff val="5600509"/>
            <a:satOff val="-23301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Geometric Objects (</a:t>
          </a:r>
          <a:r>
            <a:rPr lang="en-US" sz="900" kern="1200" dirty="0" err="1"/>
            <a:t>geom</a:t>
          </a:r>
          <a:r>
            <a:rPr lang="en-US" sz="900" kern="1200" dirty="0"/>
            <a:t>_)</a:t>
          </a:r>
        </a:p>
      </dsp:txBody>
      <dsp:txXfrm>
        <a:off x="1337550" y="1605601"/>
        <a:ext cx="1830332" cy="401400"/>
      </dsp:txXfrm>
    </dsp:sp>
    <dsp:sp modelId="{07627C24-B923-D146-A966-B2C4B94443AB}">
      <dsp:nvSpPr>
        <dsp:cNvPr id="0" name=""/>
        <dsp:cNvSpPr/>
      </dsp:nvSpPr>
      <dsp:spPr>
        <a:xfrm>
          <a:off x="563179" y="2007001"/>
          <a:ext cx="3379075" cy="401400"/>
        </a:xfrm>
        <a:prstGeom prst="trapezoid">
          <a:avLst>
            <a:gd name="adj" fmla="val 70152"/>
          </a:avLst>
        </a:prstGeom>
        <a:solidFill>
          <a:schemeClr val="accent4">
            <a:hueOff val="7000636"/>
            <a:satOff val="-29126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Statistical Transformations (stat)</a:t>
          </a:r>
        </a:p>
      </dsp:txBody>
      <dsp:txXfrm>
        <a:off x="1154517" y="2007001"/>
        <a:ext cx="2196399" cy="401400"/>
      </dsp:txXfrm>
    </dsp:sp>
    <dsp:sp modelId="{474EE8CB-0B30-4B4E-9156-12F01034C9AA}">
      <dsp:nvSpPr>
        <dsp:cNvPr id="0" name=""/>
        <dsp:cNvSpPr/>
      </dsp:nvSpPr>
      <dsp:spPr>
        <a:xfrm>
          <a:off x="281589" y="2408402"/>
          <a:ext cx="3942254" cy="401400"/>
        </a:xfrm>
        <a:prstGeom prst="trapezoid">
          <a:avLst>
            <a:gd name="adj" fmla="val 70152"/>
          </a:avLst>
        </a:prstGeom>
        <a:solidFill>
          <a:schemeClr val="accent4">
            <a:hueOff val="8400764"/>
            <a:satOff val="-34952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Aesthetics </a:t>
          </a:r>
          <a:br>
            <a:rPr lang="en-US" sz="900" kern="1200" dirty="0"/>
          </a:br>
          <a:r>
            <a:rPr lang="en-US" sz="900" kern="1200" dirty="0"/>
            <a:t>(mappings from variables to aesthetics)</a:t>
          </a:r>
        </a:p>
      </dsp:txBody>
      <dsp:txXfrm>
        <a:off x="971484" y="2408402"/>
        <a:ext cx="2562465" cy="401400"/>
      </dsp:txXfrm>
    </dsp:sp>
    <dsp:sp modelId="{415AC19D-73A8-3547-A0BB-07202DD8C0DA}">
      <dsp:nvSpPr>
        <dsp:cNvPr id="0" name=""/>
        <dsp:cNvSpPr/>
      </dsp:nvSpPr>
      <dsp:spPr>
        <a:xfrm>
          <a:off x="0" y="2809802"/>
          <a:ext cx="4505434" cy="401400"/>
        </a:xfrm>
        <a:prstGeom prst="trapezoid">
          <a:avLst>
            <a:gd name="adj" fmla="val 70152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</a:t>
          </a:r>
        </a:p>
      </dsp:txBody>
      <dsp:txXfrm>
        <a:off x="788450" y="2809802"/>
        <a:ext cx="2928532" cy="401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A051-7C6A-1848-8BBE-B0236BC2A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E5F44-D39A-9A49-B3E7-B77395DF6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A610-6AE6-0C4E-B928-2F0B54A9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2FD7-926A-FD40-8EC3-91DB8469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486F-927E-4640-B4BF-17C5FC2D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7555-295B-2742-B0A9-7B7B8CA5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597B8-313A-6243-AF61-3D00285C3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4085F-D744-1246-B151-CF9657A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CDE9-1867-0C43-9EE4-8341413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625B-95C7-6144-83DE-3BBA4411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E5678-C54E-0044-AF38-3C3156950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F6655-26D3-6F44-A030-319DAB25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A756-1E7C-614F-8C0A-1885F187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CF1F-1A31-DE4E-8427-EE953812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7558-9938-CB4C-9C61-8A4B9809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37EE-BF4E-FE4A-958B-6E29AE81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8507-1915-4743-9D9B-874A6848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56A9-8AE4-AF47-A5E7-C9FEB84E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4E26-CC71-A340-B2B0-AD42F5B5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1339-5D23-AA47-BBDB-3C3CA973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DB61-6C3A-1245-9C27-9F9E1C86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A0C6-176B-6D4E-B213-44C9FE6EE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5F05-A437-BF49-9295-72913765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727E-E375-2940-A6DC-7DAFF9D0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B0DF-CD7D-5740-B922-B68FD956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0B3F-4E47-2942-B803-57871C42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EC28-D281-DE44-A72F-FC7C1CB17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3F0E3-4414-1B4E-928D-B93874DA2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F8BC8-3C8E-494E-81D9-8F99566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D14F9-B29A-C847-B673-63A12075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329B5-1D54-0E42-9A51-76B2DEAB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5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D9B-4BFC-6442-8254-F3DC349E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968-AA46-FF47-ADE3-03DF077D0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4221C-BBA4-AB4B-9EC2-9B4A295D7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81BF4-3E14-994A-8C64-0EC72870A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763D5-5126-A244-B1B6-C162DFD61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DCD44-9756-9A41-B525-0E4026FE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A5BDD-42F0-A146-9AB8-74132FA7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3AB7-FD0B-574B-A06C-44FAFB61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D6F3-93B6-F142-BB42-811F9C19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36FDE-E84B-F443-8F3D-6631C092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1F1E3-A0BA-DB4F-BFE0-1298544B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7FDB-D1D7-9E4C-8F84-FCAF6734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0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0CC89-2EC9-C24D-AC7C-5B07FE3E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655EC-279A-C541-98F3-1ADF33E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A304D-D763-F14C-892C-BA648D2C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BB8B-AF2C-2F45-B10C-F6F43D90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B242-9D7D-8749-9F5B-B001D862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8B7A8-7A55-E643-B1E6-0EE77E5C6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C455C-1DB5-0E49-ABE0-3B80F524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243C-3338-1F40-9552-7CE7510A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660D-BC3A-994A-A831-1F4D9726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3D95-4CAF-CB42-A217-BC9E82A2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FE71F-429E-D34E-B915-92A5AB313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BAC63-A8A5-1544-9329-C2E3576C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8DC15-EC18-A249-A679-F58213F0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C354E-2727-C249-A5E0-955989D3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8A0B3-43A7-824E-82AA-3B6A6527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EDF26-C30E-4048-AC31-4589DE1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0104-C5C3-FB49-B540-9142BD82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FF0E-3627-D74E-AACB-70E09EA15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33E8-1B7A-964C-A32B-33B285645D2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DF00-2979-8542-9B08-703958DA6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6D4F-32C3-9D49-9E4E-3DCBAF98E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0EBE-8D92-D548-8518-11284091E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CE8A0F-BD63-7848-B5EC-B0E5C0E803ED}"/>
              </a:ext>
            </a:extLst>
          </p:cNvPr>
          <p:cNvSpPr txBox="1"/>
          <p:nvPr/>
        </p:nvSpPr>
        <p:spPr>
          <a:xfrm>
            <a:off x="2032000" y="4014951"/>
            <a:ext cx="4505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F70093-3F8E-404F-99CF-66114514CA2F}"/>
              </a:ext>
            </a:extLst>
          </p:cNvPr>
          <p:cNvGrpSpPr/>
          <p:nvPr/>
        </p:nvGrpSpPr>
        <p:grpSpPr>
          <a:xfrm>
            <a:off x="2032000" y="719666"/>
            <a:ext cx="7364248" cy="3211203"/>
            <a:chOff x="2032000" y="719666"/>
            <a:chExt cx="7364248" cy="3211203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108E7549-7110-BC4A-A8C8-FEF07D7B85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51971400"/>
                </p:ext>
              </p:extLst>
            </p:nvPr>
          </p:nvGraphicFramePr>
          <p:xfrm>
            <a:off x="2032000" y="719666"/>
            <a:ext cx="4505434" cy="321120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30CC9070-28CB-A647-9FAD-08223A45C341}"/>
                </a:ext>
              </a:extLst>
            </p:cNvPr>
            <p:cNvSpPr/>
            <p:nvPr/>
          </p:nvSpPr>
          <p:spPr>
            <a:xfrm>
              <a:off x="6390290" y="1954924"/>
              <a:ext cx="483476" cy="197594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2519DB-7E22-AC42-A8B3-C5F41D9FB9CE}"/>
                </a:ext>
              </a:extLst>
            </p:cNvPr>
            <p:cNvSpPr/>
            <p:nvPr/>
          </p:nvSpPr>
          <p:spPr>
            <a:xfrm>
              <a:off x="6873766" y="2155522"/>
              <a:ext cx="2522482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u="sng" dirty="0"/>
                <a:t>A Layer has four parts: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Data and mappings,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statistical transformation,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geometric object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any position adjustments. 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EE1B445-960A-414C-9062-A4BA9F8AB407}"/>
                </a:ext>
              </a:extLst>
            </p:cNvPr>
            <p:cNvSpPr/>
            <p:nvPr/>
          </p:nvSpPr>
          <p:spPr>
            <a:xfrm>
              <a:off x="6151961" y="785373"/>
              <a:ext cx="483476" cy="3145496"/>
            </a:xfrm>
            <a:prstGeom prst="rightBrace">
              <a:avLst>
                <a:gd name="adj1" fmla="val 8333"/>
                <a:gd name="adj2" fmla="val 18257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FD503C-3B75-2D47-B550-E90BE7D15B80}"/>
                </a:ext>
              </a:extLst>
            </p:cNvPr>
            <p:cNvSpPr/>
            <p:nvPr/>
          </p:nvSpPr>
          <p:spPr>
            <a:xfrm>
              <a:off x="6757868" y="1195239"/>
              <a:ext cx="25224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A Plot may have multiple 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8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Ressler</dc:creator>
  <cp:lastModifiedBy>Richard Ressler</cp:lastModifiedBy>
  <cp:revision>2</cp:revision>
  <cp:lastPrinted>2019-09-16T16:25:09Z</cp:lastPrinted>
  <dcterms:created xsi:type="dcterms:W3CDTF">2019-09-16T15:47:37Z</dcterms:created>
  <dcterms:modified xsi:type="dcterms:W3CDTF">2019-09-16T17:32:56Z</dcterms:modified>
</cp:coreProperties>
</file>