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7688-B39B-4BC7-8B8E-9C187BF90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AB60A-BF2B-4DD4-91DC-7C4EA77A7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DE07-47F8-4894-844C-FCD62FDF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C98DA-C1D5-4F41-9904-4C893990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052E-4E6E-4610-8E35-C6DA72E3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13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EE9B-2D93-43EF-ACB4-50932C0B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97277-766A-43DB-B0A3-C6A473DB5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266A2-9E52-4567-BF10-C1F2E3A1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6845-715C-4B75-A516-19EF7D4F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223C-0C58-4E9F-A76D-4B36881A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5673-6F16-4009-81CC-1A8CCB27C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3C030-6CBC-4764-9CB3-ECA0CD95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C596-3A20-48AF-9E48-F49EEE34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CE803-BF6E-478F-8130-7D0AF1AD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72070-605D-4F81-8571-6737BA4D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5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6EE6-8D77-4288-979E-36E8092E2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7567-CD77-46A1-8782-3A7001BD1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B467-39F0-411E-BA39-1594039C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43CDF-3B8B-4AD2-9468-B41CB2C6E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3E62-49DB-4996-BF0F-0455B7C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8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10F9-89A6-4CA5-9036-1707A63A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65DD-F381-49B1-AA2C-2FA654DEF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6CAF-0927-41DF-9EC8-18D4F3999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1FB8-C2B0-4D6E-B091-95B294AD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13DA-938F-4DCA-A7B5-86A05B7A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0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F408-2982-43E4-80F0-37CAA775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E6B70-3530-4317-8D1D-78BD5F750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D47A4-00A4-4931-BBE2-2D14DA251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C9509-3F2A-4E39-9842-8756FCA6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C6FA2-5C17-4394-8D6B-12696BB5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C08CF-F6B7-4C70-92BE-10F1A094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0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865-F0E1-4103-9B75-74C31889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526B1-4E4A-4200-8F45-4807AC6C9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2568-680E-4C84-BEA3-211CDA37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6223C-639E-4E39-851C-D61554520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38B7C-6DFB-41DD-A1C5-9623D6EE2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CF00D-6974-4D50-9BC8-4CBD582E6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2F615-B626-432D-BE1F-664A6FA2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0D87F-10A2-4977-95E7-1A2ACCA2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0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BE0EA-DD83-4C75-8BFA-46B806D6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85B2-898C-4167-8835-00A19470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42AB2-95F2-473A-AD97-D2E7CABF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E28D8-DFBC-4148-9737-102BB7266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C4FB8-818C-4D14-883C-8B0FA9D3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57EE8-AB42-4B5F-9407-A8F3F6D9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E9F50-126C-491C-928B-EA72535B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CA9FC-0F0D-448C-812C-E517C01D4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B8654-A60C-41EC-AA71-7960213C5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03123-71BD-4BA7-AA5B-FEE2549C3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A8893-11F3-4612-A795-617805E8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DC0A0-8FF2-46D9-A807-63D44546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12391-3453-418A-A526-FB6FD527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11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4811C-A4EF-4AAB-9E4B-5D9664E74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277047-EAA9-4768-9682-A247434E9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8183D-F3BF-457C-A26B-480527004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468D4-992D-4985-B477-ABA4A44B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71D4-7E2A-4A57-8DA2-CC2E12C25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AE4F9-2A1F-4F6C-802F-8282A838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0AD1E-AC38-40B7-AB68-D652369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769C3-303B-4299-83F5-EE81FF30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AB954-0E5B-4ED3-9573-EDCC1E6D3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E44B-864D-49CD-8BAA-14262690F0EB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ECF0-3D46-46AE-B0C8-0E0382562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8A8A-6F89-482A-BAD5-7F7A829D1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3C8FC-147B-40A0-ACAD-AD7C1806D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FB7E47-E379-4246-9702-10228DC52713}"/>
              </a:ext>
            </a:extLst>
          </p:cNvPr>
          <p:cNvSpPr/>
          <p:nvPr/>
        </p:nvSpPr>
        <p:spPr>
          <a:xfrm>
            <a:off x="1554868" y="4874491"/>
            <a:ext cx="2502569" cy="1251284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H2: Signal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89B898-3B11-40D4-A376-5A660A81CAAE}"/>
              </a:ext>
            </a:extLst>
          </p:cNvPr>
          <p:cNvSpPr/>
          <p:nvPr/>
        </p:nvSpPr>
        <p:spPr>
          <a:xfrm>
            <a:off x="3584194" y="2572449"/>
            <a:ext cx="2502569" cy="1251284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H3: Signal Discordance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B151E0C-E358-47A6-91BC-5D534466D347}"/>
              </a:ext>
            </a:extLst>
          </p:cNvPr>
          <p:cNvSpPr/>
          <p:nvPr/>
        </p:nvSpPr>
        <p:spPr>
          <a:xfrm>
            <a:off x="8356721" y="2572449"/>
            <a:ext cx="2502569" cy="1251284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Health Behavior Norm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762107-D89E-4396-B1F6-0A7F268DD514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057437" y="3338947"/>
            <a:ext cx="4299284" cy="216118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7E6E9C-52A1-452E-9751-4BC993279E55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835479" y="3823733"/>
            <a:ext cx="0" cy="125529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9D75AC-D3D4-48A5-BDDC-56CE224AC579}"/>
              </a:ext>
            </a:extLst>
          </p:cNvPr>
          <p:cNvSpPr/>
          <p:nvPr/>
        </p:nvSpPr>
        <p:spPr>
          <a:xfrm>
            <a:off x="1554867" y="867976"/>
            <a:ext cx="2502569" cy="1251284"/>
          </a:xfrm>
          <a:prstGeom prst="roundRect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H1: Perception of Risk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8F5F95-4EE2-4B6F-A548-3BB87288C77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4057436" y="1493618"/>
            <a:ext cx="4299285" cy="156361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35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Kelsey Gonzalez</dc:creator>
  <cp:lastModifiedBy>Kelsey Gonzalez</cp:lastModifiedBy>
  <cp:revision>1</cp:revision>
  <dcterms:created xsi:type="dcterms:W3CDTF">2021-12-11T00:54:11Z</dcterms:created>
  <dcterms:modified xsi:type="dcterms:W3CDTF">2021-12-11T01:01:06Z</dcterms:modified>
</cp:coreProperties>
</file>