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52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13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95DC39B-6A3A-470B-B9C6-D3E30C3A98E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6B8271C-9526-4674-87E9-9C8D5C5B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400C-C697-465E-999B-A03BFE302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98348"/>
            <a:ext cx="9440034" cy="2461304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Switching to Python: </a:t>
            </a:r>
            <a:r>
              <a:rPr lang="en-US" dirty="0"/>
              <a:t>computation &amp; stat basics for </a:t>
            </a:r>
            <a:r>
              <a:rPr lang="en-US" dirty="0" err="1"/>
              <a:t>Matlab</a:t>
            </a:r>
            <a:r>
              <a:rPr lang="en-US" dirty="0"/>
              <a:t> and NCL converts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D8A9-0196-4652-8832-E45B677B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518137"/>
            <a:ext cx="9440034" cy="1049867"/>
          </a:xfrm>
        </p:spPr>
        <p:txBody>
          <a:bodyPr/>
          <a:lstStyle/>
          <a:p>
            <a:r>
              <a:rPr lang="en-US" dirty="0"/>
              <a:t>Kelsey Malloy</a:t>
            </a:r>
          </a:p>
          <a:p>
            <a:r>
              <a:rPr lang="en-US" dirty="0"/>
              <a:t>May 3, 2019</a:t>
            </a:r>
          </a:p>
        </p:txBody>
      </p:sp>
    </p:spTree>
    <p:extLst>
      <p:ext uri="{BB962C8B-B14F-4D97-AF65-F5344CB8AC3E}">
        <p14:creationId xmlns:p14="http://schemas.microsoft.com/office/powerpoint/2010/main" val="32276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A16653-C0EC-46A8-8383-DB2CC1877D9A}"/>
              </a:ext>
            </a:extLst>
          </p:cNvPr>
          <p:cNvGrpSpPr/>
          <p:nvPr/>
        </p:nvGrpSpPr>
        <p:grpSpPr>
          <a:xfrm>
            <a:off x="2450591" y="92365"/>
            <a:ext cx="7887022" cy="6673271"/>
            <a:chOff x="1794811" y="92365"/>
            <a:chExt cx="7887022" cy="66732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62CE98-DB1E-49CA-848E-E450A4362867}"/>
                </a:ext>
              </a:extLst>
            </p:cNvPr>
            <p:cNvSpPr/>
            <p:nvPr/>
          </p:nvSpPr>
          <p:spPr>
            <a:xfrm>
              <a:off x="3574472" y="92365"/>
              <a:ext cx="4368799" cy="428798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49B549-6B58-471E-AD0D-F282B3EAD560}"/>
                </a:ext>
              </a:extLst>
            </p:cNvPr>
            <p:cNvSpPr/>
            <p:nvPr/>
          </p:nvSpPr>
          <p:spPr>
            <a:xfrm>
              <a:off x="1794811" y="2477656"/>
              <a:ext cx="4599709" cy="428798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365817-24A0-427E-A761-EBC10C59FF3E}"/>
                </a:ext>
              </a:extLst>
            </p:cNvPr>
            <p:cNvSpPr/>
            <p:nvPr/>
          </p:nvSpPr>
          <p:spPr>
            <a:xfrm>
              <a:off x="5082124" y="2477656"/>
              <a:ext cx="4599709" cy="428798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6C7A1-2C40-4473-B87D-4BBCE672E077}"/>
                </a:ext>
              </a:extLst>
            </p:cNvPr>
            <p:cNvSpPr txBox="1"/>
            <p:nvPr/>
          </p:nvSpPr>
          <p:spPr>
            <a:xfrm>
              <a:off x="4987636" y="304800"/>
              <a:ext cx="169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PYTHON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9B3E6-F6F1-4186-9709-FB91FEF531E8}"/>
                </a:ext>
              </a:extLst>
            </p:cNvPr>
            <p:cNvSpPr txBox="1"/>
            <p:nvPr/>
          </p:nvSpPr>
          <p:spPr>
            <a:xfrm>
              <a:off x="7647706" y="3198167"/>
              <a:ext cx="169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MATLAB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FBFE11-54D9-4324-AE6E-87551E0AB949}"/>
                </a:ext>
              </a:extLst>
            </p:cNvPr>
            <p:cNvSpPr txBox="1"/>
            <p:nvPr/>
          </p:nvSpPr>
          <p:spPr>
            <a:xfrm>
              <a:off x="2715721" y="3198166"/>
              <a:ext cx="169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/>
                <a:t>NCL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87D45C-F5E7-4AE1-9E53-4618F008DF49}"/>
                </a:ext>
              </a:extLst>
            </p:cNvPr>
            <p:cNvSpPr txBox="1"/>
            <p:nvPr/>
          </p:nvSpPr>
          <p:spPr>
            <a:xfrm>
              <a:off x="1835910" y="4049496"/>
              <a:ext cx="3024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Designed for climate and weather model output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330CB2-3EBB-4EBE-90A2-638DA71CDB41}"/>
                </a:ext>
              </a:extLst>
            </p:cNvPr>
            <p:cNvSpPr txBox="1"/>
            <p:nvPr/>
          </p:nvSpPr>
          <p:spPr>
            <a:xfrm>
              <a:off x="6548581" y="4141860"/>
              <a:ext cx="290234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Designed for matrix algebra/computation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Extensive documentation b/c large scientific &amp; academic community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Great IDE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40060-B1CD-4BE0-8960-2C2F0ABE2831}"/>
                </a:ext>
              </a:extLst>
            </p:cNvPr>
            <p:cNvSpPr txBox="1"/>
            <p:nvPr/>
          </p:nvSpPr>
          <p:spPr>
            <a:xfrm>
              <a:off x="3969970" y="793962"/>
              <a:ext cx="35946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Open-source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Extensive documentation (if you’re good at Google)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Easy, powerful &amp; portable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9AF65B-C772-4DD4-B9A8-74AD54C4CEFE}"/>
              </a:ext>
            </a:extLst>
          </p:cNvPr>
          <p:cNvSpPr txBox="1"/>
          <p:nvPr/>
        </p:nvSpPr>
        <p:spPr>
          <a:xfrm>
            <a:off x="244764" y="283043"/>
            <a:ext cx="379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Pros for each: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4CED7-D147-4E62-AA0A-0640C1B21B1F}"/>
              </a:ext>
            </a:extLst>
          </p:cNvPr>
          <p:cNvSpPr txBox="1"/>
          <p:nvPr/>
        </p:nvSpPr>
        <p:spPr>
          <a:xfrm>
            <a:off x="263536" y="981851"/>
            <a:ext cx="33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(Minus </a:t>
            </a:r>
            <a:r>
              <a:rPr lang="en-US" dirty="0" err="1"/>
              <a:t>GrADS</a:t>
            </a:r>
            <a:r>
              <a:rPr lang="en-US" dirty="0"/>
              <a:t>, R, IDL, &amp; Fortran)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6FF2F-85F5-440D-BAF3-533B96BE0BF4}"/>
              </a:ext>
            </a:extLst>
          </p:cNvPr>
          <p:cNvSpPr txBox="1"/>
          <p:nvPr/>
        </p:nvSpPr>
        <p:spPr>
          <a:xfrm flipH="1">
            <a:off x="4815468" y="2588257"/>
            <a:ext cx="1401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Nice-looking figures &amp; 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63821-E5A7-45FD-8A33-F568959CEADF}"/>
              </a:ext>
            </a:extLst>
          </p:cNvPr>
          <p:cNvSpPr txBox="1"/>
          <p:nvPr/>
        </p:nvSpPr>
        <p:spPr>
          <a:xfrm flipH="1">
            <a:off x="6716720" y="2828590"/>
            <a:ext cx="150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computation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F1862-0488-49C2-9652-0FF0801F7C7C}"/>
              </a:ext>
            </a:extLst>
          </p:cNvPr>
          <p:cNvSpPr txBox="1"/>
          <p:nvPr/>
        </p:nvSpPr>
        <p:spPr>
          <a:xfrm flipH="1">
            <a:off x="5764138" y="4514120"/>
            <a:ext cx="144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 in our fields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E6A0969A-3C39-4028-9BE0-81C532EEC4AE}"/>
              </a:ext>
            </a:extLst>
          </p:cNvPr>
          <p:cNvSpPr/>
          <p:nvPr/>
        </p:nvSpPr>
        <p:spPr>
          <a:xfrm rot="12686245">
            <a:off x="3219378" y="1037980"/>
            <a:ext cx="677209" cy="16414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31C56-72D9-4098-B067-D672E852F0C8}"/>
              </a:ext>
            </a:extLst>
          </p:cNvPr>
          <p:cNvSpPr txBox="1"/>
          <p:nvPr/>
        </p:nvSpPr>
        <p:spPr>
          <a:xfrm flipH="1">
            <a:off x="1864825" y="1785344"/>
            <a:ext cx="1401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NCAR switching to python anyway!</a:t>
            </a:r>
          </a:p>
        </p:txBody>
      </p:sp>
    </p:spTree>
    <p:extLst>
      <p:ext uri="{BB962C8B-B14F-4D97-AF65-F5344CB8AC3E}">
        <p14:creationId xmlns:p14="http://schemas.microsoft.com/office/powerpoint/2010/main" val="1643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B97A-7029-411B-9A2E-6AF24440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6" y="175490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9D90-595D-4B04-AC13-D31DA90D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6" y="1911927"/>
            <a:ext cx="996954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Ask yourself: Am I thinking of my data as a…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Multidimensional matrix</a:t>
            </a:r>
          </a:p>
          <a:p>
            <a:pPr lvl="1"/>
            <a:r>
              <a:rPr lang="en-US" sz="3000" dirty="0"/>
              <a:t>Need to do complex analysis, computations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Labeled array (</a:t>
            </a:r>
            <a:r>
              <a:rPr lang="en-US" sz="3200" dirty="0" err="1"/>
              <a:t>netcdf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Need to process data, do quick analysis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Labeled set/series/list</a:t>
            </a:r>
          </a:p>
          <a:p>
            <a:pPr lvl="1"/>
            <a:r>
              <a:rPr lang="en-US" sz="3000" dirty="0"/>
              <a:t>Need to do quick analysis/stats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658F3-AA1B-4E28-9D3D-51665EF978CD}"/>
              </a:ext>
            </a:extLst>
          </p:cNvPr>
          <p:cNvSpPr txBox="1"/>
          <p:nvPr/>
        </p:nvSpPr>
        <p:spPr>
          <a:xfrm>
            <a:off x="9255019" y="2565444"/>
            <a:ext cx="221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/>
              <a:t>Numpy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84F2D-E493-45BB-8376-41AAB42D695C}"/>
              </a:ext>
            </a:extLst>
          </p:cNvPr>
          <p:cNvSpPr txBox="1"/>
          <p:nvPr/>
        </p:nvSpPr>
        <p:spPr>
          <a:xfrm>
            <a:off x="9267582" y="3887197"/>
            <a:ext cx="221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/>
              <a:t>Xarray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0C1E0-3957-4BB5-8EC1-00C3B09E7291}"/>
              </a:ext>
            </a:extLst>
          </p:cNvPr>
          <p:cNvSpPr txBox="1"/>
          <p:nvPr/>
        </p:nvSpPr>
        <p:spPr>
          <a:xfrm>
            <a:off x="9255019" y="5192049"/>
            <a:ext cx="221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4685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B97A-7029-411B-9A2E-6AF24440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6" y="175490"/>
            <a:ext cx="9692640" cy="1325562"/>
          </a:xfrm>
        </p:spPr>
        <p:txBody>
          <a:bodyPr>
            <a:normAutofit/>
          </a:bodyPr>
          <a:lstStyle/>
          <a:p>
            <a:r>
              <a:rPr lang="en-US" sz="5400" dirty="0"/>
              <a:t>Create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9D90-595D-4B04-AC13-D31DA90D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6" y="2189018"/>
            <a:ext cx="9969547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>
                <a:latin typeface="Consolas" panose="020B0609020204030204" pitchFamily="49" charset="0"/>
              </a:rPr>
              <a:t>create -n </a:t>
            </a:r>
            <a:r>
              <a:rPr lang="en-US" sz="2800" b="1" dirty="0">
                <a:latin typeface="Consolas" panose="020B0609020204030204" pitchFamily="49" charset="0"/>
              </a:rPr>
              <a:t>LB_20190503 </a:t>
            </a:r>
            <a:r>
              <a:rPr lang="en-US" sz="2800" dirty="0">
                <a:latin typeface="Consolas" panose="020B0609020204030204" pitchFamily="49" charset="0"/>
              </a:rPr>
              <a:t>-c </a:t>
            </a:r>
            <a:r>
              <a:rPr lang="en-US" sz="2800" dirty="0" err="1">
                <a:latin typeface="Consolas" panose="020B0609020204030204" pitchFamily="49" charset="0"/>
              </a:rPr>
              <a:t>conda</a:t>
            </a:r>
            <a:r>
              <a:rPr lang="en-US" sz="2800" dirty="0">
                <a:latin typeface="Consolas" panose="020B0609020204030204" pitchFamily="49" charset="0"/>
              </a:rPr>
              <a:t>-forge python=3.6 </a:t>
            </a:r>
            <a:r>
              <a:rPr lang="en-US" sz="2800" dirty="0" err="1">
                <a:latin typeface="Consolas" panose="020B0609020204030204" pitchFamily="49" charset="0"/>
              </a:rPr>
              <a:t>jupyterlab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xarray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scipy</a:t>
            </a:r>
            <a:r>
              <a:rPr lang="en-US" sz="2800" dirty="0">
                <a:latin typeface="Consolas" panose="020B0609020204030204" pitchFamily="49" charset="0"/>
              </a:rPr>
              <a:t> netcdf4 matplotlib </a:t>
            </a:r>
            <a:r>
              <a:rPr lang="en-US" sz="2800" dirty="0" err="1">
                <a:latin typeface="Consolas" panose="020B0609020204030204" pitchFamily="49" charset="0"/>
              </a:rPr>
              <a:t>basemap</a:t>
            </a:r>
            <a:r>
              <a:rPr lang="en-US" sz="2800">
                <a:latin typeface="Consolas" panose="020B0609020204030204" pitchFamily="49" charset="0"/>
              </a:rPr>
              <a:t> pandas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>
                <a:latin typeface="Consolas" panose="020B0609020204030204" pitchFamily="49" charset="0"/>
              </a:rPr>
              <a:t>conda</a:t>
            </a:r>
            <a:r>
              <a:rPr lang="en-US" sz="2800" dirty="0">
                <a:latin typeface="Consolas" panose="020B0609020204030204" pitchFamily="49" charset="0"/>
              </a:rPr>
              <a:t> activate LB_20190503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>
                <a:latin typeface="Consolas" panose="020B0609020204030204" pitchFamily="49" charset="0"/>
              </a:rPr>
              <a:t>jupyter</a:t>
            </a:r>
            <a:r>
              <a:rPr lang="en-US" sz="2800" dirty="0">
                <a:latin typeface="Consolas" panose="020B0609020204030204" pitchFamily="49" charset="0"/>
              </a:rPr>
              <a:t> notebook </a:t>
            </a:r>
            <a:r>
              <a:rPr lang="en-US" sz="2800" dirty="0" err="1">
                <a:latin typeface="Consolas" panose="020B0609020204030204" pitchFamily="49" charset="0"/>
              </a:rPr>
              <a:t>PythonIntro_MathStats.ipynb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021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1839</TotalTime>
  <Words>190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Consolas</vt:lpstr>
      <vt:lpstr>Wingdings 2</vt:lpstr>
      <vt:lpstr>View</vt:lpstr>
      <vt:lpstr>Switching to Python: computation &amp; stat basics for Matlab and NCL converts</vt:lpstr>
      <vt:lpstr>PowerPoint Presentation</vt:lpstr>
      <vt:lpstr>Where to start?</vt:lpstr>
      <vt:lpstr>Create your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to switch to Python: matrix math &amp; stat basics for  converting Matlab and NCL users</dc:title>
  <dc:creator>Kelsey Malloy</dc:creator>
  <cp:lastModifiedBy>Kelsey Malloy</cp:lastModifiedBy>
  <cp:revision>14</cp:revision>
  <dcterms:created xsi:type="dcterms:W3CDTF">2019-04-29T15:24:50Z</dcterms:created>
  <dcterms:modified xsi:type="dcterms:W3CDTF">2019-04-30T22:04:37Z</dcterms:modified>
</cp:coreProperties>
</file>