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4BB06-6A3B-F349-AC76-D37B5B153FF1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23C8-4129-0A47-8FFA-F4A7D99AC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 --</a:t>
            </a:r>
            <a:r>
              <a:rPr lang="en-US" baseline="0" dirty="0" smtClean="0"/>
              <a:t> </a:t>
            </a:r>
            <a:r>
              <a:rPr lang="en-US" dirty="0" smtClean="0"/>
              <a:t> The main idea is to prevent running full regression on broken code – fewer failures to triage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523C8-4129-0A47-8FFA-F4A7D99ACC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Regression Test Selection by Coverage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Tyler King</a:t>
            </a:r>
          </a:p>
          <a:p>
            <a:r>
              <a:rPr lang="en-US" sz="2000" dirty="0" smtClean="0"/>
              <a:t>Kelsey Sandlin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3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 team uses three tiers of regression testing:</a:t>
            </a:r>
          </a:p>
          <a:p>
            <a:pPr lvl="0"/>
            <a:r>
              <a:rPr lang="en-US" dirty="0" smtClean="0"/>
              <a:t>Smoke </a:t>
            </a:r>
            <a:r>
              <a:rPr lang="en-US" dirty="0"/>
              <a:t>Testing</a:t>
            </a:r>
          </a:p>
          <a:p>
            <a:pPr lvl="1"/>
            <a:r>
              <a:rPr lang="en-US" dirty="0"/>
              <a:t>Executed upon every code check-in</a:t>
            </a:r>
          </a:p>
          <a:p>
            <a:pPr lvl="1"/>
            <a:r>
              <a:rPr lang="en-US" dirty="0"/>
              <a:t>A subset of the test cases are run to cover basic functionality</a:t>
            </a:r>
          </a:p>
          <a:p>
            <a:pPr lvl="1"/>
            <a:r>
              <a:rPr lang="en-US" dirty="0"/>
              <a:t>Runtime is limited to 4 minutes</a:t>
            </a:r>
          </a:p>
          <a:p>
            <a:pPr lvl="1"/>
            <a:r>
              <a:rPr lang="en-US" dirty="0"/>
              <a:t>Code check-in is gated until Smoke passes</a:t>
            </a:r>
          </a:p>
          <a:p>
            <a:pPr lvl="0"/>
            <a:r>
              <a:rPr lang="en-US" dirty="0"/>
              <a:t>Progress Testing</a:t>
            </a:r>
          </a:p>
          <a:p>
            <a:pPr lvl="1"/>
            <a:r>
              <a:rPr lang="en-US" dirty="0"/>
              <a:t>Executed every 4 hours</a:t>
            </a:r>
          </a:p>
          <a:p>
            <a:pPr lvl="1"/>
            <a:r>
              <a:rPr lang="en-US" dirty="0"/>
              <a:t>A larger subset of test cases are run to cover most functionality</a:t>
            </a:r>
          </a:p>
          <a:p>
            <a:pPr lvl="1"/>
            <a:r>
              <a:rPr lang="en-US" dirty="0"/>
              <a:t>Runtime limited to 15 minutes</a:t>
            </a:r>
          </a:p>
          <a:p>
            <a:pPr lvl="1"/>
            <a:r>
              <a:rPr lang="en-US" dirty="0"/>
              <a:t>The complete regression suite will run on the latest codebase that passes </a:t>
            </a:r>
            <a:r>
              <a:rPr lang="en-US" dirty="0" smtClean="0"/>
              <a:t>Progress</a:t>
            </a:r>
          </a:p>
          <a:p>
            <a:pPr lvl="0"/>
            <a:r>
              <a:rPr lang="en-US" dirty="0" smtClean="0"/>
              <a:t>Nightly Regress Testing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nightly</a:t>
            </a:r>
          </a:p>
          <a:p>
            <a:pPr lvl="1"/>
            <a:r>
              <a:rPr lang="en-US" dirty="0"/>
              <a:t>Full test suite is run to cover full functionality and corner cases</a:t>
            </a:r>
          </a:p>
          <a:p>
            <a:pPr lvl="1"/>
            <a:r>
              <a:rPr lang="en-US" dirty="0"/>
              <a:t>Unlimited runtime (within reason)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9702"/>
          </a:xfrm>
        </p:spPr>
        <p:txBody>
          <a:bodyPr>
            <a:normAutofit/>
          </a:bodyPr>
          <a:lstStyle/>
          <a:p>
            <a:r>
              <a:rPr lang="en-US" dirty="0" smtClean="0"/>
              <a:t>In the agile workflow, new requirements are continuously being added and integrated into the project.</a:t>
            </a:r>
          </a:p>
          <a:p>
            <a:r>
              <a:rPr lang="en-US" dirty="0" smtClean="0"/>
              <a:t>New requirements lead to new functionality being integrated to the codebase and new tests being added to the test suite.</a:t>
            </a:r>
          </a:p>
          <a:p>
            <a:r>
              <a:rPr lang="en-US" dirty="0" smtClean="0"/>
              <a:t>New tests cannot always be added to the smoke regression without going over the time limit.</a:t>
            </a:r>
          </a:p>
          <a:p>
            <a:r>
              <a:rPr lang="en-US" dirty="0" smtClean="0"/>
              <a:t>Current solution: </a:t>
            </a:r>
            <a:r>
              <a:rPr lang="en-US" dirty="0"/>
              <a:t>R</a:t>
            </a:r>
            <a:r>
              <a:rPr lang="en-US" dirty="0" smtClean="0"/>
              <a:t>egularly scheduled team meetings where test owners decide on the redistribution of tests.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97280" y="4722312"/>
            <a:ext cx="9787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90596" y="5148197"/>
            <a:ext cx="1315234" cy="846107"/>
            <a:chOff x="1490596" y="5148197"/>
            <a:chExt cx="1315234" cy="846107"/>
          </a:xfrm>
        </p:grpSpPr>
        <p:sp>
          <p:nvSpPr>
            <p:cNvPr id="8" name="Rectangle 7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Development &amp; Tests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00996" y="5140641"/>
            <a:ext cx="1315234" cy="846107"/>
            <a:chOff x="1490596" y="5148197"/>
            <a:chExt cx="1315234" cy="846107"/>
          </a:xfrm>
        </p:grpSpPr>
        <p:sp>
          <p:nvSpPr>
            <p:cNvPr id="12" name="Rectangle 11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New Development &amp; Tests</a:t>
              </a:r>
              <a:endParaRPr lang="en-US" sz="1600" dirty="0"/>
            </a:p>
          </p:txBody>
        </p:sp>
      </p:grpSp>
      <p:cxnSp>
        <p:nvCxnSpPr>
          <p:cNvPr id="15" name="Straight Connector 14"/>
          <p:cNvCxnSpPr>
            <a:stCxn id="8" idx="0"/>
          </p:cNvCxnSpPr>
          <p:nvPr/>
        </p:nvCxnSpPr>
        <p:spPr>
          <a:xfrm flipH="1" flipV="1">
            <a:off x="2148212" y="4512202"/>
            <a:ext cx="2" cy="6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9170393" y="4494168"/>
            <a:ext cx="2" cy="63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50781" y="4494167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185108" y="4494164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0485954" y="4494165"/>
            <a:ext cx="2" cy="6359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686175" y="5140641"/>
            <a:ext cx="1622223" cy="631509"/>
            <a:chOff x="1490596" y="5148197"/>
            <a:chExt cx="1315234" cy="846107"/>
          </a:xfrm>
        </p:grpSpPr>
        <p:sp>
          <p:nvSpPr>
            <p:cNvPr id="21" name="Rectangle 20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50433" y="5135001"/>
            <a:ext cx="1622223" cy="631509"/>
            <a:chOff x="1490596" y="5148197"/>
            <a:chExt cx="1315234" cy="846107"/>
          </a:xfrm>
        </p:grpSpPr>
        <p:sp>
          <p:nvSpPr>
            <p:cNvPr id="24" name="Rectangle 23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178280" y="5120337"/>
            <a:ext cx="1622223" cy="631509"/>
            <a:chOff x="1490596" y="5148197"/>
            <a:chExt cx="1315234" cy="846107"/>
          </a:xfrm>
        </p:grpSpPr>
        <p:sp>
          <p:nvSpPr>
            <p:cNvPr id="27" name="Rectangle 26"/>
            <p:cNvSpPr/>
            <p:nvPr/>
          </p:nvSpPr>
          <p:spPr>
            <a:xfrm>
              <a:off x="1490597" y="514819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0596" y="5163307"/>
              <a:ext cx="1315233" cy="83099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Regression Redistribution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23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442" y="4027892"/>
            <a:ext cx="5117783" cy="1144183"/>
          </a:xfrm>
        </p:spPr>
        <p:txBody>
          <a:bodyPr>
            <a:normAutofit/>
          </a:bodyPr>
          <a:lstStyle/>
          <a:p>
            <a:r>
              <a:rPr lang="en-US" dirty="0" smtClean="0"/>
              <a:t>In this phase, high risk code isn’t being tested until the nightly regression.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54442" y="1980299"/>
            <a:ext cx="10703223" cy="1500140"/>
            <a:chOff x="1097280" y="4494164"/>
            <a:chExt cx="10703223" cy="150014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97280" y="4722312"/>
              <a:ext cx="978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490596" y="5148197"/>
              <a:ext cx="1315234" cy="846107"/>
              <a:chOff x="1490596" y="5148197"/>
              <a:chExt cx="1315234" cy="846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New Development &amp; Tests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500996" y="5140641"/>
              <a:ext cx="1315234" cy="846107"/>
              <a:chOff x="1490596" y="5148197"/>
              <a:chExt cx="1315234" cy="84610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New Development &amp; Tests</a:t>
                </a:r>
                <a:endParaRPr lang="en-US" sz="1600" dirty="0"/>
              </a:p>
            </p:txBody>
          </p:sp>
        </p:grpSp>
        <p:cxnSp>
          <p:nvCxnSpPr>
            <p:cNvPr id="15" name="Straight Connector 14"/>
            <p:cNvCxnSpPr>
              <a:stCxn id="8" idx="0"/>
            </p:cNvCxnSpPr>
            <p:nvPr/>
          </p:nvCxnSpPr>
          <p:spPr>
            <a:xfrm flipH="1" flipV="1">
              <a:off x="2148212" y="4512202"/>
              <a:ext cx="2" cy="635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9170393" y="4494168"/>
              <a:ext cx="2" cy="635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650781" y="4494167"/>
              <a:ext cx="2" cy="63599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185108" y="4494164"/>
              <a:ext cx="2" cy="6359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10485954" y="4494165"/>
              <a:ext cx="2" cy="63599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686175" y="5140641"/>
              <a:ext cx="1622223" cy="631509"/>
              <a:chOff x="1490596" y="5148197"/>
              <a:chExt cx="1315234" cy="8461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Regression Redistribution</a:t>
                </a:r>
                <a:endParaRPr lang="en-US" sz="16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350433" y="5134950"/>
              <a:ext cx="1622223" cy="620282"/>
              <a:chOff x="1490596" y="5148129"/>
              <a:chExt cx="1315234" cy="83106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90596" y="5148129"/>
                <a:ext cx="1315233" cy="8309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Regression Redistribution</a:t>
                </a:r>
                <a:endParaRPr lang="en-US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178280" y="5120337"/>
              <a:ext cx="1622223" cy="631509"/>
              <a:chOff x="1490596" y="5148197"/>
              <a:chExt cx="1315234" cy="84610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90597" y="514819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90596" y="5163307"/>
                <a:ext cx="1315233" cy="830997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Regression Redistribution</a:t>
                </a:r>
                <a:endParaRPr lang="en-US" sz="1600" dirty="0"/>
              </a:p>
            </p:txBody>
          </p:sp>
        </p:grpSp>
      </p:grpSp>
      <p:sp>
        <p:nvSpPr>
          <p:cNvPr id="5" name="Left Bracket 4"/>
          <p:cNvSpPr/>
          <p:nvPr/>
        </p:nvSpPr>
        <p:spPr>
          <a:xfrm rot="16200000">
            <a:off x="3451135" y="1093147"/>
            <a:ext cx="221983" cy="249163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1"/>
          </p:cNvCxnSpPr>
          <p:nvPr/>
        </p:nvCxnSpPr>
        <p:spPr>
          <a:xfrm flipH="1">
            <a:off x="3540780" y="2449954"/>
            <a:ext cx="21347" cy="15779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</p:cNvCxnSpPr>
          <p:nvPr/>
        </p:nvCxnSpPr>
        <p:spPr>
          <a:xfrm rot="16200000" flipH="1">
            <a:off x="7237513" y="3322508"/>
            <a:ext cx="973497" cy="811111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0443" y="4214812"/>
            <a:ext cx="5354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</a:t>
            </a:r>
            <a:r>
              <a:rPr lang="en-US" sz="2000" smtClean="0"/>
              <a:t>redistribution effort probably </a:t>
            </a:r>
            <a:r>
              <a:rPr lang="en-US" sz="2000" dirty="0" smtClean="0"/>
              <a:t>isn’t necessary.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1025" y="5247680"/>
            <a:ext cx="732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redistribution is based </a:t>
            </a:r>
            <a:r>
              <a:rPr lang="en-US" smtClean="0"/>
              <a:t>on </a:t>
            </a:r>
            <a:r>
              <a:rPr lang="en-US" smtClean="0"/>
              <a:t>developers ideas of ideal 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Data 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smoke suite would contain the tests that generate the most </a:t>
            </a:r>
            <a:r>
              <a:rPr lang="en-US" i="1" dirty="0" smtClean="0"/>
              <a:t>combined</a:t>
            </a:r>
            <a:r>
              <a:rPr lang="en-US" dirty="0" smtClean="0"/>
              <a:t> coverage and complete within the time limit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each test individually and save the line coverage</a:t>
            </a:r>
          </a:p>
          <a:p>
            <a:r>
              <a:rPr lang="en-US" dirty="0" smtClean="0"/>
              <a:t>Rank the tests by combined coverage</a:t>
            </a:r>
            <a:endParaRPr lang="en-US" dirty="0"/>
          </a:p>
          <a:p>
            <a:r>
              <a:rPr lang="en-US" dirty="0" smtClean="0"/>
              <a:t>Use the top ranked tests for the smoke suite</a:t>
            </a:r>
          </a:p>
        </p:txBody>
      </p:sp>
    </p:spTree>
    <p:extLst>
      <p:ext uri="{BB962C8B-B14F-4D97-AF65-F5344CB8AC3E}">
        <p14:creationId xmlns:p14="http://schemas.microsoft.com/office/powerpoint/2010/main" val="135782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770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320</Words>
  <Application>Microsoft Macintosh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Regression Test Selection by Coverage</vt:lpstr>
      <vt:lpstr>Background</vt:lpstr>
      <vt:lpstr>The Problem</vt:lpstr>
      <vt:lpstr>The Problem</vt:lpstr>
      <vt:lpstr>The Solution: Data Driven Approach</vt:lpstr>
      <vt:lpstr>Complications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Test Selection by Line Coverage</dc:title>
  <dc:creator>Microsoft Office User</dc:creator>
  <cp:lastModifiedBy>Microsoft Office User</cp:lastModifiedBy>
  <cp:revision>16</cp:revision>
  <dcterms:created xsi:type="dcterms:W3CDTF">2018-08-05T16:14:39Z</dcterms:created>
  <dcterms:modified xsi:type="dcterms:W3CDTF">2018-08-10T15:50:31Z</dcterms:modified>
</cp:coreProperties>
</file>