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C372-DEE9-D379-C906-374685FBC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8AE3B-CA8C-D34D-0275-9C1A4A9D7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67B9-AFC2-D6F7-33E7-0050440B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0017D-37F1-1137-3803-9B943AF9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1FF5A-11E9-E3E3-D319-70440880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8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EF0E-B392-2F79-B385-6E57A00A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DD9C5-E655-82CB-DA21-856F7B934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8ED2A-3D5A-6F6E-45F3-B7A58A0D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BB794-B759-FB51-7589-2B5E092A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39A8-79BE-F1CE-6AF5-F9CA5BAE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A7318-439C-3A7D-A067-77FC121E9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E570C-6EA1-0FC0-BBB0-411A970B2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29971-7976-F5B8-7197-F3798575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9ADC-8A77-82F0-56B8-5D9D4D32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EA08-ED0C-4898-7F62-B5450EA4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4AEA-C021-89AD-E9AC-36F1FD152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4EBF-C856-C7CE-9109-9350E9C1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A2A9-3F83-71E6-8C16-65ADA447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2DAF-9334-2BF4-E460-5C0F797A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E939D-81D1-F346-07B7-0B4315F0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3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E4C1-4B04-32ED-C40E-DA0AF6A7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DD6EB-BDBA-E159-931B-63BF38F63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7F1B-AF09-C044-658F-8C14F648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44E7B-84E7-D088-E3A5-1C9629D5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1E64-3B3C-7AB3-DE33-1DEE07B4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6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622E-848D-3B5F-245F-592B8475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24F4-ACBB-6F26-3831-757BB30C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DDD72-F24B-FE7B-A65C-C0642E74F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7605B-7F0C-C592-3967-FDD286DEF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485CF-932D-682A-3DBD-23CCAE9D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C6BA9-1C81-9503-B77E-962F7C0E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3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D789-2BA8-633E-EA3F-418830B1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799C6-A388-DF11-BA78-63381B9CE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0AE6B-11ED-7DA2-3504-3A25FFC00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C10C6-3A07-AEB0-0E3A-88AD9A995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37B9C-26EB-C08E-B8A0-B88165A7E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0155F-773C-E84D-7837-CC55FB0B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8BD37-0A16-A884-A71A-FA068B22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935B9-E18D-F05E-1157-E78B1A11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F1D9-C6E7-670A-B9BD-2A129E79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F248D-A6AC-BE6E-9B9B-8B5DE09F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B430F-1526-B2FF-383F-C64F51A6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7E464-120E-00F7-4E55-9ED32AC0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5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9C1DA-3779-CD34-A645-FD342D2B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07878-C9B8-D38A-08B2-950F747D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F5EC9-89A8-5C09-0117-DC779D34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12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3CB4-4A01-2AEA-8CE2-78372A1AF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27E3-DE62-BCA5-1DBD-010371F39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2CBDB-58A7-1AE3-AD3F-C1EF1E25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5B53F-E0CC-70E2-6095-78CB105A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1D4AB-8920-162D-5187-43EBE90D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472DB-EDAF-F7FB-7D42-279C0BE2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9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443E-AF14-1FFE-6CD6-0E10D249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127C9-84AD-DF2B-B550-17D151C80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0B38A-6C6A-3710-631C-E296AC190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695A7-96A7-5374-5A20-7D5D36C0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0C369-03DA-5844-B16A-C59E18DC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43667-9BE5-E77C-7849-8F74BB77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4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24237-3CEE-9E3E-F71B-4F2FE1D6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44FB-5D19-8468-A375-E572C9E10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CB07-8973-2860-F366-8B4348B30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1081F-FE78-D043-BC89-7C0640D50FB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7F07E-F71A-F105-8BC8-A5D4E3090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09DB-5A4F-1724-C546-A9BE11704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75E5B-95BF-DA4B-A319-949FB545EB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6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drop of water&#10;&#10;Description automatically generated">
            <a:extLst>
              <a:ext uri="{FF2B5EF4-FFF2-40B4-BE49-F238E27FC236}">
                <a16:creationId xmlns:a16="http://schemas.microsoft.com/office/drawing/2014/main" id="{5E2D33E7-48E3-F004-4020-D4E1CA96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72" y="176481"/>
            <a:ext cx="4798798" cy="6505037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0DEDD81-676B-A743-95A2-B978C3A85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612" y="1960024"/>
            <a:ext cx="4032883" cy="403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4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Kelsey Johnson</dc:creator>
  <cp:lastModifiedBy>Kelsey Johnson</cp:lastModifiedBy>
  <cp:revision>2</cp:revision>
  <dcterms:created xsi:type="dcterms:W3CDTF">2025-08-27T21:51:56Z</dcterms:created>
  <dcterms:modified xsi:type="dcterms:W3CDTF">2025-08-27T22:00:32Z</dcterms:modified>
</cp:coreProperties>
</file>