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Bebas Neue" panose="020B0606020202050201" pitchFamily="34" charset="77"/>
      <p:regular r:id="rId13"/>
    </p:embeddedFont>
    <p:embeddedFont>
      <p:font typeface="Londrina Solid" pitchFamily="2" charset="77"/>
      <p:regular r:id="rId14"/>
    </p:embeddedFon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9"/>
  </p:normalViewPr>
  <p:slideViewPr>
    <p:cSldViewPr snapToGrid="0">
      <p:cViewPr varScale="1">
        <p:scale>
          <a:sx n="144" d="100"/>
          <a:sy n="144" d="100"/>
        </p:scale>
        <p:origin x="72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1088d17cd7e_0_3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1088d17cd7e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10870773aa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10870773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g109840f46ad_0_27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3" name="Google Shape;723;g109840f46ad_0_27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1089594a55c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1089594a55c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7"/>
        <p:cNvGrpSpPr/>
        <p:nvPr/>
      </p:nvGrpSpPr>
      <p:grpSpPr>
        <a:xfrm>
          <a:off x="0" y="0"/>
          <a:ext cx="0" cy="0"/>
          <a:chOff x="0" y="0"/>
          <a:chExt cx="0" cy="0"/>
        </a:xfrm>
      </p:grpSpPr>
      <p:sp>
        <p:nvSpPr>
          <p:cNvPr id="998" name="Google Shape;998;g31bd61f9125_1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9" name="Google Shape;999;g31bd61f9125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2"/>
        <p:cNvGrpSpPr/>
        <p:nvPr/>
      </p:nvGrpSpPr>
      <p:grpSpPr>
        <a:xfrm>
          <a:off x="0" y="0"/>
          <a:ext cx="0" cy="0"/>
          <a:chOff x="0" y="0"/>
          <a:chExt cx="0" cy="0"/>
        </a:xfrm>
      </p:grpSpPr>
      <p:sp>
        <p:nvSpPr>
          <p:cNvPr id="1013" name="Google Shape;1013;g31bd61f9125_1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4" name="Google Shape;1014;g31bd61f9125_1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g31bd61f9125_1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0" name="Google Shape;1020;g31bd61f9125_1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4"/>
        <p:cNvGrpSpPr/>
        <p:nvPr/>
      </p:nvGrpSpPr>
      <p:grpSpPr>
        <a:xfrm>
          <a:off x="0" y="0"/>
          <a:ext cx="0" cy="0"/>
          <a:chOff x="0" y="0"/>
          <a:chExt cx="0" cy="0"/>
        </a:xfrm>
      </p:grpSpPr>
      <p:sp>
        <p:nvSpPr>
          <p:cNvPr id="1025" name="Google Shape;1025;g31bd61f9125_1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6" name="Google Shape;1026;g31bd61f9125_1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g31bd61f9125_1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1" name="Google Shape;1031;g31bd61f9125_1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42000"/>
          </a:blip>
          <a:srcRect/>
          <a:stretch/>
        </p:blipFill>
        <p:spPr>
          <a:xfrm>
            <a:off x="0" y="0"/>
            <a:ext cx="9144000" cy="5143500"/>
          </a:xfrm>
          <a:prstGeom prst="rect">
            <a:avLst/>
          </a:prstGeom>
          <a:noFill/>
          <a:ln>
            <a:noFill/>
          </a:ln>
        </p:spPr>
      </p:pic>
      <p:sp>
        <p:nvSpPr>
          <p:cNvPr id="10" name="Google Shape;10;p2"/>
          <p:cNvSpPr txBox="1">
            <a:spLocks noGrp="1"/>
          </p:cNvSpPr>
          <p:nvPr>
            <p:ph type="ctrTitle"/>
          </p:nvPr>
        </p:nvSpPr>
        <p:spPr>
          <a:xfrm>
            <a:off x="1130450" y="765944"/>
            <a:ext cx="3618900" cy="3183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rgbClr val="191919"/>
              </a:buClr>
              <a:buSzPts val="5200"/>
              <a:buNone/>
              <a:defRPr sz="60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943700" y="3972269"/>
            <a:ext cx="3992400" cy="3558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l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a:off x="428100" y="1975326"/>
            <a:ext cx="152613" cy="164062"/>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3402657">
            <a:off x="6279177" y="294729"/>
            <a:ext cx="153105" cy="164591"/>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4571280">
            <a:off x="513686" y="498863"/>
            <a:ext cx="542880" cy="1100957"/>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2004209" flipH="1">
            <a:off x="8124101" y="3848259"/>
            <a:ext cx="542914" cy="1101026"/>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091283" y="3415544"/>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481850" y="313860"/>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3402657">
            <a:off x="462361" y="4635362"/>
            <a:ext cx="153105" cy="164591"/>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5680941" flipH="1">
            <a:off x="8039034" y="-15508"/>
            <a:ext cx="542908" cy="1101014"/>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3402657">
            <a:off x="8471328" y="1264243"/>
            <a:ext cx="153105" cy="164591"/>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318101" y="2997593"/>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3402657">
            <a:off x="4683328" y="3396431"/>
            <a:ext cx="153105" cy="164591"/>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3402657">
            <a:off x="7702753" y="4635356"/>
            <a:ext cx="153105" cy="164591"/>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035400" y="1704510"/>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3"/>
        <p:cNvGrpSpPr/>
        <p:nvPr/>
      </p:nvGrpSpPr>
      <p:grpSpPr>
        <a:xfrm>
          <a:off x="0" y="0"/>
          <a:ext cx="0" cy="0"/>
          <a:chOff x="0" y="0"/>
          <a:chExt cx="0" cy="0"/>
        </a:xfrm>
      </p:grpSpPr>
      <p:pic>
        <p:nvPicPr>
          <p:cNvPr id="124" name="Google Shape;124;p11"/>
          <p:cNvPicPr preferRelativeResize="0"/>
          <p:nvPr/>
        </p:nvPicPr>
        <p:blipFill rotWithShape="1">
          <a:blip r:embed="rId2">
            <a:alphaModFix amt="42000"/>
          </a:blip>
          <a:srcRect/>
          <a:stretch/>
        </p:blipFill>
        <p:spPr>
          <a:xfrm>
            <a:off x="0" y="0"/>
            <a:ext cx="9144000" cy="5143500"/>
          </a:xfrm>
          <a:prstGeom prst="rect">
            <a:avLst/>
          </a:prstGeom>
          <a:noFill/>
          <a:ln>
            <a:noFill/>
          </a:ln>
        </p:spPr>
      </p:pic>
      <p:sp>
        <p:nvSpPr>
          <p:cNvPr id="125" name="Google Shape;125;p11"/>
          <p:cNvSpPr txBox="1">
            <a:spLocks noGrp="1"/>
          </p:cNvSpPr>
          <p:nvPr>
            <p:ph type="title" hasCustomPrompt="1"/>
          </p:nvPr>
        </p:nvSpPr>
        <p:spPr>
          <a:xfrm>
            <a:off x="1284000" y="1501300"/>
            <a:ext cx="6576000" cy="164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12000">
                <a:solidFill>
                  <a:schemeClr val="accent3"/>
                </a:solidFill>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126" name="Google Shape;126;p11"/>
          <p:cNvSpPr txBox="1">
            <a:spLocks noGrp="1"/>
          </p:cNvSpPr>
          <p:nvPr>
            <p:ph type="subTitle" idx="1"/>
          </p:nvPr>
        </p:nvSpPr>
        <p:spPr>
          <a:xfrm>
            <a:off x="1284000" y="3144200"/>
            <a:ext cx="6576000" cy="49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7" name="Google Shape;127;p11"/>
          <p:cNvSpPr/>
          <p:nvPr/>
        </p:nvSpPr>
        <p:spPr>
          <a:xfrm rot="5922413">
            <a:off x="1049000" y="309970"/>
            <a:ext cx="542974" cy="1101146"/>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1"/>
          <p:cNvSpPr/>
          <p:nvPr/>
        </p:nvSpPr>
        <p:spPr>
          <a:xfrm>
            <a:off x="2141413" y="467672"/>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1"/>
          <p:cNvSpPr/>
          <p:nvPr/>
        </p:nvSpPr>
        <p:spPr>
          <a:xfrm rot="-2700000">
            <a:off x="1152572" y="1574537"/>
            <a:ext cx="152309" cy="163735"/>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1"/>
          <p:cNvSpPr/>
          <p:nvPr/>
        </p:nvSpPr>
        <p:spPr>
          <a:xfrm rot="-6532922" flipH="1">
            <a:off x="7486672" y="428346"/>
            <a:ext cx="543005" cy="1101209"/>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1"/>
          <p:cNvSpPr/>
          <p:nvPr/>
        </p:nvSpPr>
        <p:spPr>
          <a:xfrm flipH="1">
            <a:off x="7895511" y="1718010"/>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1"/>
          <p:cNvSpPr/>
          <p:nvPr/>
        </p:nvSpPr>
        <p:spPr>
          <a:xfrm rot="2700000" flipH="1">
            <a:off x="6967109" y="525175"/>
            <a:ext cx="152309" cy="163735"/>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1"/>
          <p:cNvSpPr/>
          <p:nvPr/>
        </p:nvSpPr>
        <p:spPr>
          <a:xfrm rot="4877587" flipH="1">
            <a:off x="990575" y="3720797"/>
            <a:ext cx="542974" cy="1101146"/>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1"/>
          <p:cNvSpPr/>
          <p:nvPr/>
        </p:nvSpPr>
        <p:spPr>
          <a:xfrm rot="10800000" flipH="1">
            <a:off x="1041738" y="3452042"/>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1"/>
          <p:cNvSpPr/>
          <p:nvPr/>
        </p:nvSpPr>
        <p:spPr>
          <a:xfrm rot="-8100000" flipH="1">
            <a:off x="2099847" y="4482040"/>
            <a:ext cx="152309" cy="163735"/>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1"/>
          <p:cNvSpPr/>
          <p:nvPr/>
        </p:nvSpPr>
        <p:spPr>
          <a:xfrm rot="-4877587">
            <a:off x="7610442" y="3764135"/>
            <a:ext cx="542974" cy="1101146"/>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1"/>
          <p:cNvSpPr/>
          <p:nvPr/>
        </p:nvSpPr>
        <p:spPr>
          <a:xfrm rot="10800000">
            <a:off x="6927736" y="4487754"/>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1"/>
          <p:cNvSpPr/>
          <p:nvPr/>
        </p:nvSpPr>
        <p:spPr>
          <a:xfrm rot="8100000">
            <a:off x="8006347" y="3509553"/>
            <a:ext cx="152309" cy="163735"/>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2F2F2">
            <a:alpha val="0"/>
          </a:srgbClr>
        </a:solidFill>
        <a:effectLst/>
      </p:bgPr>
    </p:bg>
    <p:spTree>
      <p:nvGrpSpPr>
        <p:cNvPr id="1" name="Shape 1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40"/>
        <p:cNvGrpSpPr/>
        <p:nvPr/>
      </p:nvGrpSpPr>
      <p:grpSpPr>
        <a:xfrm>
          <a:off x="0" y="0"/>
          <a:ext cx="0" cy="0"/>
          <a:chOff x="0" y="0"/>
          <a:chExt cx="0" cy="0"/>
        </a:xfrm>
      </p:grpSpPr>
      <p:pic>
        <p:nvPicPr>
          <p:cNvPr id="141" name="Google Shape;141;p13"/>
          <p:cNvPicPr preferRelativeResize="0"/>
          <p:nvPr/>
        </p:nvPicPr>
        <p:blipFill rotWithShape="1">
          <a:blip r:embed="rId2">
            <a:alphaModFix amt="42000"/>
          </a:blip>
          <a:srcRect/>
          <a:stretch/>
        </p:blipFill>
        <p:spPr>
          <a:xfrm>
            <a:off x="0" y="0"/>
            <a:ext cx="9144000" cy="5143500"/>
          </a:xfrm>
          <a:prstGeom prst="rect">
            <a:avLst/>
          </a:prstGeom>
          <a:noFill/>
          <a:ln>
            <a:noFill/>
          </a:ln>
        </p:spPr>
      </p:pic>
      <p:sp>
        <p:nvSpPr>
          <p:cNvPr id="142" name="Google Shape;142;p13"/>
          <p:cNvSpPr txBox="1">
            <a:spLocks noGrp="1"/>
          </p:cNvSpPr>
          <p:nvPr>
            <p:ph type="title"/>
          </p:nvPr>
        </p:nvSpPr>
        <p:spPr>
          <a:xfrm>
            <a:off x="720000" y="1938133"/>
            <a:ext cx="2336400" cy="43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3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3" name="Google Shape;143;p13"/>
          <p:cNvSpPr txBox="1">
            <a:spLocks noGrp="1"/>
          </p:cNvSpPr>
          <p:nvPr>
            <p:ph type="title" idx="2" hasCustomPrompt="1"/>
          </p:nvPr>
        </p:nvSpPr>
        <p:spPr>
          <a:xfrm>
            <a:off x="1250550" y="1337475"/>
            <a:ext cx="1275300" cy="49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4" name="Google Shape;144;p13"/>
          <p:cNvSpPr txBox="1">
            <a:spLocks noGrp="1"/>
          </p:cNvSpPr>
          <p:nvPr>
            <p:ph type="subTitle" idx="1"/>
          </p:nvPr>
        </p:nvSpPr>
        <p:spPr>
          <a:xfrm>
            <a:off x="720000" y="2346613"/>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5" name="Google Shape;145;p13"/>
          <p:cNvSpPr txBox="1">
            <a:spLocks noGrp="1"/>
          </p:cNvSpPr>
          <p:nvPr>
            <p:ph type="title" idx="3"/>
          </p:nvPr>
        </p:nvSpPr>
        <p:spPr>
          <a:xfrm>
            <a:off x="3403800" y="1938133"/>
            <a:ext cx="2336400" cy="43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3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6" name="Google Shape;146;p13"/>
          <p:cNvSpPr txBox="1">
            <a:spLocks noGrp="1"/>
          </p:cNvSpPr>
          <p:nvPr>
            <p:ph type="title" idx="4" hasCustomPrompt="1"/>
          </p:nvPr>
        </p:nvSpPr>
        <p:spPr>
          <a:xfrm>
            <a:off x="3934350" y="1337475"/>
            <a:ext cx="1275300" cy="49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7" name="Google Shape;147;p13"/>
          <p:cNvSpPr txBox="1">
            <a:spLocks noGrp="1"/>
          </p:cNvSpPr>
          <p:nvPr>
            <p:ph type="subTitle" idx="5"/>
          </p:nvPr>
        </p:nvSpPr>
        <p:spPr>
          <a:xfrm>
            <a:off x="3403800" y="2346613"/>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8" name="Google Shape;148;p13"/>
          <p:cNvSpPr txBox="1">
            <a:spLocks noGrp="1"/>
          </p:cNvSpPr>
          <p:nvPr>
            <p:ph type="title" idx="6"/>
          </p:nvPr>
        </p:nvSpPr>
        <p:spPr>
          <a:xfrm>
            <a:off x="6087600" y="1938133"/>
            <a:ext cx="2336400" cy="43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3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9" name="Google Shape;149;p13"/>
          <p:cNvSpPr txBox="1">
            <a:spLocks noGrp="1"/>
          </p:cNvSpPr>
          <p:nvPr>
            <p:ph type="title" idx="7" hasCustomPrompt="1"/>
          </p:nvPr>
        </p:nvSpPr>
        <p:spPr>
          <a:xfrm>
            <a:off x="6618150" y="1337475"/>
            <a:ext cx="1275300" cy="49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0" name="Google Shape;150;p13"/>
          <p:cNvSpPr txBox="1">
            <a:spLocks noGrp="1"/>
          </p:cNvSpPr>
          <p:nvPr>
            <p:ph type="subTitle" idx="8"/>
          </p:nvPr>
        </p:nvSpPr>
        <p:spPr>
          <a:xfrm>
            <a:off x="6087600" y="2346613"/>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51" name="Google Shape;151;p13"/>
          <p:cNvSpPr txBox="1">
            <a:spLocks noGrp="1"/>
          </p:cNvSpPr>
          <p:nvPr>
            <p:ph type="title" idx="9"/>
          </p:nvPr>
        </p:nvSpPr>
        <p:spPr>
          <a:xfrm>
            <a:off x="720000" y="3707327"/>
            <a:ext cx="2336400" cy="43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3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2" name="Google Shape;152;p13"/>
          <p:cNvSpPr txBox="1">
            <a:spLocks noGrp="1"/>
          </p:cNvSpPr>
          <p:nvPr>
            <p:ph type="title" idx="13" hasCustomPrompt="1"/>
          </p:nvPr>
        </p:nvSpPr>
        <p:spPr>
          <a:xfrm>
            <a:off x="1250550" y="3106625"/>
            <a:ext cx="1275300" cy="49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3" name="Google Shape;153;p13"/>
          <p:cNvSpPr txBox="1">
            <a:spLocks noGrp="1"/>
          </p:cNvSpPr>
          <p:nvPr>
            <p:ph type="subTitle" idx="14"/>
          </p:nvPr>
        </p:nvSpPr>
        <p:spPr>
          <a:xfrm>
            <a:off x="720000" y="4115525"/>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54" name="Google Shape;154;p13"/>
          <p:cNvSpPr txBox="1">
            <a:spLocks noGrp="1"/>
          </p:cNvSpPr>
          <p:nvPr>
            <p:ph type="title" idx="15"/>
          </p:nvPr>
        </p:nvSpPr>
        <p:spPr>
          <a:xfrm>
            <a:off x="3403800" y="3707327"/>
            <a:ext cx="2336400" cy="43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3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5" name="Google Shape;155;p13"/>
          <p:cNvSpPr txBox="1">
            <a:spLocks noGrp="1"/>
          </p:cNvSpPr>
          <p:nvPr>
            <p:ph type="title" idx="16" hasCustomPrompt="1"/>
          </p:nvPr>
        </p:nvSpPr>
        <p:spPr>
          <a:xfrm>
            <a:off x="3934350" y="3106625"/>
            <a:ext cx="1275300" cy="49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6" name="Google Shape;156;p13"/>
          <p:cNvSpPr txBox="1">
            <a:spLocks noGrp="1"/>
          </p:cNvSpPr>
          <p:nvPr>
            <p:ph type="subTitle" idx="17"/>
          </p:nvPr>
        </p:nvSpPr>
        <p:spPr>
          <a:xfrm>
            <a:off x="3403800" y="4115525"/>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57" name="Google Shape;157;p13"/>
          <p:cNvSpPr txBox="1">
            <a:spLocks noGrp="1"/>
          </p:cNvSpPr>
          <p:nvPr>
            <p:ph type="title" idx="18"/>
          </p:nvPr>
        </p:nvSpPr>
        <p:spPr>
          <a:xfrm>
            <a:off x="6087600" y="3707327"/>
            <a:ext cx="2336400" cy="43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3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8" name="Google Shape;158;p13"/>
          <p:cNvSpPr txBox="1">
            <a:spLocks noGrp="1"/>
          </p:cNvSpPr>
          <p:nvPr>
            <p:ph type="title" idx="19" hasCustomPrompt="1"/>
          </p:nvPr>
        </p:nvSpPr>
        <p:spPr>
          <a:xfrm>
            <a:off x="6618150" y="3106625"/>
            <a:ext cx="1275300" cy="49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9" name="Google Shape;159;p13"/>
          <p:cNvSpPr txBox="1">
            <a:spLocks noGrp="1"/>
          </p:cNvSpPr>
          <p:nvPr>
            <p:ph type="subTitle" idx="20"/>
          </p:nvPr>
        </p:nvSpPr>
        <p:spPr>
          <a:xfrm>
            <a:off x="6087600" y="4115525"/>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0" name="Google Shape;160;p13"/>
          <p:cNvSpPr txBox="1">
            <a:spLocks noGrp="1"/>
          </p:cNvSpPr>
          <p:nvPr>
            <p:ph type="title" idx="21"/>
          </p:nvPr>
        </p:nvSpPr>
        <p:spPr>
          <a:xfrm>
            <a:off x="720000" y="535000"/>
            <a:ext cx="7704000" cy="48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1" name="Google Shape;161;p13"/>
          <p:cNvSpPr/>
          <p:nvPr/>
        </p:nvSpPr>
        <p:spPr>
          <a:xfrm rot="4571280">
            <a:off x="555011" y="273076"/>
            <a:ext cx="542880" cy="1100957"/>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rot="-5825275" flipH="1">
            <a:off x="8090760" y="259590"/>
            <a:ext cx="542927" cy="1101051"/>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rot="2166447">
            <a:off x="8488131" y="1548325"/>
            <a:ext cx="152433" cy="163869"/>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p:nvPr/>
        </p:nvSpPr>
        <p:spPr>
          <a:xfrm rot="-1530609">
            <a:off x="8411869" y="4807947"/>
            <a:ext cx="152510" cy="163952"/>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3"/>
          <p:cNvSpPr/>
          <p:nvPr/>
        </p:nvSpPr>
        <p:spPr>
          <a:xfrm rot="-1530609">
            <a:off x="1885944" y="453022"/>
            <a:ext cx="152510" cy="163952"/>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3"/>
          <p:cNvSpPr/>
          <p:nvPr/>
        </p:nvSpPr>
        <p:spPr>
          <a:xfrm rot="-392423">
            <a:off x="302078" y="4273150"/>
            <a:ext cx="152640" cy="164092"/>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3"/>
          <p:cNvSpPr/>
          <p:nvPr/>
        </p:nvSpPr>
        <p:spPr>
          <a:xfrm>
            <a:off x="267600" y="1741372"/>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3"/>
          <p:cNvSpPr/>
          <p:nvPr/>
        </p:nvSpPr>
        <p:spPr>
          <a:xfrm>
            <a:off x="630975" y="4826747"/>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3"/>
          <p:cNvSpPr/>
          <p:nvPr/>
        </p:nvSpPr>
        <p:spPr>
          <a:xfrm rot="804576">
            <a:off x="8674099" y="4294863"/>
            <a:ext cx="221923" cy="126538"/>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70" name="Google Shape;170;p13"/>
          <p:cNvSpPr/>
          <p:nvPr/>
        </p:nvSpPr>
        <p:spPr>
          <a:xfrm>
            <a:off x="7560800" y="301822"/>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71"/>
        <p:cNvGrpSpPr/>
        <p:nvPr/>
      </p:nvGrpSpPr>
      <p:grpSpPr>
        <a:xfrm>
          <a:off x="0" y="0"/>
          <a:ext cx="0" cy="0"/>
          <a:chOff x="0" y="0"/>
          <a:chExt cx="0" cy="0"/>
        </a:xfrm>
      </p:grpSpPr>
      <p:pic>
        <p:nvPicPr>
          <p:cNvPr id="172" name="Google Shape;172;p14"/>
          <p:cNvPicPr preferRelativeResize="0"/>
          <p:nvPr/>
        </p:nvPicPr>
        <p:blipFill rotWithShape="1">
          <a:blip r:embed="rId2">
            <a:alphaModFix amt="42000"/>
          </a:blip>
          <a:srcRect/>
          <a:stretch/>
        </p:blipFill>
        <p:spPr>
          <a:xfrm>
            <a:off x="0" y="0"/>
            <a:ext cx="9144000" cy="5143500"/>
          </a:xfrm>
          <a:prstGeom prst="rect">
            <a:avLst/>
          </a:prstGeom>
          <a:noFill/>
          <a:ln>
            <a:noFill/>
          </a:ln>
        </p:spPr>
      </p:pic>
      <p:sp>
        <p:nvSpPr>
          <p:cNvPr id="173" name="Google Shape;173;p14"/>
          <p:cNvSpPr txBox="1">
            <a:spLocks noGrp="1"/>
          </p:cNvSpPr>
          <p:nvPr>
            <p:ph type="title"/>
          </p:nvPr>
        </p:nvSpPr>
        <p:spPr>
          <a:xfrm>
            <a:off x="2290050" y="3592350"/>
            <a:ext cx="4563900" cy="61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74" name="Google Shape;174;p14"/>
          <p:cNvSpPr txBox="1">
            <a:spLocks noGrp="1"/>
          </p:cNvSpPr>
          <p:nvPr>
            <p:ph type="subTitle" idx="1"/>
          </p:nvPr>
        </p:nvSpPr>
        <p:spPr>
          <a:xfrm>
            <a:off x="1323150" y="937650"/>
            <a:ext cx="6497700" cy="265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3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175" name="Google Shape;175;p14"/>
          <p:cNvSpPr/>
          <p:nvPr/>
        </p:nvSpPr>
        <p:spPr>
          <a:xfrm rot="5922413">
            <a:off x="515600" y="157570"/>
            <a:ext cx="542974" cy="1101146"/>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4"/>
          <p:cNvSpPr/>
          <p:nvPr/>
        </p:nvSpPr>
        <p:spPr>
          <a:xfrm>
            <a:off x="1608013" y="315272"/>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4"/>
          <p:cNvSpPr/>
          <p:nvPr/>
        </p:nvSpPr>
        <p:spPr>
          <a:xfrm rot="-2700000">
            <a:off x="619172" y="1422137"/>
            <a:ext cx="152309" cy="163735"/>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4"/>
          <p:cNvSpPr/>
          <p:nvPr/>
        </p:nvSpPr>
        <p:spPr>
          <a:xfrm rot="-5922413" flipH="1">
            <a:off x="8049867" y="190432"/>
            <a:ext cx="542974" cy="1101146"/>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4"/>
          <p:cNvSpPr/>
          <p:nvPr/>
        </p:nvSpPr>
        <p:spPr>
          <a:xfrm flipH="1">
            <a:off x="8428911" y="1489410"/>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4"/>
          <p:cNvSpPr/>
          <p:nvPr/>
        </p:nvSpPr>
        <p:spPr>
          <a:xfrm rot="2700000" flipH="1">
            <a:off x="7500509" y="296575"/>
            <a:ext cx="152309" cy="163735"/>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4"/>
          <p:cNvSpPr/>
          <p:nvPr/>
        </p:nvSpPr>
        <p:spPr>
          <a:xfrm rot="4877587" flipH="1">
            <a:off x="533375" y="3949397"/>
            <a:ext cx="542974" cy="1101146"/>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4"/>
          <p:cNvSpPr/>
          <p:nvPr/>
        </p:nvSpPr>
        <p:spPr>
          <a:xfrm rot="10800000" flipH="1">
            <a:off x="584538" y="3680642"/>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4"/>
          <p:cNvSpPr/>
          <p:nvPr/>
        </p:nvSpPr>
        <p:spPr>
          <a:xfrm rot="-8100000" flipH="1">
            <a:off x="1642647" y="4710640"/>
            <a:ext cx="152309" cy="163735"/>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4"/>
          <p:cNvSpPr/>
          <p:nvPr/>
        </p:nvSpPr>
        <p:spPr>
          <a:xfrm rot="-4877587">
            <a:off x="8067642" y="3916535"/>
            <a:ext cx="542974" cy="1101146"/>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4"/>
          <p:cNvSpPr/>
          <p:nvPr/>
        </p:nvSpPr>
        <p:spPr>
          <a:xfrm rot="10800000">
            <a:off x="7384936" y="4640154"/>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4"/>
          <p:cNvSpPr/>
          <p:nvPr/>
        </p:nvSpPr>
        <p:spPr>
          <a:xfrm rot="8100000">
            <a:off x="8463547" y="3661953"/>
            <a:ext cx="152309" cy="163735"/>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CUSTOM_2">
    <p:spTree>
      <p:nvGrpSpPr>
        <p:cNvPr id="1" name="Shape 187"/>
        <p:cNvGrpSpPr/>
        <p:nvPr/>
      </p:nvGrpSpPr>
      <p:grpSpPr>
        <a:xfrm>
          <a:off x="0" y="0"/>
          <a:ext cx="0" cy="0"/>
          <a:chOff x="0" y="0"/>
          <a:chExt cx="0" cy="0"/>
        </a:xfrm>
      </p:grpSpPr>
      <p:pic>
        <p:nvPicPr>
          <p:cNvPr id="188" name="Google Shape;188;p15"/>
          <p:cNvPicPr preferRelativeResize="0"/>
          <p:nvPr/>
        </p:nvPicPr>
        <p:blipFill rotWithShape="1">
          <a:blip r:embed="rId2">
            <a:alphaModFix amt="42000"/>
          </a:blip>
          <a:srcRect/>
          <a:stretch/>
        </p:blipFill>
        <p:spPr>
          <a:xfrm>
            <a:off x="0" y="0"/>
            <a:ext cx="9144000" cy="5143500"/>
          </a:xfrm>
          <a:prstGeom prst="rect">
            <a:avLst/>
          </a:prstGeom>
          <a:noFill/>
          <a:ln>
            <a:noFill/>
          </a:ln>
        </p:spPr>
      </p:pic>
      <p:sp>
        <p:nvSpPr>
          <p:cNvPr id="189" name="Google Shape;189;p15"/>
          <p:cNvSpPr txBox="1">
            <a:spLocks noGrp="1"/>
          </p:cNvSpPr>
          <p:nvPr>
            <p:ph type="title"/>
          </p:nvPr>
        </p:nvSpPr>
        <p:spPr>
          <a:xfrm>
            <a:off x="2457450" y="2774550"/>
            <a:ext cx="5897400" cy="794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60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190" name="Google Shape;190;p15"/>
          <p:cNvSpPr txBox="1">
            <a:spLocks noGrp="1"/>
          </p:cNvSpPr>
          <p:nvPr>
            <p:ph type="title" idx="2" hasCustomPrompt="1"/>
          </p:nvPr>
        </p:nvSpPr>
        <p:spPr>
          <a:xfrm>
            <a:off x="6350900" y="1089450"/>
            <a:ext cx="2004000" cy="129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0500">
                <a:solidFill>
                  <a:schemeClr val="dk2"/>
                </a:solidFill>
              </a:defRPr>
            </a:lvl1pPr>
            <a:lvl2pPr lvl="1" algn="r" rtl="0">
              <a:spcBef>
                <a:spcPts val="0"/>
              </a:spcBef>
              <a:spcAft>
                <a:spcPts val="0"/>
              </a:spcAft>
              <a:buSzPts val="6000"/>
              <a:buNone/>
              <a:defRPr sz="6000"/>
            </a:lvl2pPr>
            <a:lvl3pPr lvl="2" algn="r" rtl="0">
              <a:spcBef>
                <a:spcPts val="0"/>
              </a:spcBef>
              <a:spcAft>
                <a:spcPts val="0"/>
              </a:spcAft>
              <a:buSzPts val="6000"/>
              <a:buNone/>
              <a:defRPr sz="6000"/>
            </a:lvl3pPr>
            <a:lvl4pPr lvl="3" algn="r" rtl="0">
              <a:spcBef>
                <a:spcPts val="0"/>
              </a:spcBef>
              <a:spcAft>
                <a:spcPts val="0"/>
              </a:spcAft>
              <a:buSzPts val="6000"/>
              <a:buNone/>
              <a:defRPr sz="6000"/>
            </a:lvl4pPr>
            <a:lvl5pPr lvl="4" algn="r" rtl="0">
              <a:spcBef>
                <a:spcPts val="0"/>
              </a:spcBef>
              <a:spcAft>
                <a:spcPts val="0"/>
              </a:spcAft>
              <a:buSzPts val="6000"/>
              <a:buNone/>
              <a:defRPr sz="6000"/>
            </a:lvl5pPr>
            <a:lvl6pPr lvl="5" algn="r" rtl="0">
              <a:spcBef>
                <a:spcPts val="0"/>
              </a:spcBef>
              <a:spcAft>
                <a:spcPts val="0"/>
              </a:spcAft>
              <a:buSzPts val="6000"/>
              <a:buNone/>
              <a:defRPr sz="6000"/>
            </a:lvl6pPr>
            <a:lvl7pPr lvl="6" algn="r" rtl="0">
              <a:spcBef>
                <a:spcPts val="0"/>
              </a:spcBef>
              <a:spcAft>
                <a:spcPts val="0"/>
              </a:spcAft>
              <a:buSzPts val="6000"/>
              <a:buNone/>
              <a:defRPr sz="6000"/>
            </a:lvl7pPr>
            <a:lvl8pPr lvl="7" algn="r" rtl="0">
              <a:spcBef>
                <a:spcPts val="0"/>
              </a:spcBef>
              <a:spcAft>
                <a:spcPts val="0"/>
              </a:spcAft>
              <a:buSzPts val="6000"/>
              <a:buNone/>
              <a:defRPr sz="6000"/>
            </a:lvl8pPr>
            <a:lvl9pPr lvl="8" algn="r" rtl="0">
              <a:spcBef>
                <a:spcPts val="0"/>
              </a:spcBef>
              <a:spcAft>
                <a:spcPts val="0"/>
              </a:spcAft>
              <a:buSzPts val="6000"/>
              <a:buNone/>
              <a:defRPr sz="6000"/>
            </a:lvl9pPr>
          </a:lstStyle>
          <a:p>
            <a:r>
              <a:t>xx%</a:t>
            </a:r>
          </a:p>
        </p:txBody>
      </p:sp>
      <p:sp>
        <p:nvSpPr>
          <p:cNvPr id="191" name="Google Shape;191;p15"/>
          <p:cNvSpPr txBox="1">
            <a:spLocks noGrp="1"/>
          </p:cNvSpPr>
          <p:nvPr>
            <p:ph type="subTitle" idx="1"/>
          </p:nvPr>
        </p:nvSpPr>
        <p:spPr>
          <a:xfrm>
            <a:off x="4620450" y="3669213"/>
            <a:ext cx="3674100" cy="516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solidFill>
                  <a:schemeClr val="lt2"/>
                </a:solidFill>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92" name="Google Shape;192;p15"/>
          <p:cNvSpPr/>
          <p:nvPr/>
        </p:nvSpPr>
        <p:spPr>
          <a:xfrm rot="6559251">
            <a:off x="472217" y="-15396"/>
            <a:ext cx="542809" cy="1100812"/>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rot="-5922413" flipH="1">
            <a:off x="4983021" y="73182"/>
            <a:ext cx="542974" cy="1101146"/>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rot="2926236">
            <a:off x="557810" y="4049294"/>
            <a:ext cx="543028" cy="1101257"/>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rot="2700000" flipH="1">
            <a:off x="4109814" y="336812"/>
            <a:ext cx="152309" cy="163735"/>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flipH="1">
            <a:off x="236240" y="3788310"/>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rot="1530609" flipH="1">
            <a:off x="476440" y="1078722"/>
            <a:ext cx="152510" cy="163952"/>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rot="2484460" flipH="1">
            <a:off x="1457584" y="336653"/>
            <a:ext cx="152608" cy="164058"/>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5"/>
          <p:cNvSpPr/>
          <p:nvPr/>
        </p:nvSpPr>
        <p:spPr>
          <a:xfrm flipH="1">
            <a:off x="5055890" y="1502310"/>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rot="-2700000">
            <a:off x="7566089" y="453125"/>
            <a:ext cx="152309" cy="163735"/>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8655755" y="1883310"/>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rot="-503222">
            <a:off x="7566081" y="4781182"/>
            <a:ext cx="152310" cy="163737"/>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rot="-2079336" flipH="1">
            <a:off x="8254602" y="4168920"/>
            <a:ext cx="542842" cy="1100878"/>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2">
  <p:cSld name="CUSTOM_2_1">
    <p:spTree>
      <p:nvGrpSpPr>
        <p:cNvPr id="1" name="Shape 204"/>
        <p:cNvGrpSpPr/>
        <p:nvPr/>
      </p:nvGrpSpPr>
      <p:grpSpPr>
        <a:xfrm>
          <a:off x="0" y="0"/>
          <a:ext cx="0" cy="0"/>
          <a:chOff x="0" y="0"/>
          <a:chExt cx="0" cy="0"/>
        </a:xfrm>
      </p:grpSpPr>
      <p:pic>
        <p:nvPicPr>
          <p:cNvPr id="205" name="Google Shape;205;p16"/>
          <p:cNvPicPr preferRelativeResize="0"/>
          <p:nvPr/>
        </p:nvPicPr>
        <p:blipFill rotWithShape="1">
          <a:blip r:embed="rId2">
            <a:alphaModFix amt="42000"/>
          </a:blip>
          <a:srcRect/>
          <a:stretch/>
        </p:blipFill>
        <p:spPr>
          <a:xfrm>
            <a:off x="0" y="0"/>
            <a:ext cx="9144000" cy="5143500"/>
          </a:xfrm>
          <a:prstGeom prst="rect">
            <a:avLst/>
          </a:prstGeom>
          <a:noFill/>
          <a:ln>
            <a:noFill/>
          </a:ln>
        </p:spPr>
      </p:pic>
      <p:sp>
        <p:nvSpPr>
          <p:cNvPr id="206" name="Google Shape;206;p16"/>
          <p:cNvSpPr txBox="1">
            <a:spLocks noGrp="1"/>
          </p:cNvSpPr>
          <p:nvPr>
            <p:ph type="title"/>
          </p:nvPr>
        </p:nvSpPr>
        <p:spPr>
          <a:xfrm>
            <a:off x="2071500" y="2827713"/>
            <a:ext cx="5001000" cy="84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07" name="Google Shape;207;p16"/>
          <p:cNvSpPr txBox="1">
            <a:spLocks noGrp="1"/>
          </p:cNvSpPr>
          <p:nvPr>
            <p:ph type="title" idx="2" hasCustomPrompt="1"/>
          </p:nvPr>
        </p:nvSpPr>
        <p:spPr>
          <a:xfrm>
            <a:off x="3570000" y="1165643"/>
            <a:ext cx="1887900" cy="129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05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8" name="Google Shape;208;p16"/>
          <p:cNvSpPr txBox="1">
            <a:spLocks noGrp="1"/>
          </p:cNvSpPr>
          <p:nvPr>
            <p:ph type="subTitle" idx="1"/>
          </p:nvPr>
        </p:nvSpPr>
        <p:spPr>
          <a:xfrm>
            <a:off x="2734950" y="3745413"/>
            <a:ext cx="3674100" cy="51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9" name="Google Shape;209;p16"/>
          <p:cNvSpPr/>
          <p:nvPr/>
        </p:nvSpPr>
        <p:spPr>
          <a:xfrm rot="5912491">
            <a:off x="1028427" y="258474"/>
            <a:ext cx="542997" cy="1101192"/>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6"/>
          <p:cNvSpPr/>
          <p:nvPr/>
        </p:nvSpPr>
        <p:spPr>
          <a:xfrm rot="-2926236" flipH="1">
            <a:off x="7310481" y="3578033"/>
            <a:ext cx="543028" cy="1101257"/>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6"/>
          <p:cNvSpPr/>
          <p:nvPr/>
        </p:nvSpPr>
        <p:spPr>
          <a:xfrm rot="-445406">
            <a:off x="897626" y="1316555"/>
            <a:ext cx="221302" cy="126184"/>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6"/>
          <p:cNvSpPr/>
          <p:nvPr/>
        </p:nvSpPr>
        <p:spPr>
          <a:xfrm rot="-834266">
            <a:off x="2346494" y="635695"/>
            <a:ext cx="152742" cy="164201"/>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6"/>
          <p:cNvSpPr/>
          <p:nvPr/>
        </p:nvSpPr>
        <p:spPr>
          <a:xfrm rot="-1964114">
            <a:off x="8356291" y="4046572"/>
            <a:ext cx="152721" cy="164178"/>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6"/>
          <p:cNvSpPr/>
          <p:nvPr/>
        </p:nvSpPr>
        <p:spPr>
          <a:xfrm rot="3197591">
            <a:off x="1265155" y="3577899"/>
            <a:ext cx="543160" cy="1101524"/>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6"/>
          <p:cNvSpPr/>
          <p:nvPr/>
        </p:nvSpPr>
        <p:spPr>
          <a:xfrm rot="-5912491" flipH="1">
            <a:off x="7572579" y="258474"/>
            <a:ext cx="542997" cy="1101192"/>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6"/>
          <p:cNvSpPr/>
          <p:nvPr/>
        </p:nvSpPr>
        <p:spPr>
          <a:xfrm rot="1046529" flipH="1">
            <a:off x="7948397" y="1331747"/>
            <a:ext cx="221781" cy="126457"/>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6"/>
          <p:cNvSpPr/>
          <p:nvPr/>
        </p:nvSpPr>
        <p:spPr>
          <a:xfrm rot="834266" flipH="1">
            <a:off x="6644764" y="635695"/>
            <a:ext cx="152742" cy="164201"/>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6"/>
          <p:cNvSpPr/>
          <p:nvPr/>
        </p:nvSpPr>
        <p:spPr>
          <a:xfrm rot="-1964114">
            <a:off x="679141" y="4046572"/>
            <a:ext cx="152721" cy="164178"/>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CUSTOM_3">
    <p:spTree>
      <p:nvGrpSpPr>
        <p:cNvPr id="1" name="Shape 219"/>
        <p:cNvGrpSpPr/>
        <p:nvPr/>
      </p:nvGrpSpPr>
      <p:grpSpPr>
        <a:xfrm>
          <a:off x="0" y="0"/>
          <a:ext cx="0" cy="0"/>
          <a:chOff x="0" y="0"/>
          <a:chExt cx="0" cy="0"/>
        </a:xfrm>
      </p:grpSpPr>
      <p:pic>
        <p:nvPicPr>
          <p:cNvPr id="220" name="Google Shape;220;p17"/>
          <p:cNvPicPr preferRelativeResize="0"/>
          <p:nvPr/>
        </p:nvPicPr>
        <p:blipFill rotWithShape="1">
          <a:blip r:embed="rId2">
            <a:alphaModFix amt="42000"/>
          </a:blip>
          <a:srcRect/>
          <a:stretch/>
        </p:blipFill>
        <p:spPr>
          <a:xfrm>
            <a:off x="0" y="0"/>
            <a:ext cx="9144000" cy="5143500"/>
          </a:xfrm>
          <a:prstGeom prst="rect">
            <a:avLst/>
          </a:prstGeom>
          <a:noFill/>
          <a:ln>
            <a:noFill/>
          </a:ln>
        </p:spPr>
      </p:pic>
      <p:sp>
        <p:nvSpPr>
          <p:cNvPr id="221" name="Google Shape;221;p17"/>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2" name="Google Shape;222;p17"/>
          <p:cNvSpPr/>
          <p:nvPr/>
        </p:nvSpPr>
        <p:spPr>
          <a:xfrm rot="2890470">
            <a:off x="247720" y="-157126"/>
            <a:ext cx="542868" cy="1100932"/>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7"/>
          <p:cNvSpPr/>
          <p:nvPr/>
        </p:nvSpPr>
        <p:spPr>
          <a:xfrm rot="-1530609">
            <a:off x="1324219" y="139247"/>
            <a:ext cx="152510" cy="163952"/>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7"/>
          <p:cNvSpPr/>
          <p:nvPr/>
        </p:nvSpPr>
        <p:spPr>
          <a:xfrm rot="-392423">
            <a:off x="280078" y="4751450"/>
            <a:ext cx="152640" cy="164092"/>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7"/>
          <p:cNvSpPr/>
          <p:nvPr/>
        </p:nvSpPr>
        <p:spPr>
          <a:xfrm>
            <a:off x="173450" y="1218497"/>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7"/>
          <p:cNvSpPr/>
          <p:nvPr/>
        </p:nvSpPr>
        <p:spPr>
          <a:xfrm rot="-2890470" flipH="1">
            <a:off x="8357560" y="-147601"/>
            <a:ext cx="542868" cy="1100932"/>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7"/>
          <p:cNvSpPr/>
          <p:nvPr/>
        </p:nvSpPr>
        <p:spPr>
          <a:xfrm rot="1530609" flipH="1">
            <a:off x="8814419" y="1215572"/>
            <a:ext cx="152510" cy="163952"/>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7"/>
          <p:cNvSpPr/>
          <p:nvPr/>
        </p:nvSpPr>
        <p:spPr>
          <a:xfrm flipH="1">
            <a:off x="7638682" y="207847"/>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7"/>
          <p:cNvSpPr/>
          <p:nvPr/>
        </p:nvSpPr>
        <p:spPr>
          <a:xfrm flipH="1">
            <a:off x="8629282" y="4770322"/>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2">
  <p:cSld name="CUSTOM_3_1">
    <p:spTree>
      <p:nvGrpSpPr>
        <p:cNvPr id="1" name="Shape 230"/>
        <p:cNvGrpSpPr/>
        <p:nvPr/>
      </p:nvGrpSpPr>
      <p:grpSpPr>
        <a:xfrm>
          <a:off x="0" y="0"/>
          <a:ext cx="0" cy="0"/>
          <a:chOff x="0" y="0"/>
          <a:chExt cx="0" cy="0"/>
        </a:xfrm>
      </p:grpSpPr>
      <p:pic>
        <p:nvPicPr>
          <p:cNvPr id="231" name="Google Shape;231;p18"/>
          <p:cNvPicPr preferRelativeResize="0"/>
          <p:nvPr/>
        </p:nvPicPr>
        <p:blipFill rotWithShape="1">
          <a:blip r:embed="rId2">
            <a:alphaModFix amt="42000"/>
          </a:blip>
          <a:srcRect/>
          <a:stretch/>
        </p:blipFill>
        <p:spPr>
          <a:xfrm>
            <a:off x="0" y="0"/>
            <a:ext cx="9144000" cy="5143500"/>
          </a:xfrm>
          <a:prstGeom prst="rect">
            <a:avLst/>
          </a:prstGeom>
          <a:noFill/>
          <a:ln>
            <a:noFill/>
          </a:ln>
        </p:spPr>
      </p:pic>
      <p:sp>
        <p:nvSpPr>
          <p:cNvPr id="232" name="Google Shape;232;p18"/>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3" name="Google Shape;233;p18"/>
          <p:cNvSpPr/>
          <p:nvPr/>
        </p:nvSpPr>
        <p:spPr>
          <a:xfrm rot="5991879">
            <a:off x="549666" y="171488"/>
            <a:ext cx="542940" cy="1101077"/>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rot="-1530609">
            <a:off x="1476619" y="171447"/>
            <a:ext cx="152510" cy="163952"/>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a:off x="325850" y="1370897"/>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rot="-5991879" flipH="1">
            <a:off x="8051384" y="171488"/>
            <a:ext cx="542940" cy="1101077"/>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p:nvPr/>
        </p:nvSpPr>
        <p:spPr>
          <a:xfrm rot="1530609" flipH="1">
            <a:off x="8531687" y="1468897"/>
            <a:ext cx="152510" cy="163952"/>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8"/>
          <p:cNvSpPr/>
          <p:nvPr/>
        </p:nvSpPr>
        <p:spPr>
          <a:xfrm flipH="1">
            <a:off x="7683074" y="190247"/>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8"/>
          <p:cNvSpPr/>
          <p:nvPr/>
        </p:nvSpPr>
        <p:spPr>
          <a:xfrm rot="4808121" flipH="1">
            <a:off x="549666" y="4019588"/>
            <a:ext cx="542940" cy="1101077"/>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8"/>
          <p:cNvSpPr/>
          <p:nvPr/>
        </p:nvSpPr>
        <p:spPr>
          <a:xfrm rot="-4808121">
            <a:off x="8009722" y="4067213"/>
            <a:ext cx="542940" cy="1101077"/>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8"/>
          <p:cNvSpPr/>
          <p:nvPr/>
        </p:nvSpPr>
        <p:spPr>
          <a:xfrm rot="-1530609">
            <a:off x="1398744" y="4681722"/>
            <a:ext cx="152510" cy="163952"/>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8"/>
          <p:cNvSpPr/>
          <p:nvPr/>
        </p:nvSpPr>
        <p:spPr>
          <a:xfrm>
            <a:off x="8422025" y="4129622"/>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3">
  <p:cSld name="CUSTOM_3_1_1">
    <p:spTree>
      <p:nvGrpSpPr>
        <p:cNvPr id="1" name="Shape 243"/>
        <p:cNvGrpSpPr/>
        <p:nvPr/>
      </p:nvGrpSpPr>
      <p:grpSpPr>
        <a:xfrm>
          <a:off x="0" y="0"/>
          <a:ext cx="0" cy="0"/>
          <a:chOff x="0" y="0"/>
          <a:chExt cx="0" cy="0"/>
        </a:xfrm>
      </p:grpSpPr>
      <p:pic>
        <p:nvPicPr>
          <p:cNvPr id="244" name="Google Shape;244;p19"/>
          <p:cNvPicPr preferRelativeResize="0"/>
          <p:nvPr/>
        </p:nvPicPr>
        <p:blipFill rotWithShape="1">
          <a:blip r:embed="rId2">
            <a:alphaModFix amt="42000"/>
          </a:blip>
          <a:srcRect/>
          <a:stretch/>
        </p:blipFill>
        <p:spPr>
          <a:xfrm>
            <a:off x="0" y="0"/>
            <a:ext cx="9144000" cy="5143500"/>
          </a:xfrm>
          <a:prstGeom prst="rect">
            <a:avLst/>
          </a:prstGeom>
          <a:noFill/>
          <a:ln>
            <a:noFill/>
          </a:ln>
        </p:spPr>
      </p:pic>
      <p:sp>
        <p:nvSpPr>
          <p:cNvPr id="245" name="Google Shape;245;p19"/>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6" name="Google Shape;246;p19"/>
          <p:cNvSpPr/>
          <p:nvPr/>
        </p:nvSpPr>
        <p:spPr>
          <a:xfrm rot="5912491">
            <a:off x="402452" y="-58626"/>
            <a:ext cx="542997" cy="1101192"/>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rot="-2926236" flipH="1">
            <a:off x="8502968" y="4363631"/>
            <a:ext cx="543028" cy="1101257"/>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rot="-6972750" flipH="1">
            <a:off x="8218078" y="-15694"/>
            <a:ext cx="543095" cy="1101393"/>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1496475" y="358422"/>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rot="-834266">
            <a:off x="322471" y="984945"/>
            <a:ext cx="152742" cy="164201"/>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8568425" y="1206222"/>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rot="-1964114">
            <a:off x="7690653" y="226500"/>
            <a:ext cx="152721" cy="164178"/>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rot="3197591">
            <a:off x="127255" y="4257602"/>
            <a:ext cx="543160" cy="1101524"/>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rot="-1964114">
            <a:off x="8602866" y="4070363"/>
            <a:ext cx="152721" cy="164178"/>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288038" y="3915747"/>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4">
  <p:cSld name="CUSTOM_3_1_1_1">
    <p:spTree>
      <p:nvGrpSpPr>
        <p:cNvPr id="1" name="Shape 256"/>
        <p:cNvGrpSpPr/>
        <p:nvPr/>
      </p:nvGrpSpPr>
      <p:grpSpPr>
        <a:xfrm>
          <a:off x="0" y="0"/>
          <a:ext cx="0" cy="0"/>
          <a:chOff x="0" y="0"/>
          <a:chExt cx="0" cy="0"/>
        </a:xfrm>
      </p:grpSpPr>
      <p:pic>
        <p:nvPicPr>
          <p:cNvPr id="257" name="Google Shape;257;p20"/>
          <p:cNvPicPr preferRelativeResize="0"/>
          <p:nvPr/>
        </p:nvPicPr>
        <p:blipFill rotWithShape="1">
          <a:blip r:embed="rId2">
            <a:alphaModFix amt="42000"/>
          </a:blip>
          <a:srcRect/>
          <a:stretch/>
        </p:blipFill>
        <p:spPr>
          <a:xfrm>
            <a:off x="0" y="0"/>
            <a:ext cx="9144000" cy="5143500"/>
          </a:xfrm>
          <a:prstGeom prst="rect">
            <a:avLst/>
          </a:prstGeom>
          <a:noFill/>
          <a:ln>
            <a:noFill/>
          </a:ln>
        </p:spPr>
      </p:pic>
      <p:sp>
        <p:nvSpPr>
          <p:cNvPr id="258" name="Google Shape;258;p20"/>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9" name="Google Shape;259;p20"/>
          <p:cNvSpPr/>
          <p:nvPr/>
        </p:nvSpPr>
        <p:spPr>
          <a:xfrm rot="5912491">
            <a:off x="402452" y="-58626"/>
            <a:ext cx="542997" cy="1101192"/>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0"/>
          <p:cNvSpPr/>
          <p:nvPr/>
        </p:nvSpPr>
        <p:spPr>
          <a:xfrm rot="-6972750" flipH="1">
            <a:off x="8218078" y="-15694"/>
            <a:ext cx="543095" cy="1101393"/>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0"/>
          <p:cNvSpPr/>
          <p:nvPr/>
        </p:nvSpPr>
        <p:spPr>
          <a:xfrm>
            <a:off x="1496475" y="358422"/>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0"/>
          <p:cNvSpPr/>
          <p:nvPr/>
        </p:nvSpPr>
        <p:spPr>
          <a:xfrm rot="-834266">
            <a:off x="322471" y="984945"/>
            <a:ext cx="152742" cy="164201"/>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0"/>
          <p:cNvSpPr/>
          <p:nvPr/>
        </p:nvSpPr>
        <p:spPr>
          <a:xfrm>
            <a:off x="8720825" y="1206222"/>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0"/>
          <p:cNvSpPr/>
          <p:nvPr/>
        </p:nvSpPr>
        <p:spPr>
          <a:xfrm rot="-1964114">
            <a:off x="7690653" y="226500"/>
            <a:ext cx="152721" cy="164178"/>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0"/>
          <p:cNvSpPr/>
          <p:nvPr/>
        </p:nvSpPr>
        <p:spPr>
          <a:xfrm rot="-1964114">
            <a:off x="8755266" y="4760400"/>
            <a:ext cx="152721" cy="164178"/>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0"/>
          <p:cNvSpPr/>
          <p:nvPr/>
        </p:nvSpPr>
        <p:spPr>
          <a:xfrm rot="-1964114">
            <a:off x="251628" y="4760400"/>
            <a:ext cx="152721" cy="164178"/>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pic>
        <p:nvPicPr>
          <p:cNvPr id="26" name="Google Shape;26;p3"/>
          <p:cNvPicPr preferRelativeResize="0"/>
          <p:nvPr/>
        </p:nvPicPr>
        <p:blipFill rotWithShape="1">
          <a:blip r:embed="rId2">
            <a:alphaModFix amt="42000"/>
          </a:blip>
          <a:srcRect/>
          <a:stretch/>
        </p:blipFill>
        <p:spPr>
          <a:xfrm>
            <a:off x="0" y="0"/>
            <a:ext cx="9144000" cy="5143500"/>
          </a:xfrm>
          <a:prstGeom prst="rect">
            <a:avLst/>
          </a:prstGeom>
          <a:noFill/>
          <a:ln>
            <a:noFill/>
          </a:ln>
        </p:spPr>
      </p:pic>
      <p:sp>
        <p:nvSpPr>
          <p:cNvPr id="27" name="Google Shape;27;p3"/>
          <p:cNvSpPr txBox="1">
            <a:spLocks noGrp="1"/>
          </p:cNvSpPr>
          <p:nvPr>
            <p:ph type="title"/>
          </p:nvPr>
        </p:nvSpPr>
        <p:spPr>
          <a:xfrm>
            <a:off x="715100" y="2774538"/>
            <a:ext cx="4287000" cy="7947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8" name="Google Shape;28;p3"/>
          <p:cNvSpPr txBox="1">
            <a:spLocks noGrp="1"/>
          </p:cNvSpPr>
          <p:nvPr>
            <p:ph type="title" idx="2" hasCustomPrompt="1"/>
          </p:nvPr>
        </p:nvSpPr>
        <p:spPr>
          <a:xfrm>
            <a:off x="789887" y="1089450"/>
            <a:ext cx="2004000" cy="129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05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9" name="Google Shape;29;p3"/>
          <p:cNvSpPr txBox="1">
            <a:spLocks noGrp="1"/>
          </p:cNvSpPr>
          <p:nvPr>
            <p:ph type="subTitle" idx="1"/>
          </p:nvPr>
        </p:nvSpPr>
        <p:spPr>
          <a:xfrm>
            <a:off x="810450" y="3669213"/>
            <a:ext cx="3674100" cy="51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 name="Google Shape;30;p3"/>
          <p:cNvSpPr/>
          <p:nvPr/>
        </p:nvSpPr>
        <p:spPr>
          <a:xfrm rot="-6559251" flipH="1">
            <a:off x="7705594" y="315742"/>
            <a:ext cx="542809" cy="1100812"/>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rot="5922413">
            <a:off x="3992900" y="795882"/>
            <a:ext cx="542974" cy="1101146"/>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2926236" flipH="1">
            <a:off x="8046581" y="4201694"/>
            <a:ext cx="543028" cy="1101257"/>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2515187">
            <a:off x="914468" y="650774"/>
            <a:ext cx="152529" cy="163972"/>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331200" y="2163722"/>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1530609">
            <a:off x="698819" y="4633347"/>
            <a:ext cx="152510" cy="163952"/>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3010475" y="1204047"/>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rot="-1530609">
            <a:off x="3616932" y="2270922"/>
            <a:ext cx="152510" cy="163952"/>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2705438" y="4575272"/>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2700000">
            <a:off x="5213572" y="874587"/>
            <a:ext cx="152309" cy="163735"/>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24938" y="3140610"/>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rot="-1530609">
            <a:off x="8344494" y="1824372"/>
            <a:ext cx="152510" cy="163952"/>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rot="-2484460">
            <a:off x="7180002" y="726928"/>
            <a:ext cx="152608" cy="164058"/>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5">
  <p:cSld name="CUSTOM_3_1_1_1_1">
    <p:spTree>
      <p:nvGrpSpPr>
        <p:cNvPr id="1" name="Shape 267"/>
        <p:cNvGrpSpPr/>
        <p:nvPr/>
      </p:nvGrpSpPr>
      <p:grpSpPr>
        <a:xfrm>
          <a:off x="0" y="0"/>
          <a:ext cx="0" cy="0"/>
          <a:chOff x="0" y="0"/>
          <a:chExt cx="0" cy="0"/>
        </a:xfrm>
      </p:grpSpPr>
      <p:pic>
        <p:nvPicPr>
          <p:cNvPr id="268" name="Google Shape;268;p21"/>
          <p:cNvPicPr preferRelativeResize="0"/>
          <p:nvPr/>
        </p:nvPicPr>
        <p:blipFill rotWithShape="1">
          <a:blip r:embed="rId2">
            <a:alphaModFix amt="42000"/>
          </a:blip>
          <a:srcRect/>
          <a:stretch/>
        </p:blipFill>
        <p:spPr>
          <a:xfrm>
            <a:off x="0" y="0"/>
            <a:ext cx="9144000" cy="5143500"/>
          </a:xfrm>
          <a:prstGeom prst="rect">
            <a:avLst/>
          </a:prstGeom>
          <a:noFill/>
          <a:ln>
            <a:noFill/>
          </a:ln>
        </p:spPr>
      </p:pic>
      <p:sp>
        <p:nvSpPr>
          <p:cNvPr id="269" name="Google Shape;269;p21"/>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0" name="Google Shape;270;p21"/>
          <p:cNvSpPr/>
          <p:nvPr/>
        </p:nvSpPr>
        <p:spPr>
          <a:xfrm rot="5912491">
            <a:off x="402452" y="-58626"/>
            <a:ext cx="542997" cy="1101192"/>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1"/>
          <p:cNvSpPr/>
          <p:nvPr/>
        </p:nvSpPr>
        <p:spPr>
          <a:xfrm>
            <a:off x="1296450" y="216372"/>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1"/>
          <p:cNvSpPr/>
          <p:nvPr/>
        </p:nvSpPr>
        <p:spPr>
          <a:xfrm rot="-834266">
            <a:off x="322471" y="908745"/>
            <a:ext cx="152742" cy="164201"/>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1"/>
          <p:cNvSpPr/>
          <p:nvPr/>
        </p:nvSpPr>
        <p:spPr>
          <a:xfrm>
            <a:off x="288038" y="4698685"/>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1"/>
          <p:cNvSpPr/>
          <p:nvPr/>
        </p:nvSpPr>
        <p:spPr>
          <a:xfrm rot="-5912491" flipH="1">
            <a:off x="8138854" y="-17026"/>
            <a:ext cx="542997" cy="1101192"/>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1"/>
          <p:cNvSpPr/>
          <p:nvPr/>
        </p:nvSpPr>
        <p:spPr>
          <a:xfrm flipH="1">
            <a:off x="8629711" y="1088897"/>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1"/>
          <p:cNvSpPr/>
          <p:nvPr/>
        </p:nvSpPr>
        <p:spPr>
          <a:xfrm rot="834266" flipH="1">
            <a:off x="7766840" y="157645"/>
            <a:ext cx="152742" cy="164201"/>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1"/>
          <p:cNvSpPr/>
          <p:nvPr/>
        </p:nvSpPr>
        <p:spPr>
          <a:xfrm>
            <a:off x="8250938" y="4872660"/>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1"/>
          <p:cNvSpPr/>
          <p:nvPr/>
        </p:nvSpPr>
        <p:spPr>
          <a:xfrm rot="-834266">
            <a:off x="8748746" y="4428345"/>
            <a:ext cx="152742" cy="164201"/>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6">
  <p:cSld name="CUSTOM_3_1_1_1_1_1">
    <p:spTree>
      <p:nvGrpSpPr>
        <p:cNvPr id="1" name="Shape 279"/>
        <p:cNvGrpSpPr/>
        <p:nvPr/>
      </p:nvGrpSpPr>
      <p:grpSpPr>
        <a:xfrm>
          <a:off x="0" y="0"/>
          <a:ext cx="0" cy="0"/>
          <a:chOff x="0" y="0"/>
          <a:chExt cx="0" cy="0"/>
        </a:xfrm>
      </p:grpSpPr>
      <p:pic>
        <p:nvPicPr>
          <p:cNvPr id="280" name="Google Shape;280;p22"/>
          <p:cNvPicPr preferRelativeResize="0"/>
          <p:nvPr/>
        </p:nvPicPr>
        <p:blipFill rotWithShape="1">
          <a:blip r:embed="rId2">
            <a:alphaModFix amt="42000"/>
          </a:blip>
          <a:srcRect/>
          <a:stretch/>
        </p:blipFill>
        <p:spPr>
          <a:xfrm>
            <a:off x="0" y="0"/>
            <a:ext cx="9144000" cy="5143500"/>
          </a:xfrm>
          <a:prstGeom prst="rect">
            <a:avLst/>
          </a:prstGeom>
          <a:noFill/>
          <a:ln>
            <a:noFill/>
          </a:ln>
        </p:spPr>
      </p:pic>
      <p:sp>
        <p:nvSpPr>
          <p:cNvPr id="281" name="Google Shape;281;p22"/>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2" name="Google Shape;282;p22"/>
          <p:cNvSpPr/>
          <p:nvPr/>
        </p:nvSpPr>
        <p:spPr>
          <a:xfrm rot="4571280">
            <a:off x="368136" y="-48874"/>
            <a:ext cx="542880" cy="1100957"/>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2"/>
          <p:cNvSpPr/>
          <p:nvPr/>
        </p:nvSpPr>
        <p:spPr>
          <a:xfrm rot="-1530609">
            <a:off x="8592844" y="4648922"/>
            <a:ext cx="152510" cy="163952"/>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2"/>
          <p:cNvSpPr/>
          <p:nvPr/>
        </p:nvSpPr>
        <p:spPr>
          <a:xfrm rot="-1530609">
            <a:off x="1324219" y="139247"/>
            <a:ext cx="152510" cy="163952"/>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2"/>
          <p:cNvSpPr/>
          <p:nvPr/>
        </p:nvSpPr>
        <p:spPr>
          <a:xfrm rot="-392423">
            <a:off x="327703" y="4665475"/>
            <a:ext cx="152640" cy="164092"/>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2"/>
          <p:cNvSpPr/>
          <p:nvPr/>
        </p:nvSpPr>
        <p:spPr>
          <a:xfrm>
            <a:off x="293225" y="1017697"/>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2"/>
          <p:cNvSpPr/>
          <p:nvPr/>
        </p:nvSpPr>
        <p:spPr>
          <a:xfrm rot="-4571280" flipH="1">
            <a:off x="8214096" y="-48874"/>
            <a:ext cx="542880" cy="1100957"/>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2"/>
          <p:cNvSpPr/>
          <p:nvPr/>
        </p:nvSpPr>
        <p:spPr>
          <a:xfrm rot="1530609" flipH="1">
            <a:off x="7686483" y="139247"/>
            <a:ext cx="152510" cy="163952"/>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2"/>
          <p:cNvSpPr/>
          <p:nvPr/>
        </p:nvSpPr>
        <p:spPr>
          <a:xfrm flipH="1">
            <a:off x="8674020" y="1098297"/>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7">
  <p:cSld name="CUSTOM_3_1_1_1_1_1_1">
    <p:spTree>
      <p:nvGrpSpPr>
        <p:cNvPr id="1" name="Shape 290"/>
        <p:cNvGrpSpPr/>
        <p:nvPr/>
      </p:nvGrpSpPr>
      <p:grpSpPr>
        <a:xfrm>
          <a:off x="0" y="0"/>
          <a:ext cx="0" cy="0"/>
          <a:chOff x="0" y="0"/>
          <a:chExt cx="0" cy="0"/>
        </a:xfrm>
      </p:grpSpPr>
      <p:pic>
        <p:nvPicPr>
          <p:cNvPr id="291" name="Google Shape;291;p23"/>
          <p:cNvPicPr preferRelativeResize="0"/>
          <p:nvPr/>
        </p:nvPicPr>
        <p:blipFill rotWithShape="1">
          <a:blip r:embed="rId2">
            <a:alphaModFix amt="42000"/>
          </a:blip>
          <a:srcRect/>
          <a:stretch/>
        </p:blipFill>
        <p:spPr>
          <a:xfrm>
            <a:off x="0" y="0"/>
            <a:ext cx="9144000" cy="5143500"/>
          </a:xfrm>
          <a:prstGeom prst="rect">
            <a:avLst/>
          </a:prstGeom>
          <a:noFill/>
          <a:ln>
            <a:noFill/>
          </a:ln>
        </p:spPr>
      </p:pic>
      <p:sp>
        <p:nvSpPr>
          <p:cNvPr id="292" name="Google Shape;292;p23"/>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3" name="Google Shape;293;p23"/>
          <p:cNvSpPr/>
          <p:nvPr/>
        </p:nvSpPr>
        <p:spPr>
          <a:xfrm rot="5912491">
            <a:off x="402452" y="-58626"/>
            <a:ext cx="542997" cy="1101192"/>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3"/>
          <p:cNvSpPr/>
          <p:nvPr/>
        </p:nvSpPr>
        <p:spPr>
          <a:xfrm rot="-6972750" flipH="1">
            <a:off x="8218078" y="-15694"/>
            <a:ext cx="543095" cy="1101393"/>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3"/>
          <p:cNvSpPr/>
          <p:nvPr/>
        </p:nvSpPr>
        <p:spPr>
          <a:xfrm>
            <a:off x="1496475" y="358422"/>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3"/>
          <p:cNvSpPr/>
          <p:nvPr/>
        </p:nvSpPr>
        <p:spPr>
          <a:xfrm rot="-834266">
            <a:off x="322471" y="984945"/>
            <a:ext cx="152742" cy="164201"/>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3"/>
          <p:cNvSpPr/>
          <p:nvPr/>
        </p:nvSpPr>
        <p:spPr>
          <a:xfrm>
            <a:off x="8720825" y="1130022"/>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3"/>
          <p:cNvSpPr/>
          <p:nvPr/>
        </p:nvSpPr>
        <p:spPr>
          <a:xfrm rot="-1964114">
            <a:off x="7690653" y="226500"/>
            <a:ext cx="152721" cy="164178"/>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3"/>
          <p:cNvSpPr/>
          <p:nvPr/>
        </p:nvSpPr>
        <p:spPr>
          <a:xfrm rot="4887509" flipH="1">
            <a:off x="631052" y="4168841"/>
            <a:ext cx="542997" cy="1101192"/>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3"/>
          <p:cNvSpPr/>
          <p:nvPr/>
        </p:nvSpPr>
        <p:spPr>
          <a:xfrm rot="-4570086">
            <a:off x="7989530" y="4125560"/>
            <a:ext cx="543192" cy="1101589"/>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3"/>
          <p:cNvSpPr/>
          <p:nvPr/>
        </p:nvSpPr>
        <p:spPr>
          <a:xfrm rot="10800000" flipH="1">
            <a:off x="1725075" y="4650436"/>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3"/>
          <p:cNvSpPr/>
          <p:nvPr/>
        </p:nvSpPr>
        <p:spPr>
          <a:xfrm rot="-9965734" flipH="1">
            <a:off x="474871" y="4062261"/>
            <a:ext cx="152742" cy="164201"/>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3"/>
          <p:cNvSpPr/>
          <p:nvPr/>
        </p:nvSpPr>
        <p:spPr>
          <a:xfrm rot="10800000" flipH="1">
            <a:off x="8416025" y="4107436"/>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3"/>
          <p:cNvSpPr/>
          <p:nvPr/>
        </p:nvSpPr>
        <p:spPr>
          <a:xfrm rot="-8835886" flipH="1">
            <a:off x="7309653" y="4592129"/>
            <a:ext cx="152721" cy="164178"/>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8">
  <p:cSld name="CUSTOM_3_1_1_1_1_1_1_1">
    <p:spTree>
      <p:nvGrpSpPr>
        <p:cNvPr id="1" name="Shape 305"/>
        <p:cNvGrpSpPr/>
        <p:nvPr/>
      </p:nvGrpSpPr>
      <p:grpSpPr>
        <a:xfrm>
          <a:off x="0" y="0"/>
          <a:ext cx="0" cy="0"/>
          <a:chOff x="0" y="0"/>
          <a:chExt cx="0" cy="0"/>
        </a:xfrm>
      </p:grpSpPr>
      <p:pic>
        <p:nvPicPr>
          <p:cNvPr id="306" name="Google Shape;306;p24"/>
          <p:cNvPicPr preferRelativeResize="0"/>
          <p:nvPr/>
        </p:nvPicPr>
        <p:blipFill rotWithShape="1">
          <a:blip r:embed="rId2">
            <a:alphaModFix amt="42000"/>
          </a:blip>
          <a:srcRect/>
          <a:stretch/>
        </p:blipFill>
        <p:spPr>
          <a:xfrm>
            <a:off x="0" y="0"/>
            <a:ext cx="9144000" cy="5143500"/>
          </a:xfrm>
          <a:prstGeom prst="rect">
            <a:avLst/>
          </a:prstGeom>
          <a:noFill/>
          <a:ln>
            <a:noFill/>
          </a:ln>
        </p:spPr>
      </p:pic>
      <p:sp>
        <p:nvSpPr>
          <p:cNvPr id="307" name="Google Shape;307;p24"/>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8" name="Google Shape;308;p24"/>
          <p:cNvSpPr/>
          <p:nvPr/>
        </p:nvSpPr>
        <p:spPr>
          <a:xfrm rot="-5184504" flipH="1">
            <a:off x="6480326" y="1826176"/>
            <a:ext cx="542936" cy="1101069"/>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4"/>
          <p:cNvSpPr/>
          <p:nvPr/>
        </p:nvSpPr>
        <p:spPr>
          <a:xfrm rot="5810307">
            <a:off x="1956096" y="1838356"/>
            <a:ext cx="543157" cy="1101518"/>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4"/>
          <p:cNvSpPr/>
          <p:nvPr/>
        </p:nvSpPr>
        <p:spPr>
          <a:xfrm rot="-1964114">
            <a:off x="3015016" y="1908188"/>
            <a:ext cx="152721" cy="164178"/>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4"/>
          <p:cNvSpPr/>
          <p:nvPr/>
        </p:nvSpPr>
        <p:spPr>
          <a:xfrm>
            <a:off x="1476788" y="2890322"/>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4"/>
          <p:cNvSpPr/>
          <p:nvPr/>
        </p:nvSpPr>
        <p:spPr>
          <a:xfrm>
            <a:off x="6185313" y="1753572"/>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4"/>
          <p:cNvSpPr/>
          <p:nvPr/>
        </p:nvSpPr>
        <p:spPr>
          <a:xfrm rot="-1964114">
            <a:off x="6863116" y="2918588"/>
            <a:ext cx="152721" cy="164178"/>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4"/>
          <p:cNvSpPr/>
          <p:nvPr/>
        </p:nvSpPr>
        <p:spPr>
          <a:xfrm rot="-2515187">
            <a:off x="1341243" y="422174"/>
            <a:ext cx="152529" cy="163972"/>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4"/>
          <p:cNvSpPr/>
          <p:nvPr/>
        </p:nvSpPr>
        <p:spPr>
          <a:xfrm rot="9118530" flipH="1">
            <a:off x="536242" y="318843"/>
            <a:ext cx="542916" cy="1101028"/>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4"/>
          <p:cNvSpPr/>
          <p:nvPr/>
        </p:nvSpPr>
        <p:spPr>
          <a:xfrm rot="2515187" flipH="1">
            <a:off x="7640819" y="422174"/>
            <a:ext cx="152529" cy="163972"/>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4"/>
          <p:cNvSpPr/>
          <p:nvPr/>
        </p:nvSpPr>
        <p:spPr>
          <a:xfrm rot="-9118530">
            <a:off x="8055434" y="318843"/>
            <a:ext cx="542916" cy="1101028"/>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rot="-2515187">
            <a:off x="638831" y="4602712"/>
            <a:ext cx="152529" cy="163972"/>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rot="2515187" flipH="1">
            <a:off x="8352632" y="4602712"/>
            <a:ext cx="152529" cy="163972"/>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320"/>
        <p:cNvGrpSpPr/>
        <p:nvPr/>
      </p:nvGrpSpPr>
      <p:grpSpPr>
        <a:xfrm>
          <a:off x="0" y="0"/>
          <a:ext cx="0" cy="0"/>
          <a:chOff x="0" y="0"/>
          <a:chExt cx="0" cy="0"/>
        </a:xfrm>
      </p:grpSpPr>
      <p:pic>
        <p:nvPicPr>
          <p:cNvPr id="321" name="Google Shape;321;p25"/>
          <p:cNvPicPr preferRelativeResize="0"/>
          <p:nvPr/>
        </p:nvPicPr>
        <p:blipFill rotWithShape="1">
          <a:blip r:embed="rId2">
            <a:alphaModFix amt="42000"/>
          </a:blip>
          <a:srcRect/>
          <a:stretch/>
        </p:blipFill>
        <p:spPr>
          <a:xfrm>
            <a:off x="0" y="0"/>
            <a:ext cx="9144000" cy="5143500"/>
          </a:xfrm>
          <a:prstGeom prst="rect">
            <a:avLst/>
          </a:prstGeom>
          <a:noFill/>
          <a:ln>
            <a:noFill/>
          </a:ln>
        </p:spPr>
      </p:pic>
      <p:sp>
        <p:nvSpPr>
          <p:cNvPr id="322" name="Google Shape;322;p25"/>
          <p:cNvSpPr txBox="1">
            <a:spLocks noGrp="1"/>
          </p:cNvSpPr>
          <p:nvPr>
            <p:ph type="subTitle" idx="1"/>
          </p:nvPr>
        </p:nvSpPr>
        <p:spPr>
          <a:xfrm>
            <a:off x="4494050" y="3062350"/>
            <a:ext cx="3934800" cy="104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3" name="Google Shape;323;p25"/>
          <p:cNvSpPr txBox="1">
            <a:spLocks noGrp="1"/>
          </p:cNvSpPr>
          <p:nvPr>
            <p:ph type="title"/>
          </p:nvPr>
        </p:nvSpPr>
        <p:spPr>
          <a:xfrm>
            <a:off x="4494050" y="1381250"/>
            <a:ext cx="3934800" cy="1680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12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24" name="Google Shape;324;p25"/>
          <p:cNvSpPr/>
          <p:nvPr/>
        </p:nvSpPr>
        <p:spPr>
          <a:xfrm rot="-6559251" flipH="1">
            <a:off x="7705594" y="87142"/>
            <a:ext cx="542809" cy="1100812"/>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5"/>
          <p:cNvSpPr/>
          <p:nvPr/>
        </p:nvSpPr>
        <p:spPr>
          <a:xfrm rot="5922413">
            <a:off x="4141100" y="417245"/>
            <a:ext cx="542974" cy="1101146"/>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5"/>
          <p:cNvSpPr/>
          <p:nvPr/>
        </p:nvSpPr>
        <p:spPr>
          <a:xfrm rot="4918883" flipH="1">
            <a:off x="6048622" y="4133623"/>
            <a:ext cx="543056" cy="1101314"/>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5"/>
          <p:cNvSpPr/>
          <p:nvPr/>
        </p:nvSpPr>
        <p:spPr>
          <a:xfrm rot="-2515187">
            <a:off x="1112643" y="422174"/>
            <a:ext cx="152529" cy="163972"/>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5"/>
          <p:cNvSpPr/>
          <p:nvPr/>
        </p:nvSpPr>
        <p:spPr>
          <a:xfrm>
            <a:off x="346400" y="1767972"/>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5"/>
          <p:cNvSpPr/>
          <p:nvPr/>
        </p:nvSpPr>
        <p:spPr>
          <a:xfrm rot="-1530609">
            <a:off x="311344" y="4800022"/>
            <a:ext cx="152510" cy="163952"/>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5"/>
          <p:cNvSpPr/>
          <p:nvPr/>
        </p:nvSpPr>
        <p:spPr>
          <a:xfrm rot="-2700000">
            <a:off x="5213572" y="645987"/>
            <a:ext cx="152309" cy="163735"/>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5"/>
          <p:cNvSpPr/>
          <p:nvPr/>
        </p:nvSpPr>
        <p:spPr>
          <a:xfrm>
            <a:off x="8318100" y="1165347"/>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5"/>
          <p:cNvSpPr/>
          <p:nvPr/>
        </p:nvSpPr>
        <p:spPr>
          <a:xfrm rot="-2484460">
            <a:off x="7180002" y="498328"/>
            <a:ext cx="152608" cy="164058"/>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5"/>
          <p:cNvSpPr/>
          <p:nvPr/>
        </p:nvSpPr>
        <p:spPr>
          <a:xfrm rot="-1530609">
            <a:off x="4901857" y="4356522"/>
            <a:ext cx="152510" cy="163952"/>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5"/>
          <p:cNvSpPr/>
          <p:nvPr/>
        </p:nvSpPr>
        <p:spPr>
          <a:xfrm>
            <a:off x="7697663" y="4545335"/>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5"/>
          <p:cNvSpPr/>
          <p:nvPr/>
        </p:nvSpPr>
        <p:spPr>
          <a:xfrm rot="9118530" flipH="1">
            <a:off x="307642" y="318843"/>
            <a:ext cx="542916" cy="1101028"/>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336"/>
        <p:cNvGrpSpPr/>
        <p:nvPr/>
      </p:nvGrpSpPr>
      <p:grpSpPr>
        <a:xfrm>
          <a:off x="0" y="0"/>
          <a:ext cx="0" cy="0"/>
          <a:chOff x="0" y="0"/>
          <a:chExt cx="0" cy="0"/>
        </a:xfrm>
      </p:grpSpPr>
      <p:pic>
        <p:nvPicPr>
          <p:cNvPr id="337" name="Google Shape;337;p26"/>
          <p:cNvPicPr preferRelativeResize="0"/>
          <p:nvPr/>
        </p:nvPicPr>
        <p:blipFill rotWithShape="1">
          <a:blip r:embed="rId2">
            <a:alphaModFix amt="42000"/>
          </a:blip>
          <a:srcRect/>
          <a:stretch/>
        </p:blipFill>
        <p:spPr>
          <a:xfrm>
            <a:off x="0" y="0"/>
            <a:ext cx="9144000" cy="5143500"/>
          </a:xfrm>
          <a:prstGeom prst="rect">
            <a:avLst/>
          </a:prstGeom>
          <a:noFill/>
          <a:ln>
            <a:noFill/>
          </a:ln>
        </p:spPr>
      </p:pic>
      <p:sp>
        <p:nvSpPr>
          <p:cNvPr id="338" name="Google Shape;338;p26"/>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9" name="Google Shape;339;p26"/>
          <p:cNvSpPr txBox="1">
            <a:spLocks noGrp="1"/>
          </p:cNvSpPr>
          <p:nvPr>
            <p:ph type="body" idx="1"/>
          </p:nvPr>
        </p:nvSpPr>
        <p:spPr>
          <a:xfrm>
            <a:off x="720000" y="1591875"/>
            <a:ext cx="3489900" cy="30165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2"/>
              </a:buClr>
              <a:buSzPts val="1400"/>
              <a:buChar char="●"/>
              <a:defRPr>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340" name="Google Shape;340;p26"/>
          <p:cNvSpPr/>
          <p:nvPr/>
        </p:nvSpPr>
        <p:spPr>
          <a:xfrm rot="6450879">
            <a:off x="507489" y="42825"/>
            <a:ext cx="542814" cy="1100822"/>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rot="-6299564" flipH="1">
            <a:off x="7261975" y="674233"/>
            <a:ext cx="542827" cy="1100848"/>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rot="3547492">
            <a:off x="522303" y="3865060"/>
            <a:ext cx="542776" cy="1100746"/>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rot="-3547492" flipH="1">
            <a:off x="8123253" y="3826960"/>
            <a:ext cx="542776" cy="1100746"/>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399725" y="1196463"/>
            <a:ext cx="152613" cy="164062"/>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7727400" y="4756510"/>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6"/>
          <p:cNvSpPr/>
          <p:nvPr/>
        </p:nvSpPr>
        <p:spPr>
          <a:xfrm rot="2166447">
            <a:off x="1123206" y="4737750"/>
            <a:ext cx="152433" cy="163869"/>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6"/>
          <p:cNvSpPr/>
          <p:nvPr/>
        </p:nvSpPr>
        <p:spPr>
          <a:xfrm>
            <a:off x="8428888" y="820097"/>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6"/>
          <p:cNvSpPr/>
          <p:nvPr/>
        </p:nvSpPr>
        <p:spPr>
          <a:xfrm rot="3674689">
            <a:off x="8564335" y="1700792"/>
            <a:ext cx="152595" cy="164044"/>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6"/>
          <p:cNvSpPr/>
          <p:nvPr/>
        </p:nvSpPr>
        <p:spPr>
          <a:xfrm rot="2166447">
            <a:off x="7547131" y="315525"/>
            <a:ext cx="152433" cy="163869"/>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6"/>
          <p:cNvSpPr/>
          <p:nvPr/>
        </p:nvSpPr>
        <p:spPr>
          <a:xfrm>
            <a:off x="1476213" y="334297"/>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2">
  <p:cSld name="CUSTOM_1_1">
    <p:spTree>
      <p:nvGrpSpPr>
        <p:cNvPr id="1" name="Shape 351"/>
        <p:cNvGrpSpPr/>
        <p:nvPr/>
      </p:nvGrpSpPr>
      <p:grpSpPr>
        <a:xfrm>
          <a:off x="0" y="0"/>
          <a:ext cx="0" cy="0"/>
          <a:chOff x="0" y="0"/>
          <a:chExt cx="0" cy="0"/>
        </a:xfrm>
      </p:grpSpPr>
      <p:pic>
        <p:nvPicPr>
          <p:cNvPr id="352" name="Google Shape;352;p27"/>
          <p:cNvPicPr preferRelativeResize="0"/>
          <p:nvPr/>
        </p:nvPicPr>
        <p:blipFill rotWithShape="1">
          <a:blip r:embed="rId2">
            <a:alphaModFix amt="42000"/>
          </a:blip>
          <a:srcRect/>
          <a:stretch/>
        </p:blipFill>
        <p:spPr>
          <a:xfrm>
            <a:off x="0" y="0"/>
            <a:ext cx="9144000" cy="5143500"/>
          </a:xfrm>
          <a:prstGeom prst="rect">
            <a:avLst/>
          </a:prstGeom>
          <a:noFill/>
          <a:ln>
            <a:noFill/>
          </a:ln>
        </p:spPr>
      </p:pic>
      <p:sp>
        <p:nvSpPr>
          <p:cNvPr id="353" name="Google Shape;353;p27"/>
          <p:cNvSpPr txBox="1">
            <a:spLocks noGrp="1"/>
          </p:cNvSpPr>
          <p:nvPr>
            <p:ph type="subTitle" idx="1"/>
          </p:nvPr>
        </p:nvSpPr>
        <p:spPr>
          <a:xfrm>
            <a:off x="715100" y="2550269"/>
            <a:ext cx="2847300" cy="1195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4" name="Google Shape;354;p27"/>
          <p:cNvSpPr txBox="1">
            <a:spLocks noGrp="1"/>
          </p:cNvSpPr>
          <p:nvPr>
            <p:ph type="title"/>
          </p:nvPr>
        </p:nvSpPr>
        <p:spPr>
          <a:xfrm>
            <a:off x="715100" y="1397731"/>
            <a:ext cx="2508900" cy="1152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55" name="Google Shape;355;p27"/>
          <p:cNvSpPr/>
          <p:nvPr/>
        </p:nvSpPr>
        <p:spPr>
          <a:xfrm rot="5825275">
            <a:off x="643060" y="60677"/>
            <a:ext cx="542927" cy="1101051"/>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7"/>
          <p:cNvSpPr/>
          <p:nvPr/>
        </p:nvSpPr>
        <p:spPr>
          <a:xfrm flipH="1">
            <a:off x="294543" y="1197422"/>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7"/>
          <p:cNvSpPr/>
          <p:nvPr/>
        </p:nvSpPr>
        <p:spPr>
          <a:xfrm rot="2830679" flipH="1">
            <a:off x="1757987" y="303603"/>
            <a:ext cx="152760" cy="164221"/>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7"/>
          <p:cNvSpPr/>
          <p:nvPr/>
        </p:nvSpPr>
        <p:spPr>
          <a:xfrm rot="4315057" flipH="1">
            <a:off x="3753302" y="3886529"/>
            <a:ext cx="542917" cy="1101031"/>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7"/>
          <p:cNvSpPr/>
          <p:nvPr/>
        </p:nvSpPr>
        <p:spPr>
          <a:xfrm flipH="1">
            <a:off x="4818918" y="4482147"/>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7"/>
          <p:cNvSpPr/>
          <p:nvPr/>
        </p:nvSpPr>
        <p:spPr>
          <a:xfrm rot="2830679" flipH="1">
            <a:off x="3643937" y="3815928"/>
            <a:ext cx="152760" cy="164221"/>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7"/>
          <p:cNvSpPr/>
          <p:nvPr/>
        </p:nvSpPr>
        <p:spPr>
          <a:xfrm rot="-5400000" flipH="1">
            <a:off x="8157443" y="-113962"/>
            <a:ext cx="542900" cy="1100997"/>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7"/>
          <p:cNvSpPr/>
          <p:nvPr/>
        </p:nvSpPr>
        <p:spPr>
          <a:xfrm rot="2830679" flipH="1">
            <a:off x="7139612" y="452890"/>
            <a:ext cx="152760" cy="164221"/>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7"/>
          <p:cNvSpPr/>
          <p:nvPr/>
        </p:nvSpPr>
        <p:spPr>
          <a:xfrm rot="-5825275" flipH="1">
            <a:off x="3348160" y="1248902"/>
            <a:ext cx="542927" cy="1101051"/>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3">
  <p:cSld name="CUSTOM_1_1_1">
    <p:spTree>
      <p:nvGrpSpPr>
        <p:cNvPr id="1" name="Shape 364"/>
        <p:cNvGrpSpPr/>
        <p:nvPr/>
      </p:nvGrpSpPr>
      <p:grpSpPr>
        <a:xfrm>
          <a:off x="0" y="0"/>
          <a:ext cx="0" cy="0"/>
          <a:chOff x="0" y="0"/>
          <a:chExt cx="0" cy="0"/>
        </a:xfrm>
      </p:grpSpPr>
      <p:pic>
        <p:nvPicPr>
          <p:cNvPr id="365" name="Google Shape;365;p28"/>
          <p:cNvPicPr preferRelativeResize="0"/>
          <p:nvPr/>
        </p:nvPicPr>
        <p:blipFill rotWithShape="1">
          <a:blip r:embed="rId2">
            <a:alphaModFix amt="42000"/>
          </a:blip>
          <a:srcRect/>
          <a:stretch/>
        </p:blipFill>
        <p:spPr>
          <a:xfrm>
            <a:off x="0" y="0"/>
            <a:ext cx="9144000" cy="5143500"/>
          </a:xfrm>
          <a:prstGeom prst="rect">
            <a:avLst/>
          </a:prstGeom>
          <a:noFill/>
          <a:ln>
            <a:noFill/>
          </a:ln>
        </p:spPr>
      </p:pic>
      <p:sp>
        <p:nvSpPr>
          <p:cNvPr id="366" name="Google Shape;366;p28"/>
          <p:cNvSpPr txBox="1">
            <a:spLocks noGrp="1"/>
          </p:cNvSpPr>
          <p:nvPr>
            <p:ph type="subTitle" idx="1"/>
          </p:nvPr>
        </p:nvSpPr>
        <p:spPr>
          <a:xfrm>
            <a:off x="5715000" y="2334769"/>
            <a:ext cx="2713800" cy="1155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367" name="Google Shape;367;p28"/>
          <p:cNvSpPr txBox="1">
            <a:spLocks noGrp="1"/>
          </p:cNvSpPr>
          <p:nvPr>
            <p:ph type="title"/>
          </p:nvPr>
        </p:nvSpPr>
        <p:spPr>
          <a:xfrm>
            <a:off x="5920000" y="1653731"/>
            <a:ext cx="2508900" cy="662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500"/>
              <a:buNone/>
              <a:defRPr sz="3200"/>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a:endParaRPr/>
          </a:p>
        </p:txBody>
      </p:sp>
      <p:sp>
        <p:nvSpPr>
          <p:cNvPr id="368" name="Google Shape;368;p28"/>
          <p:cNvSpPr/>
          <p:nvPr/>
        </p:nvSpPr>
        <p:spPr>
          <a:xfrm rot="-5825275" flipH="1">
            <a:off x="7630748" y="213077"/>
            <a:ext cx="542927" cy="1101051"/>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8"/>
          <p:cNvSpPr/>
          <p:nvPr/>
        </p:nvSpPr>
        <p:spPr>
          <a:xfrm>
            <a:off x="8300601" y="1349822"/>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8"/>
          <p:cNvSpPr/>
          <p:nvPr/>
        </p:nvSpPr>
        <p:spPr>
          <a:xfrm rot="-2830679">
            <a:off x="6905988" y="456003"/>
            <a:ext cx="152760" cy="164221"/>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8"/>
          <p:cNvSpPr/>
          <p:nvPr/>
        </p:nvSpPr>
        <p:spPr>
          <a:xfrm rot="-4315057">
            <a:off x="4825316" y="3886529"/>
            <a:ext cx="542917" cy="1101031"/>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8"/>
          <p:cNvSpPr/>
          <p:nvPr/>
        </p:nvSpPr>
        <p:spPr>
          <a:xfrm>
            <a:off x="3928626" y="4482147"/>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8"/>
          <p:cNvSpPr/>
          <p:nvPr/>
        </p:nvSpPr>
        <p:spPr>
          <a:xfrm rot="-2830679">
            <a:off x="5401038" y="3663528"/>
            <a:ext cx="152760" cy="164221"/>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8"/>
          <p:cNvSpPr/>
          <p:nvPr/>
        </p:nvSpPr>
        <p:spPr>
          <a:xfrm rot="5400000">
            <a:off x="725992" y="190838"/>
            <a:ext cx="542900" cy="1100997"/>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8"/>
          <p:cNvSpPr/>
          <p:nvPr/>
        </p:nvSpPr>
        <p:spPr>
          <a:xfrm rot="-2830679">
            <a:off x="714925" y="3704765"/>
            <a:ext cx="152760" cy="164221"/>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8"/>
          <p:cNvSpPr/>
          <p:nvPr/>
        </p:nvSpPr>
        <p:spPr>
          <a:xfrm rot="2099655">
            <a:off x="473313" y="3829355"/>
            <a:ext cx="543191" cy="1101587"/>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8"/>
          <p:cNvSpPr/>
          <p:nvPr/>
        </p:nvSpPr>
        <p:spPr>
          <a:xfrm>
            <a:off x="1899801" y="649947"/>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4">
  <p:cSld name="CUSTOM_1_1_1_1">
    <p:spTree>
      <p:nvGrpSpPr>
        <p:cNvPr id="1" name="Shape 378"/>
        <p:cNvGrpSpPr/>
        <p:nvPr/>
      </p:nvGrpSpPr>
      <p:grpSpPr>
        <a:xfrm>
          <a:off x="0" y="0"/>
          <a:ext cx="0" cy="0"/>
          <a:chOff x="0" y="0"/>
          <a:chExt cx="0" cy="0"/>
        </a:xfrm>
      </p:grpSpPr>
      <p:pic>
        <p:nvPicPr>
          <p:cNvPr id="379" name="Google Shape;379;p29"/>
          <p:cNvPicPr preferRelativeResize="0"/>
          <p:nvPr/>
        </p:nvPicPr>
        <p:blipFill rotWithShape="1">
          <a:blip r:embed="rId2">
            <a:alphaModFix amt="42000"/>
          </a:blip>
          <a:srcRect/>
          <a:stretch/>
        </p:blipFill>
        <p:spPr>
          <a:xfrm>
            <a:off x="0" y="0"/>
            <a:ext cx="9144000" cy="5143500"/>
          </a:xfrm>
          <a:prstGeom prst="rect">
            <a:avLst/>
          </a:prstGeom>
          <a:noFill/>
          <a:ln>
            <a:noFill/>
          </a:ln>
        </p:spPr>
      </p:pic>
      <p:sp>
        <p:nvSpPr>
          <p:cNvPr id="380" name="Google Shape;380;p29"/>
          <p:cNvSpPr/>
          <p:nvPr/>
        </p:nvSpPr>
        <p:spPr>
          <a:xfrm rot="-4315057">
            <a:off x="7960166" y="2000579"/>
            <a:ext cx="542917" cy="1101031"/>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9"/>
          <p:cNvSpPr/>
          <p:nvPr/>
        </p:nvSpPr>
        <p:spPr>
          <a:xfrm>
            <a:off x="7824351" y="3377247"/>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9"/>
          <p:cNvSpPr/>
          <p:nvPr/>
        </p:nvSpPr>
        <p:spPr>
          <a:xfrm rot="-2830679">
            <a:off x="8460050" y="1625178"/>
            <a:ext cx="152760" cy="164221"/>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9"/>
          <p:cNvSpPr/>
          <p:nvPr/>
        </p:nvSpPr>
        <p:spPr>
          <a:xfrm rot="5400000">
            <a:off x="878392" y="190838"/>
            <a:ext cx="542900" cy="1100997"/>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9"/>
          <p:cNvSpPr/>
          <p:nvPr/>
        </p:nvSpPr>
        <p:spPr>
          <a:xfrm rot="3449602">
            <a:off x="2237244" y="3719922"/>
            <a:ext cx="543238" cy="1101682"/>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9"/>
          <p:cNvSpPr/>
          <p:nvPr/>
        </p:nvSpPr>
        <p:spPr>
          <a:xfrm>
            <a:off x="3042801" y="4669497"/>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9"/>
          <p:cNvSpPr/>
          <p:nvPr/>
        </p:nvSpPr>
        <p:spPr>
          <a:xfrm>
            <a:off x="2204601" y="802347"/>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9"/>
          <p:cNvSpPr/>
          <p:nvPr/>
        </p:nvSpPr>
        <p:spPr>
          <a:xfrm rot="-2830679">
            <a:off x="3745175" y="2304303"/>
            <a:ext cx="152760" cy="164221"/>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9"/>
          <p:cNvSpPr txBox="1">
            <a:spLocks noGrp="1"/>
          </p:cNvSpPr>
          <p:nvPr>
            <p:ph type="subTitle" idx="1"/>
          </p:nvPr>
        </p:nvSpPr>
        <p:spPr>
          <a:xfrm>
            <a:off x="729750" y="2334769"/>
            <a:ext cx="2713800" cy="115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89" name="Google Shape;389;p29"/>
          <p:cNvSpPr txBox="1">
            <a:spLocks noGrp="1"/>
          </p:cNvSpPr>
          <p:nvPr>
            <p:ph type="title"/>
          </p:nvPr>
        </p:nvSpPr>
        <p:spPr>
          <a:xfrm>
            <a:off x="729750" y="1653731"/>
            <a:ext cx="2508900" cy="6621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5">
  <p:cSld name="CUSTOM_1_1_1_1_1">
    <p:spTree>
      <p:nvGrpSpPr>
        <p:cNvPr id="1" name="Shape 390"/>
        <p:cNvGrpSpPr/>
        <p:nvPr/>
      </p:nvGrpSpPr>
      <p:grpSpPr>
        <a:xfrm>
          <a:off x="0" y="0"/>
          <a:ext cx="0" cy="0"/>
          <a:chOff x="0" y="0"/>
          <a:chExt cx="0" cy="0"/>
        </a:xfrm>
      </p:grpSpPr>
      <p:pic>
        <p:nvPicPr>
          <p:cNvPr id="391" name="Google Shape;391;p30"/>
          <p:cNvPicPr preferRelativeResize="0"/>
          <p:nvPr/>
        </p:nvPicPr>
        <p:blipFill rotWithShape="1">
          <a:blip r:embed="rId2">
            <a:alphaModFix amt="42000"/>
          </a:blip>
          <a:srcRect/>
          <a:stretch/>
        </p:blipFill>
        <p:spPr>
          <a:xfrm>
            <a:off x="0" y="0"/>
            <a:ext cx="9144000" cy="5143500"/>
          </a:xfrm>
          <a:prstGeom prst="rect">
            <a:avLst/>
          </a:prstGeom>
          <a:noFill/>
          <a:ln>
            <a:noFill/>
          </a:ln>
        </p:spPr>
      </p:pic>
      <p:sp>
        <p:nvSpPr>
          <p:cNvPr id="392" name="Google Shape;392;p30"/>
          <p:cNvSpPr txBox="1">
            <a:spLocks noGrp="1"/>
          </p:cNvSpPr>
          <p:nvPr>
            <p:ph type="subTitle" idx="1"/>
          </p:nvPr>
        </p:nvSpPr>
        <p:spPr>
          <a:xfrm>
            <a:off x="719025" y="2731238"/>
            <a:ext cx="3075900" cy="1433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1400"/>
              <a:buChar char="●"/>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
        <p:nvSpPr>
          <p:cNvPr id="393" name="Google Shape;393;p30"/>
          <p:cNvSpPr txBox="1">
            <a:spLocks noGrp="1"/>
          </p:cNvSpPr>
          <p:nvPr>
            <p:ph type="title"/>
          </p:nvPr>
        </p:nvSpPr>
        <p:spPr>
          <a:xfrm>
            <a:off x="956175" y="1511962"/>
            <a:ext cx="2601600" cy="1214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300"/>
              <a:buNone/>
              <a:defRPr sz="2300">
                <a:solidFill>
                  <a:schemeClr val="accent3"/>
                </a:solidFill>
              </a:defRPr>
            </a:lvl1pPr>
            <a:lvl2pPr lvl="1" algn="ctr" rtl="0">
              <a:spcBef>
                <a:spcPts val="0"/>
              </a:spcBef>
              <a:spcAft>
                <a:spcPts val="0"/>
              </a:spcAft>
              <a:buClr>
                <a:schemeClr val="accent3"/>
              </a:buClr>
              <a:buSzPts val="2300"/>
              <a:buNone/>
              <a:defRPr sz="2300">
                <a:solidFill>
                  <a:schemeClr val="accent3"/>
                </a:solidFill>
              </a:defRPr>
            </a:lvl2pPr>
            <a:lvl3pPr lvl="2" algn="ctr" rtl="0">
              <a:spcBef>
                <a:spcPts val="0"/>
              </a:spcBef>
              <a:spcAft>
                <a:spcPts val="0"/>
              </a:spcAft>
              <a:buClr>
                <a:schemeClr val="accent3"/>
              </a:buClr>
              <a:buSzPts val="2300"/>
              <a:buNone/>
              <a:defRPr sz="2300">
                <a:solidFill>
                  <a:schemeClr val="accent3"/>
                </a:solidFill>
              </a:defRPr>
            </a:lvl3pPr>
            <a:lvl4pPr lvl="3" algn="ctr" rtl="0">
              <a:spcBef>
                <a:spcPts val="0"/>
              </a:spcBef>
              <a:spcAft>
                <a:spcPts val="0"/>
              </a:spcAft>
              <a:buClr>
                <a:schemeClr val="accent3"/>
              </a:buClr>
              <a:buSzPts val="2300"/>
              <a:buNone/>
              <a:defRPr sz="2300">
                <a:solidFill>
                  <a:schemeClr val="accent3"/>
                </a:solidFill>
              </a:defRPr>
            </a:lvl4pPr>
            <a:lvl5pPr lvl="4" algn="ctr" rtl="0">
              <a:spcBef>
                <a:spcPts val="0"/>
              </a:spcBef>
              <a:spcAft>
                <a:spcPts val="0"/>
              </a:spcAft>
              <a:buClr>
                <a:schemeClr val="accent3"/>
              </a:buClr>
              <a:buSzPts val="2300"/>
              <a:buNone/>
              <a:defRPr sz="2300">
                <a:solidFill>
                  <a:schemeClr val="accent3"/>
                </a:solidFill>
              </a:defRPr>
            </a:lvl5pPr>
            <a:lvl6pPr lvl="5" algn="ctr" rtl="0">
              <a:spcBef>
                <a:spcPts val="0"/>
              </a:spcBef>
              <a:spcAft>
                <a:spcPts val="0"/>
              </a:spcAft>
              <a:buClr>
                <a:schemeClr val="accent3"/>
              </a:buClr>
              <a:buSzPts val="2300"/>
              <a:buNone/>
              <a:defRPr sz="2300">
                <a:solidFill>
                  <a:schemeClr val="accent3"/>
                </a:solidFill>
              </a:defRPr>
            </a:lvl6pPr>
            <a:lvl7pPr lvl="6" algn="ctr" rtl="0">
              <a:spcBef>
                <a:spcPts val="0"/>
              </a:spcBef>
              <a:spcAft>
                <a:spcPts val="0"/>
              </a:spcAft>
              <a:buClr>
                <a:schemeClr val="accent3"/>
              </a:buClr>
              <a:buSzPts val="2300"/>
              <a:buNone/>
              <a:defRPr sz="2300">
                <a:solidFill>
                  <a:schemeClr val="accent3"/>
                </a:solidFill>
              </a:defRPr>
            </a:lvl7pPr>
            <a:lvl8pPr lvl="7" algn="ctr" rtl="0">
              <a:spcBef>
                <a:spcPts val="0"/>
              </a:spcBef>
              <a:spcAft>
                <a:spcPts val="0"/>
              </a:spcAft>
              <a:buClr>
                <a:schemeClr val="accent3"/>
              </a:buClr>
              <a:buSzPts val="2300"/>
              <a:buNone/>
              <a:defRPr sz="2300">
                <a:solidFill>
                  <a:schemeClr val="accent3"/>
                </a:solidFill>
              </a:defRPr>
            </a:lvl8pPr>
            <a:lvl9pPr lvl="8" algn="ctr" rtl="0">
              <a:spcBef>
                <a:spcPts val="0"/>
              </a:spcBef>
              <a:spcAft>
                <a:spcPts val="0"/>
              </a:spcAft>
              <a:buClr>
                <a:schemeClr val="accent3"/>
              </a:buClr>
              <a:buSzPts val="2300"/>
              <a:buNone/>
              <a:defRPr sz="2300">
                <a:solidFill>
                  <a:schemeClr val="accent3"/>
                </a:solidFill>
              </a:defRPr>
            </a:lvl9pPr>
          </a:lstStyle>
          <a:p>
            <a:endParaRPr/>
          </a:p>
        </p:txBody>
      </p:sp>
      <p:sp>
        <p:nvSpPr>
          <p:cNvPr id="394" name="Google Shape;394;p30"/>
          <p:cNvSpPr txBox="1">
            <a:spLocks noGrp="1"/>
          </p:cNvSpPr>
          <p:nvPr>
            <p:ph type="title" idx="2"/>
          </p:nvPr>
        </p:nvSpPr>
        <p:spPr>
          <a:xfrm>
            <a:off x="720000" y="535000"/>
            <a:ext cx="7704000" cy="48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95" name="Google Shape;395;p30"/>
          <p:cNvSpPr/>
          <p:nvPr/>
        </p:nvSpPr>
        <p:spPr>
          <a:xfrm rot="5912491">
            <a:off x="756277" y="102424"/>
            <a:ext cx="542997" cy="1101192"/>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0"/>
          <p:cNvSpPr/>
          <p:nvPr/>
        </p:nvSpPr>
        <p:spPr>
          <a:xfrm>
            <a:off x="1650275" y="377422"/>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0"/>
          <p:cNvSpPr/>
          <p:nvPr/>
        </p:nvSpPr>
        <p:spPr>
          <a:xfrm rot="-834266">
            <a:off x="676296" y="1069795"/>
            <a:ext cx="152742" cy="164201"/>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0"/>
          <p:cNvSpPr/>
          <p:nvPr/>
        </p:nvSpPr>
        <p:spPr>
          <a:xfrm>
            <a:off x="345188" y="4270810"/>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0"/>
          <p:cNvSpPr/>
          <p:nvPr/>
        </p:nvSpPr>
        <p:spPr>
          <a:xfrm rot="-5912491" flipH="1">
            <a:off x="7874929" y="1014574"/>
            <a:ext cx="542997" cy="1101192"/>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0"/>
          <p:cNvSpPr/>
          <p:nvPr/>
        </p:nvSpPr>
        <p:spPr>
          <a:xfrm flipH="1">
            <a:off x="8250949" y="2393822"/>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0"/>
          <p:cNvSpPr/>
          <p:nvPr/>
        </p:nvSpPr>
        <p:spPr>
          <a:xfrm rot="834266" flipH="1">
            <a:off x="7319165" y="1141108"/>
            <a:ext cx="152742" cy="164201"/>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0"/>
          <p:cNvSpPr/>
          <p:nvPr/>
        </p:nvSpPr>
        <p:spPr>
          <a:xfrm rot="-834266">
            <a:off x="864021" y="4714620"/>
            <a:ext cx="152742" cy="164201"/>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0"/>
          <p:cNvSpPr/>
          <p:nvPr/>
        </p:nvSpPr>
        <p:spPr>
          <a:xfrm rot="4504430" flipH="1">
            <a:off x="3302525" y="3939683"/>
            <a:ext cx="543192" cy="1101588"/>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3"/>
        <p:cNvGrpSpPr/>
        <p:nvPr/>
      </p:nvGrpSpPr>
      <p:grpSpPr>
        <a:xfrm>
          <a:off x="0" y="0"/>
          <a:ext cx="0" cy="0"/>
          <a:chOff x="0" y="0"/>
          <a:chExt cx="0" cy="0"/>
        </a:xfrm>
      </p:grpSpPr>
      <p:pic>
        <p:nvPicPr>
          <p:cNvPr id="44" name="Google Shape;44;p4"/>
          <p:cNvPicPr preferRelativeResize="0"/>
          <p:nvPr/>
        </p:nvPicPr>
        <p:blipFill rotWithShape="1">
          <a:blip r:embed="rId2">
            <a:alphaModFix amt="42000"/>
          </a:blip>
          <a:srcRect/>
          <a:stretch/>
        </p:blipFill>
        <p:spPr>
          <a:xfrm>
            <a:off x="0" y="0"/>
            <a:ext cx="9144000" cy="5143500"/>
          </a:xfrm>
          <a:prstGeom prst="rect">
            <a:avLst/>
          </a:prstGeom>
          <a:noFill/>
          <a:ln>
            <a:noFill/>
          </a:ln>
        </p:spPr>
      </p:pic>
      <p:sp>
        <p:nvSpPr>
          <p:cNvPr id="45" name="Google Shape;45;p4"/>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6" name="Google Shape;46;p4"/>
          <p:cNvSpPr txBox="1">
            <a:spLocks noGrp="1"/>
          </p:cNvSpPr>
          <p:nvPr>
            <p:ph type="body" idx="1"/>
          </p:nvPr>
        </p:nvSpPr>
        <p:spPr>
          <a:xfrm>
            <a:off x="720000" y="1143000"/>
            <a:ext cx="7704000" cy="3465300"/>
          </a:xfrm>
          <a:prstGeom prst="rect">
            <a:avLst/>
          </a:prstGeom>
        </p:spPr>
        <p:txBody>
          <a:bodyPr spcFirstLastPara="1" wrap="square" lIns="91425" tIns="91425" rIns="91425" bIns="91425" anchor="b" anchorCtr="0">
            <a:noAutofit/>
          </a:bodyPr>
          <a:lstStyle>
            <a:lvl1pPr marL="457200" lvl="0" indent="-317500" rtl="0">
              <a:lnSpc>
                <a:spcPct val="100000"/>
              </a:lnSpc>
              <a:spcBef>
                <a:spcPts val="0"/>
              </a:spcBef>
              <a:spcAft>
                <a:spcPts val="0"/>
              </a:spcAft>
              <a:buClr>
                <a:schemeClr val="accent3"/>
              </a:buClr>
              <a:buSzPts val="1400"/>
              <a:buAutoNum type="arabicPeriod"/>
              <a:defRPr sz="1200"/>
            </a:lvl1pPr>
            <a:lvl2pPr marL="914400" lvl="1" indent="-317500" rtl="0">
              <a:lnSpc>
                <a:spcPct val="115000"/>
              </a:lnSpc>
              <a:spcBef>
                <a:spcPts val="0"/>
              </a:spcBef>
              <a:spcAft>
                <a:spcPts val="0"/>
              </a:spcAft>
              <a:buSzPts val="1400"/>
              <a:buAutoNum type="alphaLcPeriod"/>
              <a:defRPr/>
            </a:lvl2pPr>
            <a:lvl3pPr marL="1371600" lvl="2" indent="-317500" rtl="0">
              <a:lnSpc>
                <a:spcPct val="115000"/>
              </a:lnSpc>
              <a:spcBef>
                <a:spcPts val="0"/>
              </a:spcBef>
              <a:spcAft>
                <a:spcPts val="0"/>
              </a:spcAft>
              <a:buSzPts val="1400"/>
              <a:buAutoNum type="romanLcPeriod"/>
              <a:defRPr/>
            </a:lvl3pPr>
            <a:lvl4pPr marL="1828800" lvl="3" indent="-317500" rtl="0">
              <a:lnSpc>
                <a:spcPct val="115000"/>
              </a:lnSpc>
              <a:spcBef>
                <a:spcPts val="0"/>
              </a:spcBef>
              <a:spcAft>
                <a:spcPts val="0"/>
              </a:spcAft>
              <a:buSzPts val="1400"/>
              <a:buAutoNum type="arabicPeriod"/>
              <a:defRPr/>
            </a:lvl4pPr>
            <a:lvl5pPr marL="2286000" lvl="4" indent="-317500" rtl="0">
              <a:lnSpc>
                <a:spcPct val="115000"/>
              </a:lnSpc>
              <a:spcBef>
                <a:spcPts val="0"/>
              </a:spcBef>
              <a:spcAft>
                <a:spcPts val="0"/>
              </a:spcAft>
              <a:buSzPts val="1400"/>
              <a:buAutoNum type="alphaLcPeriod"/>
              <a:defRPr/>
            </a:lvl5pPr>
            <a:lvl6pPr marL="2743200" lvl="5" indent="-317500" rtl="0">
              <a:lnSpc>
                <a:spcPct val="115000"/>
              </a:lnSpc>
              <a:spcBef>
                <a:spcPts val="0"/>
              </a:spcBef>
              <a:spcAft>
                <a:spcPts val="0"/>
              </a:spcAft>
              <a:buSzPts val="1400"/>
              <a:buAutoNum type="romanLcPeriod"/>
              <a:defRPr/>
            </a:lvl6pPr>
            <a:lvl7pPr marL="3200400" lvl="6" indent="-317500" rtl="0">
              <a:lnSpc>
                <a:spcPct val="115000"/>
              </a:lnSpc>
              <a:spcBef>
                <a:spcPts val="0"/>
              </a:spcBef>
              <a:spcAft>
                <a:spcPts val="0"/>
              </a:spcAft>
              <a:buSzPts val="1400"/>
              <a:buAutoNum type="arabicPeriod"/>
              <a:defRPr/>
            </a:lvl7pPr>
            <a:lvl8pPr marL="3657600" lvl="7" indent="-317500" rtl="0">
              <a:lnSpc>
                <a:spcPct val="115000"/>
              </a:lnSpc>
              <a:spcBef>
                <a:spcPts val="0"/>
              </a:spcBef>
              <a:spcAft>
                <a:spcPts val="0"/>
              </a:spcAft>
              <a:buSzPts val="1400"/>
              <a:buAutoNum type="alphaLcPeriod"/>
              <a:defRPr/>
            </a:lvl8pPr>
            <a:lvl9pPr marL="4114800" lvl="8" indent="-317500" rtl="0">
              <a:lnSpc>
                <a:spcPct val="115000"/>
              </a:lnSpc>
              <a:spcBef>
                <a:spcPts val="0"/>
              </a:spcBef>
              <a:spcAft>
                <a:spcPts val="0"/>
              </a:spcAft>
              <a:buSzPts val="1400"/>
              <a:buAutoNum type="romanLcPeriod"/>
              <a:defRPr/>
            </a:lvl9pPr>
          </a:lstStyle>
          <a:p>
            <a:endParaRPr/>
          </a:p>
        </p:txBody>
      </p:sp>
      <p:sp>
        <p:nvSpPr>
          <p:cNvPr id="47" name="Google Shape;47;p4"/>
          <p:cNvSpPr/>
          <p:nvPr/>
        </p:nvSpPr>
        <p:spPr>
          <a:xfrm rot="4571280">
            <a:off x="764561" y="120676"/>
            <a:ext cx="542880" cy="1100957"/>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rot="-3524824">
            <a:off x="8698846" y="4058077"/>
            <a:ext cx="542827" cy="1100848"/>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rot="-5825275" flipH="1">
            <a:off x="8041698" y="-79335"/>
            <a:ext cx="542927" cy="1101051"/>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2091425" y="245638"/>
            <a:ext cx="152613" cy="164062"/>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491575" y="1751335"/>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rot="2700000">
            <a:off x="526210" y="4794754"/>
            <a:ext cx="152309" cy="163735"/>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7373775" y="159913"/>
            <a:ext cx="152613" cy="164062"/>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rot="-2830679">
            <a:off x="8644287" y="951903"/>
            <a:ext cx="152760" cy="164221"/>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8609863" y="3446035"/>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_1">
    <p:spTree>
      <p:nvGrpSpPr>
        <p:cNvPr id="1" name="Shape 404"/>
        <p:cNvGrpSpPr/>
        <p:nvPr/>
      </p:nvGrpSpPr>
      <p:grpSpPr>
        <a:xfrm>
          <a:off x="0" y="0"/>
          <a:ext cx="0" cy="0"/>
          <a:chOff x="0" y="0"/>
          <a:chExt cx="0" cy="0"/>
        </a:xfrm>
      </p:grpSpPr>
      <p:pic>
        <p:nvPicPr>
          <p:cNvPr id="405" name="Google Shape;405;p31"/>
          <p:cNvPicPr preferRelativeResize="0"/>
          <p:nvPr/>
        </p:nvPicPr>
        <p:blipFill rotWithShape="1">
          <a:blip r:embed="rId2">
            <a:alphaModFix amt="42000"/>
          </a:blip>
          <a:srcRect/>
          <a:stretch/>
        </p:blipFill>
        <p:spPr>
          <a:xfrm>
            <a:off x="0" y="0"/>
            <a:ext cx="9144000" cy="5143500"/>
          </a:xfrm>
          <a:prstGeom prst="rect">
            <a:avLst/>
          </a:prstGeom>
          <a:noFill/>
          <a:ln>
            <a:noFill/>
          </a:ln>
        </p:spPr>
      </p:pic>
      <p:sp>
        <p:nvSpPr>
          <p:cNvPr id="406" name="Google Shape;406;p31"/>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07" name="Google Shape;407;p31"/>
          <p:cNvSpPr txBox="1">
            <a:spLocks noGrp="1"/>
          </p:cNvSpPr>
          <p:nvPr>
            <p:ph type="body" idx="1"/>
          </p:nvPr>
        </p:nvSpPr>
        <p:spPr>
          <a:xfrm>
            <a:off x="4657725" y="1371600"/>
            <a:ext cx="3766200" cy="3237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2"/>
              </a:buClr>
              <a:buSzPts val="1400"/>
              <a:buChar char="●"/>
              <a:defRPr>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408" name="Google Shape;408;p31"/>
          <p:cNvSpPr txBox="1">
            <a:spLocks noGrp="1"/>
          </p:cNvSpPr>
          <p:nvPr>
            <p:ph type="body" idx="2"/>
          </p:nvPr>
        </p:nvSpPr>
        <p:spPr>
          <a:xfrm>
            <a:off x="720000" y="1371600"/>
            <a:ext cx="3766200" cy="3237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2"/>
              </a:buClr>
              <a:buSzPts val="1400"/>
              <a:buChar char="●"/>
              <a:defRPr>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409" name="Google Shape;409;p31"/>
          <p:cNvSpPr/>
          <p:nvPr/>
        </p:nvSpPr>
        <p:spPr>
          <a:xfrm rot="5912491">
            <a:off x="478652" y="4762"/>
            <a:ext cx="542997" cy="1101192"/>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1"/>
          <p:cNvSpPr/>
          <p:nvPr/>
        </p:nvSpPr>
        <p:spPr>
          <a:xfrm>
            <a:off x="1496475" y="358422"/>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1"/>
          <p:cNvSpPr/>
          <p:nvPr/>
        </p:nvSpPr>
        <p:spPr>
          <a:xfrm rot="-834266">
            <a:off x="322471" y="984945"/>
            <a:ext cx="152742" cy="164201"/>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1"/>
          <p:cNvSpPr/>
          <p:nvPr/>
        </p:nvSpPr>
        <p:spPr>
          <a:xfrm>
            <a:off x="8720825" y="1130022"/>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1"/>
          <p:cNvSpPr/>
          <p:nvPr/>
        </p:nvSpPr>
        <p:spPr>
          <a:xfrm rot="-1964114">
            <a:off x="7690653" y="226500"/>
            <a:ext cx="152721" cy="164178"/>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1"/>
          <p:cNvSpPr/>
          <p:nvPr/>
        </p:nvSpPr>
        <p:spPr>
          <a:xfrm rot="10800000" flipH="1">
            <a:off x="1115475" y="4658211"/>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1"/>
          <p:cNvSpPr/>
          <p:nvPr/>
        </p:nvSpPr>
        <p:spPr>
          <a:xfrm rot="-9965734" flipH="1">
            <a:off x="455821" y="4249711"/>
            <a:ext cx="152742" cy="164201"/>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1"/>
          <p:cNvSpPr/>
          <p:nvPr/>
        </p:nvSpPr>
        <p:spPr>
          <a:xfrm rot="-8835886" flipH="1">
            <a:off x="7690653" y="4763117"/>
            <a:ext cx="152721" cy="164178"/>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1"/>
          <p:cNvSpPr/>
          <p:nvPr/>
        </p:nvSpPr>
        <p:spPr>
          <a:xfrm rot="-5912491" flipH="1">
            <a:off x="8157402" y="4762"/>
            <a:ext cx="542997" cy="1101192"/>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1"/>
          <p:cNvSpPr/>
          <p:nvPr/>
        </p:nvSpPr>
        <p:spPr>
          <a:xfrm rot="-2700000" flipH="1">
            <a:off x="7968184" y="3781271"/>
            <a:ext cx="542946" cy="1101090"/>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_1">
    <p:spTree>
      <p:nvGrpSpPr>
        <p:cNvPr id="1" name="Shape 419"/>
        <p:cNvGrpSpPr/>
        <p:nvPr/>
      </p:nvGrpSpPr>
      <p:grpSpPr>
        <a:xfrm>
          <a:off x="0" y="0"/>
          <a:ext cx="0" cy="0"/>
          <a:chOff x="0" y="0"/>
          <a:chExt cx="0" cy="0"/>
        </a:xfrm>
      </p:grpSpPr>
      <p:pic>
        <p:nvPicPr>
          <p:cNvPr id="420" name="Google Shape;420;p32"/>
          <p:cNvPicPr preferRelativeResize="0"/>
          <p:nvPr/>
        </p:nvPicPr>
        <p:blipFill rotWithShape="1">
          <a:blip r:embed="rId2">
            <a:alphaModFix amt="42000"/>
          </a:blip>
          <a:srcRect/>
          <a:stretch/>
        </p:blipFill>
        <p:spPr>
          <a:xfrm>
            <a:off x="0" y="0"/>
            <a:ext cx="9144000" cy="5143500"/>
          </a:xfrm>
          <a:prstGeom prst="rect">
            <a:avLst/>
          </a:prstGeom>
          <a:noFill/>
          <a:ln>
            <a:noFill/>
          </a:ln>
        </p:spPr>
      </p:pic>
      <p:sp>
        <p:nvSpPr>
          <p:cNvPr id="421" name="Google Shape;421;p32"/>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22" name="Google Shape;422;p32"/>
          <p:cNvSpPr txBox="1">
            <a:spLocks noGrp="1"/>
          </p:cNvSpPr>
          <p:nvPr>
            <p:ph type="subTitle" idx="1"/>
          </p:nvPr>
        </p:nvSpPr>
        <p:spPr>
          <a:xfrm>
            <a:off x="720000" y="1549325"/>
            <a:ext cx="3994800" cy="48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300">
                <a:solidFill>
                  <a:schemeClr val="accent3"/>
                </a:solidFill>
                <a:latin typeface="Londrina Solid"/>
                <a:ea typeface="Londrina Solid"/>
                <a:cs typeface="Londrina Solid"/>
                <a:sym typeface="Londrina Solid"/>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423" name="Google Shape;423;p32"/>
          <p:cNvSpPr txBox="1">
            <a:spLocks noGrp="1"/>
          </p:cNvSpPr>
          <p:nvPr>
            <p:ph type="subTitle" idx="2"/>
          </p:nvPr>
        </p:nvSpPr>
        <p:spPr>
          <a:xfrm>
            <a:off x="720025" y="2031908"/>
            <a:ext cx="3991200" cy="87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424" name="Google Shape;424;p32"/>
          <p:cNvSpPr txBox="1">
            <a:spLocks noGrp="1"/>
          </p:cNvSpPr>
          <p:nvPr>
            <p:ph type="subTitle" idx="3"/>
          </p:nvPr>
        </p:nvSpPr>
        <p:spPr>
          <a:xfrm>
            <a:off x="720000" y="2972516"/>
            <a:ext cx="3994800" cy="48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300">
                <a:solidFill>
                  <a:schemeClr val="accent3"/>
                </a:solidFill>
                <a:latin typeface="Londrina Solid"/>
                <a:ea typeface="Londrina Solid"/>
                <a:cs typeface="Londrina Solid"/>
                <a:sym typeface="Londrina Solid"/>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425" name="Google Shape;425;p32"/>
          <p:cNvSpPr txBox="1">
            <a:spLocks noGrp="1"/>
          </p:cNvSpPr>
          <p:nvPr>
            <p:ph type="subTitle" idx="4"/>
          </p:nvPr>
        </p:nvSpPr>
        <p:spPr>
          <a:xfrm>
            <a:off x="720000" y="3455100"/>
            <a:ext cx="3994800" cy="87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426" name="Google Shape;426;p32"/>
          <p:cNvSpPr/>
          <p:nvPr/>
        </p:nvSpPr>
        <p:spPr>
          <a:xfrm rot="5991879">
            <a:off x="702066" y="247688"/>
            <a:ext cx="542940" cy="1101077"/>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rot="-1530609">
            <a:off x="1629019" y="247647"/>
            <a:ext cx="152510" cy="163952"/>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478250" y="1447097"/>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rot="-5991879" flipH="1">
            <a:off x="7898984" y="323888"/>
            <a:ext cx="542940" cy="1101077"/>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rot="1530609" flipH="1">
            <a:off x="8379287" y="1621297"/>
            <a:ext cx="152510" cy="163952"/>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flipH="1">
            <a:off x="7530674" y="342647"/>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rot="4808121" flipH="1">
            <a:off x="3651254" y="4184588"/>
            <a:ext cx="542940" cy="1101077"/>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rot="-1530609">
            <a:off x="4607394" y="4729347"/>
            <a:ext cx="152510" cy="163952"/>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434"/>
        <p:cNvGrpSpPr/>
        <p:nvPr/>
      </p:nvGrpSpPr>
      <p:grpSpPr>
        <a:xfrm>
          <a:off x="0" y="0"/>
          <a:ext cx="0" cy="0"/>
          <a:chOff x="0" y="0"/>
          <a:chExt cx="0" cy="0"/>
        </a:xfrm>
      </p:grpSpPr>
      <p:pic>
        <p:nvPicPr>
          <p:cNvPr id="435" name="Google Shape;435;p33"/>
          <p:cNvPicPr preferRelativeResize="0"/>
          <p:nvPr/>
        </p:nvPicPr>
        <p:blipFill rotWithShape="1">
          <a:blip r:embed="rId2">
            <a:alphaModFix amt="42000"/>
          </a:blip>
          <a:srcRect/>
          <a:stretch/>
        </p:blipFill>
        <p:spPr>
          <a:xfrm>
            <a:off x="0" y="0"/>
            <a:ext cx="9144000" cy="5143500"/>
          </a:xfrm>
          <a:prstGeom prst="rect">
            <a:avLst/>
          </a:prstGeom>
          <a:noFill/>
          <a:ln>
            <a:noFill/>
          </a:ln>
        </p:spPr>
      </p:pic>
      <p:sp>
        <p:nvSpPr>
          <p:cNvPr id="436" name="Google Shape;436;p33"/>
          <p:cNvSpPr txBox="1">
            <a:spLocks noGrp="1"/>
          </p:cNvSpPr>
          <p:nvPr>
            <p:ph type="title"/>
          </p:nvPr>
        </p:nvSpPr>
        <p:spPr>
          <a:xfrm>
            <a:off x="924423" y="2925525"/>
            <a:ext cx="2212500" cy="48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300">
                <a:solidFill>
                  <a:schemeClr val="accent3"/>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37" name="Google Shape;437;p33"/>
          <p:cNvSpPr txBox="1">
            <a:spLocks noGrp="1"/>
          </p:cNvSpPr>
          <p:nvPr>
            <p:ph type="subTitle" idx="1"/>
          </p:nvPr>
        </p:nvSpPr>
        <p:spPr>
          <a:xfrm>
            <a:off x="924423" y="3390850"/>
            <a:ext cx="2212500" cy="75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8" name="Google Shape;438;p33"/>
          <p:cNvSpPr txBox="1">
            <a:spLocks noGrp="1"/>
          </p:cNvSpPr>
          <p:nvPr>
            <p:ph type="title" idx="2"/>
          </p:nvPr>
        </p:nvSpPr>
        <p:spPr>
          <a:xfrm>
            <a:off x="3465750" y="2925525"/>
            <a:ext cx="2212500" cy="48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300">
                <a:solidFill>
                  <a:schemeClr val="accent3"/>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39" name="Google Shape;439;p33"/>
          <p:cNvSpPr txBox="1">
            <a:spLocks noGrp="1"/>
          </p:cNvSpPr>
          <p:nvPr>
            <p:ph type="subTitle" idx="3"/>
          </p:nvPr>
        </p:nvSpPr>
        <p:spPr>
          <a:xfrm>
            <a:off x="3465750" y="3390850"/>
            <a:ext cx="2212500" cy="75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0" name="Google Shape;440;p33"/>
          <p:cNvSpPr txBox="1">
            <a:spLocks noGrp="1"/>
          </p:cNvSpPr>
          <p:nvPr>
            <p:ph type="title" idx="4"/>
          </p:nvPr>
        </p:nvSpPr>
        <p:spPr>
          <a:xfrm>
            <a:off x="6007077" y="2925525"/>
            <a:ext cx="2212500" cy="48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300">
                <a:solidFill>
                  <a:schemeClr val="accent3"/>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41" name="Google Shape;441;p33"/>
          <p:cNvSpPr txBox="1">
            <a:spLocks noGrp="1"/>
          </p:cNvSpPr>
          <p:nvPr>
            <p:ph type="subTitle" idx="5"/>
          </p:nvPr>
        </p:nvSpPr>
        <p:spPr>
          <a:xfrm>
            <a:off x="6007077" y="3390850"/>
            <a:ext cx="2212500" cy="75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2" name="Google Shape;442;p33"/>
          <p:cNvSpPr txBox="1">
            <a:spLocks noGrp="1"/>
          </p:cNvSpPr>
          <p:nvPr>
            <p:ph type="title" idx="6"/>
          </p:nvPr>
        </p:nvSpPr>
        <p:spPr>
          <a:xfrm>
            <a:off x="720000" y="535000"/>
            <a:ext cx="7704000" cy="48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43" name="Google Shape;443;p33"/>
          <p:cNvSpPr/>
          <p:nvPr/>
        </p:nvSpPr>
        <p:spPr>
          <a:xfrm rot="-5912491" flipH="1">
            <a:off x="8210470" y="-58626"/>
            <a:ext cx="542997" cy="1101192"/>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3"/>
          <p:cNvSpPr/>
          <p:nvPr/>
        </p:nvSpPr>
        <p:spPr>
          <a:xfrm rot="2926236">
            <a:off x="421010" y="4257731"/>
            <a:ext cx="543028" cy="1101257"/>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3"/>
          <p:cNvSpPr/>
          <p:nvPr/>
        </p:nvSpPr>
        <p:spPr>
          <a:xfrm rot="6972750">
            <a:off x="394746" y="-15694"/>
            <a:ext cx="543095" cy="1101393"/>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3"/>
          <p:cNvSpPr/>
          <p:nvPr/>
        </p:nvSpPr>
        <p:spPr>
          <a:xfrm flipH="1">
            <a:off x="7437852" y="358422"/>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3"/>
          <p:cNvSpPr/>
          <p:nvPr/>
        </p:nvSpPr>
        <p:spPr>
          <a:xfrm rot="834266" flipH="1">
            <a:off x="8680706" y="984945"/>
            <a:ext cx="152742" cy="164201"/>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3"/>
          <p:cNvSpPr/>
          <p:nvPr/>
        </p:nvSpPr>
        <p:spPr>
          <a:xfrm flipH="1">
            <a:off x="8646290" y="4173635"/>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3"/>
          <p:cNvSpPr/>
          <p:nvPr/>
        </p:nvSpPr>
        <p:spPr>
          <a:xfrm flipH="1">
            <a:off x="365902" y="1206222"/>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3"/>
          <p:cNvSpPr/>
          <p:nvPr/>
        </p:nvSpPr>
        <p:spPr>
          <a:xfrm rot="1964114" flipH="1">
            <a:off x="1312545" y="226500"/>
            <a:ext cx="152721" cy="164178"/>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rot="1964114" flipH="1">
            <a:off x="451307" y="4154725"/>
            <a:ext cx="152721" cy="164178"/>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rot="-3197591" flipH="1">
            <a:off x="8190228" y="4257602"/>
            <a:ext cx="543160" cy="1101524"/>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453"/>
        <p:cNvGrpSpPr/>
        <p:nvPr/>
      </p:nvGrpSpPr>
      <p:grpSpPr>
        <a:xfrm>
          <a:off x="0" y="0"/>
          <a:ext cx="0" cy="0"/>
          <a:chOff x="0" y="0"/>
          <a:chExt cx="0" cy="0"/>
        </a:xfrm>
      </p:grpSpPr>
      <p:pic>
        <p:nvPicPr>
          <p:cNvPr id="454" name="Google Shape;454;p34"/>
          <p:cNvPicPr preferRelativeResize="0"/>
          <p:nvPr/>
        </p:nvPicPr>
        <p:blipFill rotWithShape="1">
          <a:blip r:embed="rId2">
            <a:alphaModFix amt="42000"/>
          </a:blip>
          <a:srcRect/>
          <a:stretch/>
        </p:blipFill>
        <p:spPr>
          <a:xfrm>
            <a:off x="0" y="0"/>
            <a:ext cx="9144000" cy="5143500"/>
          </a:xfrm>
          <a:prstGeom prst="rect">
            <a:avLst/>
          </a:prstGeom>
          <a:noFill/>
          <a:ln>
            <a:noFill/>
          </a:ln>
        </p:spPr>
      </p:pic>
      <p:sp>
        <p:nvSpPr>
          <p:cNvPr id="455" name="Google Shape;455;p34"/>
          <p:cNvSpPr txBox="1">
            <a:spLocks noGrp="1"/>
          </p:cNvSpPr>
          <p:nvPr>
            <p:ph type="title"/>
          </p:nvPr>
        </p:nvSpPr>
        <p:spPr>
          <a:xfrm>
            <a:off x="720000" y="3384797"/>
            <a:ext cx="2336400" cy="451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300"/>
              <a:buNone/>
              <a:defRPr sz="2300">
                <a:solidFill>
                  <a:schemeClr val="accent3"/>
                </a:solidFill>
              </a:defRPr>
            </a:lvl1pPr>
            <a:lvl2pPr lvl="1" algn="ctr" rtl="0">
              <a:spcBef>
                <a:spcPts val="0"/>
              </a:spcBef>
              <a:spcAft>
                <a:spcPts val="0"/>
              </a:spcAft>
              <a:buClr>
                <a:schemeClr val="accent3"/>
              </a:buClr>
              <a:buSzPts val="2300"/>
              <a:buNone/>
              <a:defRPr sz="2300">
                <a:solidFill>
                  <a:schemeClr val="accent3"/>
                </a:solidFill>
              </a:defRPr>
            </a:lvl2pPr>
            <a:lvl3pPr lvl="2" algn="ctr" rtl="0">
              <a:spcBef>
                <a:spcPts val="0"/>
              </a:spcBef>
              <a:spcAft>
                <a:spcPts val="0"/>
              </a:spcAft>
              <a:buClr>
                <a:schemeClr val="accent3"/>
              </a:buClr>
              <a:buSzPts val="2300"/>
              <a:buNone/>
              <a:defRPr sz="2300">
                <a:solidFill>
                  <a:schemeClr val="accent3"/>
                </a:solidFill>
              </a:defRPr>
            </a:lvl3pPr>
            <a:lvl4pPr lvl="3" algn="ctr" rtl="0">
              <a:spcBef>
                <a:spcPts val="0"/>
              </a:spcBef>
              <a:spcAft>
                <a:spcPts val="0"/>
              </a:spcAft>
              <a:buClr>
                <a:schemeClr val="accent3"/>
              </a:buClr>
              <a:buSzPts val="2300"/>
              <a:buNone/>
              <a:defRPr sz="2300">
                <a:solidFill>
                  <a:schemeClr val="accent3"/>
                </a:solidFill>
              </a:defRPr>
            </a:lvl4pPr>
            <a:lvl5pPr lvl="4" algn="ctr" rtl="0">
              <a:spcBef>
                <a:spcPts val="0"/>
              </a:spcBef>
              <a:spcAft>
                <a:spcPts val="0"/>
              </a:spcAft>
              <a:buClr>
                <a:schemeClr val="accent3"/>
              </a:buClr>
              <a:buSzPts val="2300"/>
              <a:buNone/>
              <a:defRPr sz="2300">
                <a:solidFill>
                  <a:schemeClr val="accent3"/>
                </a:solidFill>
              </a:defRPr>
            </a:lvl5pPr>
            <a:lvl6pPr lvl="5" algn="ctr" rtl="0">
              <a:spcBef>
                <a:spcPts val="0"/>
              </a:spcBef>
              <a:spcAft>
                <a:spcPts val="0"/>
              </a:spcAft>
              <a:buClr>
                <a:schemeClr val="accent3"/>
              </a:buClr>
              <a:buSzPts val="2300"/>
              <a:buNone/>
              <a:defRPr sz="2300">
                <a:solidFill>
                  <a:schemeClr val="accent3"/>
                </a:solidFill>
              </a:defRPr>
            </a:lvl6pPr>
            <a:lvl7pPr lvl="6" algn="ctr" rtl="0">
              <a:spcBef>
                <a:spcPts val="0"/>
              </a:spcBef>
              <a:spcAft>
                <a:spcPts val="0"/>
              </a:spcAft>
              <a:buClr>
                <a:schemeClr val="accent3"/>
              </a:buClr>
              <a:buSzPts val="2300"/>
              <a:buNone/>
              <a:defRPr sz="2300">
                <a:solidFill>
                  <a:schemeClr val="accent3"/>
                </a:solidFill>
              </a:defRPr>
            </a:lvl7pPr>
            <a:lvl8pPr lvl="7" algn="ctr" rtl="0">
              <a:spcBef>
                <a:spcPts val="0"/>
              </a:spcBef>
              <a:spcAft>
                <a:spcPts val="0"/>
              </a:spcAft>
              <a:buClr>
                <a:schemeClr val="accent3"/>
              </a:buClr>
              <a:buSzPts val="2300"/>
              <a:buNone/>
              <a:defRPr sz="2300">
                <a:solidFill>
                  <a:schemeClr val="accent3"/>
                </a:solidFill>
              </a:defRPr>
            </a:lvl8pPr>
            <a:lvl9pPr lvl="8" algn="ctr" rtl="0">
              <a:spcBef>
                <a:spcPts val="0"/>
              </a:spcBef>
              <a:spcAft>
                <a:spcPts val="0"/>
              </a:spcAft>
              <a:buClr>
                <a:schemeClr val="accent3"/>
              </a:buClr>
              <a:buSzPts val="2300"/>
              <a:buNone/>
              <a:defRPr sz="2300">
                <a:solidFill>
                  <a:schemeClr val="accent3"/>
                </a:solidFill>
              </a:defRPr>
            </a:lvl9pPr>
          </a:lstStyle>
          <a:p>
            <a:endParaRPr/>
          </a:p>
        </p:txBody>
      </p:sp>
      <p:sp>
        <p:nvSpPr>
          <p:cNvPr id="456" name="Google Shape;456;p34"/>
          <p:cNvSpPr txBox="1">
            <a:spLocks noGrp="1"/>
          </p:cNvSpPr>
          <p:nvPr>
            <p:ph type="subTitle" idx="1"/>
          </p:nvPr>
        </p:nvSpPr>
        <p:spPr>
          <a:xfrm>
            <a:off x="720000" y="3836277"/>
            <a:ext cx="23364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7" name="Google Shape;457;p34"/>
          <p:cNvSpPr txBox="1">
            <a:spLocks noGrp="1"/>
          </p:cNvSpPr>
          <p:nvPr>
            <p:ph type="title" idx="2"/>
          </p:nvPr>
        </p:nvSpPr>
        <p:spPr>
          <a:xfrm>
            <a:off x="3403798" y="3384797"/>
            <a:ext cx="2336400" cy="451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300"/>
              <a:buNone/>
              <a:defRPr sz="2300">
                <a:solidFill>
                  <a:schemeClr val="accent3"/>
                </a:solidFill>
              </a:defRPr>
            </a:lvl1pPr>
            <a:lvl2pPr lvl="1" algn="ctr" rtl="0">
              <a:spcBef>
                <a:spcPts val="0"/>
              </a:spcBef>
              <a:spcAft>
                <a:spcPts val="0"/>
              </a:spcAft>
              <a:buClr>
                <a:schemeClr val="accent3"/>
              </a:buClr>
              <a:buSzPts val="2300"/>
              <a:buNone/>
              <a:defRPr sz="2300">
                <a:solidFill>
                  <a:schemeClr val="accent3"/>
                </a:solidFill>
              </a:defRPr>
            </a:lvl2pPr>
            <a:lvl3pPr lvl="2" algn="ctr" rtl="0">
              <a:spcBef>
                <a:spcPts val="0"/>
              </a:spcBef>
              <a:spcAft>
                <a:spcPts val="0"/>
              </a:spcAft>
              <a:buClr>
                <a:schemeClr val="accent3"/>
              </a:buClr>
              <a:buSzPts val="2300"/>
              <a:buNone/>
              <a:defRPr sz="2300">
                <a:solidFill>
                  <a:schemeClr val="accent3"/>
                </a:solidFill>
              </a:defRPr>
            </a:lvl3pPr>
            <a:lvl4pPr lvl="3" algn="ctr" rtl="0">
              <a:spcBef>
                <a:spcPts val="0"/>
              </a:spcBef>
              <a:spcAft>
                <a:spcPts val="0"/>
              </a:spcAft>
              <a:buClr>
                <a:schemeClr val="accent3"/>
              </a:buClr>
              <a:buSzPts val="2300"/>
              <a:buNone/>
              <a:defRPr sz="2300">
                <a:solidFill>
                  <a:schemeClr val="accent3"/>
                </a:solidFill>
              </a:defRPr>
            </a:lvl4pPr>
            <a:lvl5pPr lvl="4" algn="ctr" rtl="0">
              <a:spcBef>
                <a:spcPts val="0"/>
              </a:spcBef>
              <a:spcAft>
                <a:spcPts val="0"/>
              </a:spcAft>
              <a:buClr>
                <a:schemeClr val="accent3"/>
              </a:buClr>
              <a:buSzPts val="2300"/>
              <a:buNone/>
              <a:defRPr sz="2300">
                <a:solidFill>
                  <a:schemeClr val="accent3"/>
                </a:solidFill>
              </a:defRPr>
            </a:lvl5pPr>
            <a:lvl6pPr lvl="5" algn="ctr" rtl="0">
              <a:spcBef>
                <a:spcPts val="0"/>
              </a:spcBef>
              <a:spcAft>
                <a:spcPts val="0"/>
              </a:spcAft>
              <a:buClr>
                <a:schemeClr val="accent3"/>
              </a:buClr>
              <a:buSzPts val="2300"/>
              <a:buNone/>
              <a:defRPr sz="2300">
                <a:solidFill>
                  <a:schemeClr val="accent3"/>
                </a:solidFill>
              </a:defRPr>
            </a:lvl6pPr>
            <a:lvl7pPr lvl="6" algn="ctr" rtl="0">
              <a:spcBef>
                <a:spcPts val="0"/>
              </a:spcBef>
              <a:spcAft>
                <a:spcPts val="0"/>
              </a:spcAft>
              <a:buClr>
                <a:schemeClr val="accent3"/>
              </a:buClr>
              <a:buSzPts val="2300"/>
              <a:buNone/>
              <a:defRPr sz="2300">
                <a:solidFill>
                  <a:schemeClr val="accent3"/>
                </a:solidFill>
              </a:defRPr>
            </a:lvl7pPr>
            <a:lvl8pPr lvl="7" algn="ctr" rtl="0">
              <a:spcBef>
                <a:spcPts val="0"/>
              </a:spcBef>
              <a:spcAft>
                <a:spcPts val="0"/>
              </a:spcAft>
              <a:buClr>
                <a:schemeClr val="accent3"/>
              </a:buClr>
              <a:buSzPts val="2300"/>
              <a:buNone/>
              <a:defRPr sz="2300">
                <a:solidFill>
                  <a:schemeClr val="accent3"/>
                </a:solidFill>
              </a:defRPr>
            </a:lvl8pPr>
            <a:lvl9pPr lvl="8" algn="ctr" rtl="0">
              <a:spcBef>
                <a:spcPts val="0"/>
              </a:spcBef>
              <a:spcAft>
                <a:spcPts val="0"/>
              </a:spcAft>
              <a:buClr>
                <a:schemeClr val="accent3"/>
              </a:buClr>
              <a:buSzPts val="2300"/>
              <a:buNone/>
              <a:defRPr sz="2300">
                <a:solidFill>
                  <a:schemeClr val="accent3"/>
                </a:solidFill>
              </a:defRPr>
            </a:lvl9pPr>
          </a:lstStyle>
          <a:p>
            <a:endParaRPr/>
          </a:p>
        </p:txBody>
      </p:sp>
      <p:sp>
        <p:nvSpPr>
          <p:cNvPr id="458" name="Google Shape;458;p34"/>
          <p:cNvSpPr txBox="1">
            <a:spLocks noGrp="1"/>
          </p:cNvSpPr>
          <p:nvPr>
            <p:ph type="subTitle" idx="3"/>
          </p:nvPr>
        </p:nvSpPr>
        <p:spPr>
          <a:xfrm>
            <a:off x="3403800" y="3836277"/>
            <a:ext cx="23364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9" name="Google Shape;459;p34"/>
          <p:cNvSpPr txBox="1">
            <a:spLocks noGrp="1"/>
          </p:cNvSpPr>
          <p:nvPr>
            <p:ph type="title" idx="4"/>
          </p:nvPr>
        </p:nvSpPr>
        <p:spPr>
          <a:xfrm>
            <a:off x="6087602" y="3384819"/>
            <a:ext cx="2336400" cy="451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300"/>
              <a:buNone/>
              <a:defRPr sz="2300">
                <a:solidFill>
                  <a:schemeClr val="accent3"/>
                </a:solidFill>
              </a:defRPr>
            </a:lvl1pPr>
            <a:lvl2pPr lvl="1" algn="ctr" rtl="0">
              <a:spcBef>
                <a:spcPts val="0"/>
              </a:spcBef>
              <a:spcAft>
                <a:spcPts val="0"/>
              </a:spcAft>
              <a:buClr>
                <a:schemeClr val="accent3"/>
              </a:buClr>
              <a:buSzPts val="2300"/>
              <a:buNone/>
              <a:defRPr sz="2300">
                <a:solidFill>
                  <a:schemeClr val="accent3"/>
                </a:solidFill>
              </a:defRPr>
            </a:lvl2pPr>
            <a:lvl3pPr lvl="2" algn="ctr" rtl="0">
              <a:spcBef>
                <a:spcPts val="0"/>
              </a:spcBef>
              <a:spcAft>
                <a:spcPts val="0"/>
              </a:spcAft>
              <a:buClr>
                <a:schemeClr val="accent3"/>
              </a:buClr>
              <a:buSzPts val="2300"/>
              <a:buNone/>
              <a:defRPr sz="2300">
                <a:solidFill>
                  <a:schemeClr val="accent3"/>
                </a:solidFill>
              </a:defRPr>
            </a:lvl3pPr>
            <a:lvl4pPr lvl="3" algn="ctr" rtl="0">
              <a:spcBef>
                <a:spcPts val="0"/>
              </a:spcBef>
              <a:spcAft>
                <a:spcPts val="0"/>
              </a:spcAft>
              <a:buClr>
                <a:schemeClr val="accent3"/>
              </a:buClr>
              <a:buSzPts val="2300"/>
              <a:buNone/>
              <a:defRPr sz="2300">
                <a:solidFill>
                  <a:schemeClr val="accent3"/>
                </a:solidFill>
              </a:defRPr>
            </a:lvl4pPr>
            <a:lvl5pPr lvl="4" algn="ctr" rtl="0">
              <a:spcBef>
                <a:spcPts val="0"/>
              </a:spcBef>
              <a:spcAft>
                <a:spcPts val="0"/>
              </a:spcAft>
              <a:buClr>
                <a:schemeClr val="accent3"/>
              </a:buClr>
              <a:buSzPts val="2300"/>
              <a:buNone/>
              <a:defRPr sz="2300">
                <a:solidFill>
                  <a:schemeClr val="accent3"/>
                </a:solidFill>
              </a:defRPr>
            </a:lvl5pPr>
            <a:lvl6pPr lvl="5" algn="ctr" rtl="0">
              <a:spcBef>
                <a:spcPts val="0"/>
              </a:spcBef>
              <a:spcAft>
                <a:spcPts val="0"/>
              </a:spcAft>
              <a:buClr>
                <a:schemeClr val="accent3"/>
              </a:buClr>
              <a:buSzPts val="2300"/>
              <a:buNone/>
              <a:defRPr sz="2300">
                <a:solidFill>
                  <a:schemeClr val="accent3"/>
                </a:solidFill>
              </a:defRPr>
            </a:lvl6pPr>
            <a:lvl7pPr lvl="6" algn="ctr" rtl="0">
              <a:spcBef>
                <a:spcPts val="0"/>
              </a:spcBef>
              <a:spcAft>
                <a:spcPts val="0"/>
              </a:spcAft>
              <a:buClr>
                <a:schemeClr val="accent3"/>
              </a:buClr>
              <a:buSzPts val="2300"/>
              <a:buNone/>
              <a:defRPr sz="2300">
                <a:solidFill>
                  <a:schemeClr val="accent3"/>
                </a:solidFill>
              </a:defRPr>
            </a:lvl7pPr>
            <a:lvl8pPr lvl="7" algn="ctr" rtl="0">
              <a:spcBef>
                <a:spcPts val="0"/>
              </a:spcBef>
              <a:spcAft>
                <a:spcPts val="0"/>
              </a:spcAft>
              <a:buClr>
                <a:schemeClr val="accent3"/>
              </a:buClr>
              <a:buSzPts val="2300"/>
              <a:buNone/>
              <a:defRPr sz="2300">
                <a:solidFill>
                  <a:schemeClr val="accent3"/>
                </a:solidFill>
              </a:defRPr>
            </a:lvl8pPr>
            <a:lvl9pPr lvl="8" algn="ctr" rtl="0">
              <a:spcBef>
                <a:spcPts val="0"/>
              </a:spcBef>
              <a:spcAft>
                <a:spcPts val="0"/>
              </a:spcAft>
              <a:buClr>
                <a:schemeClr val="accent3"/>
              </a:buClr>
              <a:buSzPts val="2300"/>
              <a:buNone/>
              <a:defRPr sz="2300">
                <a:solidFill>
                  <a:schemeClr val="accent3"/>
                </a:solidFill>
              </a:defRPr>
            </a:lvl9pPr>
          </a:lstStyle>
          <a:p>
            <a:endParaRPr/>
          </a:p>
        </p:txBody>
      </p:sp>
      <p:sp>
        <p:nvSpPr>
          <p:cNvPr id="460" name="Google Shape;460;p34"/>
          <p:cNvSpPr txBox="1">
            <a:spLocks noGrp="1"/>
          </p:cNvSpPr>
          <p:nvPr>
            <p:ph type="subTitle" idx="5"/>
          </p:nvPr>
        </p:nvSpPr>
        <p:spPr>
          <a:xfrm>
            <a:off x="6087606" y="3836302"/>
            <a:ext cx="23364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1" name="Google Shape;461;p34"/>
          <p:cNvSpPr txBox="1">
            <a:spLocks noGrp="1"/>
          </p:cNvSpPr>
          <p:nvPr>
            <p:ph type="title" idx="6"/>
          </p:nvPr>
        </p:nvSpPr>
        <p:spPr>
          <a:xfrm>
            <a:off x="720000" y="535000"/>
            <a:ext cx="7704000" cy="48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62" name="Google Shape;462;p34"/>
          <p:cNvSpPr/>
          <p:nvPr/>
        </p:nvSpPr>
        <p:spPr>
          <a:xfrm rot="-4571280" flipH="1">
            <a:off x="8063119" y="309251"/>
            <a:ext cx="542880" cy="1100957"/>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4"/>
          <p:cNvSpPr/>
          <p:nvPr/>
        </p:nvSpPr>
        <p:spPr>
          <a:xfrm flipH="1">
            <a:off x="7088422" y="550438"/>
            <a:ext cx="152613" cy="164062"/>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4"/>
          <p:cNvSpPr/>
          <p:nvPr/>
        </p:nvSpPr>
        <p:spPr>
          <a:xfrm flipH="1">
            <a:off x="367797" y="4618013"/>
            <a:ext cx="152613" cy="164062"/>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4"/>
          <p:cNvSpPr/>
          <p:nvPr/>
        </p:nvSpPr>
        <p:spPr>
          <a:xfrm flipH="1">
            <a:off x="8623981" y="1577160"/>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4"/>
          <p:cNvSpPr/>
          <p:nvPr/>
        </p:nvSpPr>
        <p:spPr>
          <a:xfrm rot="-2700000" flipH="1">
            <a:off x="8658628" y="4647884"/>
            <a:ext cx="152309" cy="163735"/>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4"/>
          <p:cNvSpPr/>
          <p:nvPr/>
        </p:nvSpPr>
        <p:spPr>
          <a:xfrm flipH="1">
            <a:off x="4461131" y="4796610"/>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4"/>
          <p:cNvSpPr/>
          <p:nvPr/>
        </p:nvSpPr>
        <p:spPr>
          <a:xfrm rot="4571280">
            <a:off x="548820" y="309251"/>
            <a:ext cx="542880" cy="1100957"/>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4"/>
          <p:cNvSpPr/>
          <p:nvPr/>
        </p:nvSpPr>
        <p:spPr>
          <a:xfrm>
            <a:off x="421534" y="1558288"/>
            <a:ext cx="152613" cy="164062"/>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4"/>
          <p:cNvSpPr/>
          <p:nvPr/>
        </p:nvSpPr>
        <p:spPr>
          <a:xfrm>
            <a:off x="1718947" y="569310"/>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471"/>
        <p:cNvGrpSpPr/>
        <p:nvPr/>
      </p:nvGrpSpPr>
      <p:grpSpPr>
        <a:xfrm>
          <a:off x="0" y="0"/>
          <a:ext cx="0" cy="0"/>
          <a:chOff x="0" y="0"/>
          <a:chExt cx="0" cy="0"/>
        </a:xfrm>
      </p:grpSpPr>
      <p:pic>
        <p:nvPicPr>
          <p:cNvPr id="472" name="Google Shape;472;p35"/>
          <p:cNvPicPr preferRelativeResize="0"/>
          <p:nvPr/>
        </p:nvPicPr>
        <p:blipFill rotWithShape="1">
          <a:blip r:embed="rId2">
            <a:alphaModFix amt="42000"/>
          </a:blip>
          <a:srcRect/>
          <a:stretch/>
        </p:blipFill>
        <p:spPr>
          <a:xfrm>
            <a:off x="0" y="0"/>
            <a:ext cx="9144000" cy="5143500"/>
          </a:xfrm>
          <a:prstGeom prst="rect">
            <a:avLst/>
          </a:prstGeom>
          <a:noFill/>
          <a:ln>
            <a:noFill/>
          </a:ln>
        </p:spPr>
      </p:pic>
      <p:sp>
        <p:nvSpPr>
          <p:cNvPr id="473" name="Google Shape;473;p35"/>
          <p:cNvSpPr txBox="1">
            <a:spLocks noGrp="1"/>
          </p:cNvSpPr>
          <p:nvPr>
            <p:ph type="title"/>
          </p:nvPr>
        </p:nvSpPr>
        <p:spPr>
          <a:xfrm>
            <a:off x="2192450" y="1673750"/>
            <a:ext cx="2214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300">
                <a:solidFill>
                  <a:schemeClr val="accent3"/>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74" name="Google Shape;474;p35"/>
          <p:cNvSpPr txBox="1">
            <a:spLocks noGrp="1"/>
          </p:cNvSpPr>
          <p:nvPr>
            <p:ph type="subTitle" idx="1"/>
          </p:nvPr>
        </p:nvSpPr>
        <p:spPr>
          <a:xfrm>
            <a:off x="2192450" y="2184075"/>
            <a:ext cx="2214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5" name="Google Shape;475;p35"/>
          <p:cNvSpPr txBox="1">
            <a:spLocks noGrp="1"/>
          </p:cNvSpPr>
          <p:nvPr>
            <p:ph type="title" idx="2"/>
          </p:nvPr>
        </p:nvSpPr>
        <p:spPr>
          <a:xfrm>
            <a:off x="4736658" y="1673750"/>
            <a:ext cx="2214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300">
                <a:solidFill>
                  <a:schemeClr val="accent3"/>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76" name="Google Shape;476;p35"/>
          <p:cNvSpPr txBox="1">
            <a:spLocks noGrp="1"/>
          </p:cNvSpPr>
          <p:nvPr>
            <p:ph type="subTitle" idx="3"/>
          </p:nvPr>
        </p:nvSpPr>
        <p:spPr>
          <a:xfrm>
            <a:off x="4736658" y="2184075"/>
            <a:ext cx="2214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7" name="Google Shape;477;p35"/>
          <p:cNvSpPr txBox="1">
            <a:spLocks noGrp="1"/>
          </p:cNvSpPr>
          <p:nvPr>
            <p:ph type="title" idx="4"/>
          </p:nvPr>
        </p:nvSpPr>
        <p:spPr>
          <a:xfrm>
            <a:off x="2192450" y="3107150"/>
            <a:ext cx="2214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300">
                <a:solidFill>
                  <a:schemeClr val="accent3"/>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78" name="Google Shape;478;p35"/>
          <p:cNvSpPr txBox="1">
            <a:spLocks noGrp="1"/>
          </p:cNvSpPr>
          <p:nvPr>
            <p:ph type="subTitle" idx="5"/>
          </p:nvPr>
        </p:nvSpPr>
        <p:spPr>
          <a:xfrm>
            <a:off x="2192450" y="3617475"/>
            <a:ext cx="2214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9" name="Google Shape;479;p35"/>
          <p:cNvSpPr txBox="1">
            <a:spLocks noGrp="1"/>
          </p:cNvSpPr>
          <p:nvPr>
            <p:ph type="title" idx="6"/>
          </p:nvPr>
        </p:nvSpPr>
        <p:spPr>
          <a:xfrm>
            <a:off x="4736658" y="3107150"/>
            <a:ext cx="2214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300">
                <a:solidFill>
                  <a:schemeClr val="accent3"/>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80" name="Google Shape;480;p35"/>
          <p:cNvSpPr txBox="1">
            <a:spLocks noGrp="1"/>
          </p:cNvSpPr>
          <p:nvPr>
            <p:ph type="subTitle" idx="7"/>
          </p:nvPr>
        </p:nvSpPr>
        <p:spPr>
          <a:xfrm>
            <a:off x="4736658" y="3617475"/>
            <a:ext cx="2214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1" name="Google Shape;481;p35"/>
          <p:cNvSpPr txBox="1">
            <a:spLocks noGrp="1"/>
          </p:cNvSpPr>
          <p:nvPr>
            <p:ph type="title" idx="8"/>
          </p:nvPr>
        </p:nvSpPr>
        <p:spPr>
          <a:xfrm>
            <a:off x="720000" y="535000"/>
            <a:ext cx="7704000" cy="48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2" name="Google Shape;482;p35"/>
          <p:cNvSpPr/>
          <p:nvPr/>
        </p:nvSpPr>
        <p:spPr>
          <a:xfrm rot="4571280">
            <a:off x="555011" y="196876"/>
            <a:ext cx="542880" cy="1100957"/>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p:nvPr/>
        </p:nvSpPr>
        <p:spPr>
          <a:xfrm rot="-5825275" flipH="1">
            <a:off x="8090760" y="183390"/>
            <a:ext cx="542927" cy="1101051"/>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5"/>
          <p:cNvSpPr/>
          <p:nvPr/>
        </p:nvSpPr>
        <p:spPr>
          <a:xfrm rot="2166447">
            <a:off x="8488131" y="1472125"/>
            <a:ext cx="152433" cy="163869"/>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5"/>
          <p:cNvSpPr/>
          <p:nvPr/>
        </p:nvSpPr>
        <p:spPr>
          <a:xfrm rot="-1530609">
            <a:off x="8411869" y="4731747"/>
            <a:ext cx="152510" cy="163952"/>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rot="-1530609">
            <a:off x="1304919" y="163172"/>
            <a:ext cx="152510" cy="163952"/>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rot="-392423">
            <a:off x="302078" y="4196950"/>
            <a:ext cx="152640" cy="164092"/>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267600" y="1665172"/>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630975" y="4750547"/>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rot="804576">
            <a:off x="8674099" y="4218663"/>
            <a:ext cx="221923" cy="126538"/>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91" name="Google Shape;491;p35"/>
          <p:cNvSpPr/>
          <p:nvPr/>
        </p:nvSpPr>
        <p:spPr>
          <a:xfrm>
            <a:off x="7665575" y="225997"/>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492"/>
        <p:cNvGrpSpPr/>
        <p:nvPr/>
      </p:nvGrpSpPr>
      <p:grpSpPr>
        <a:xfrm>
          <a:off x="0" y="0"/>
          <a:ext cx="0" cy="0"/>
          <a:chOff x="0" y="0"/>
          <a:chExt cx="0" cy="0"/>
        </a:xfrm>
      </p:grpSpPr>
      <p:pic>
        <p:nvPicPr>
          <p:cNvPr id="493" name="Google Shape;493;p36"/>
          <p:cNvPicPr preferRelativeResize="0"/>
          <p:nvPr/>
        </p:nvPicPr>
        <p:blipFill rotWithShape="1">
          <a:blip r:embed="rId2">
            <a:alphaModFix amt="42000"/>
          </a:blip>
          <a:srcRect/>
          <a:stretch/>
        </p:blipFill>
        <p:spPr>
          <a:xfrm>
            <a:off x="0" y="0"/>
            <a:ext cx="9144000" cy="5143500"/>
          </a:xfrm>
          <a:prstGeom prst="rect">
            <a:avLst/>
          </a:prstGeom>
          <a:noFill/>
          <a:ln>
            <a:noFill/>
          </a:ln>
        </p:spPr>
      </p:pic>
      <p:sp>
        <p:nvSpPr>
          <p:cNvPr id="494" name="Google Shape;494;p36"/>
          <p:cNvSpPr txBox="1">
            <a:spLocks noGrp="1"/>
          </p:cNvSpPr>
          <p:nvPr>
            <p:ph type="title"/>
          </p:nvPr>
        </p:nvSpPr>
        <p:spPr>
          <a:xfrm>
            <a:off x="1119275" y="1989125"/>
            <a:ext cx="2066400" cy="37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300">
                <a:solidFill>
                  <a:schemeClr val="accent3"/>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95" name="Google Shape;495;p36"/>
          <p:cNvSpPr txBox="1">
            <a:spLocks noGrp="1"/>
          </p:cNvSpPr>
          <p:nvPr>
            <p:ph type="subTitle" idx="1"/>
          </p:nvPr>
        </p:nvSpPr>
        <p:spPr>
          <a:xfrm>
            <a:off x="1119275" y="2345575"/>
            <a:ext cx="206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6" name="Google Shape;496;p36"/>
          <p:cNvSpPr txBox="1">
            <a:spLocks noGrp="1"/>
          </p:cNvSpPr>
          <p:nvPr>
            <p:ph type="title" idx="2"/>
          </p:nvPr>
        </p:nvSpPr>
        <p:spPr>
          <a:xfrm>
            <a:off x="3538797" y="1989125"/>
            <a:ext cx="2066400" cy="37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300">
                <a:solidFill>
                  <a:schemeClr val="accent3"/>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97" name="Google Shape;497;p36"/>
          <p:cNvSpPr txBox="1">
            <a:spLocks noGrp="1"/>
          </p:cNvSpPr>
          <p:nvPr>
            <p:ph type="subTitle" idx="3"/>
          </p:nvPr>
        </p:nvSpPr>
        <p:spPr>
          <a:xfrm>
            <a:off x="3538800" y="2345575"/>
            <a:ext cx="206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8" name="Google Shape;498;p36"/>
          <p:cNvSpPr txBox="1">
            <a:spLocks noGrp="1"/>
          </p:cNvSpPr>
          <p:nvPr>
            <p:ph type="title" idx="4"/>
          </p:nvPr>
        </p:nvSpPr>
        <p:spPr>
          <a:xfrm>
            <a:off x="1119275" y="3767275"/>
            <a:ext cx="2066400" cy="37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300">
                <a:solidFill>
                  <a:schemeClr val="accent3"/>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99" name="Google Shape;499;p36"/>
          <p:cNvSpPr txBox="1">
            <a:spLocks noGrp="1"/>
          </p:cNvSpPr>
          <p:nvPr>
            <p:ph type="subTitle" idx="5"/>
          </p:nvPr>
        </p:nvSpPr>
        <p:spPr>
          <a:xfrm>
            <a:off x="1119275" y="4123700"/>
            <a:ext cx="206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0" name="Google Shape;500;p36"/>
          <p:cNvSpPr txBox="1">
            <a:spLocks noGrp="1"/>
          </p:cNvSpPr>
          <p:nvPr>
            <p:ph type="title" idx="6"/>
          </p:nvPr>
        </p:nvSpPr>
        <p:spPr>
          <a:xfrm>
            <a:off x="3538798" y="3767275"/>
            <a:ext cx="2066400" cy="37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300">
                <a:solidFill>
                  <a:schemeClr val="accent3"/>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01" name="Google Shape;501;p36"/>
          <p:cNvSpPr txBox="1">
            <a:spLocks noGrp="1"/>
          </p:cNvSpPr>
          <p:nvPr>
            <p:ph type="subTitle" idx="7"/>
          </p:nvPr>
        </p:nvSpPr>
        <p:spPr>
          <a:xfrm>
            <a:off x="3538800" y="4123700"/>
            <a:ext cx="206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2" name="Google Shape;502;p36"/>
          <p:cNvSpPr txBox="1">
            <a:spLocks noGrp="1"/>
          </p:cNvSpPr>
          <p:nvPr>
            <p:ph type="title" idx="8"/>
          </p:nvPr>
        </p:nvSpPr>
        <p:spPr>
          <a:xfrm>
            <a:off x="5958326" y="1989125"/>
            <a:ext cx="2066400" cy="37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300">
                <a:solidFill>
                  <a:schemeClr val="accent3"/>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03" name="Google Shape;503;p36"/>
          <p:cNvSpPr txBox="1">
            <a:spLocks noGrp="1"/>
          </p:cNvSpPr>
          <p:nvPr>
            <p:ph type="subTitle" idx="9"/>
          </p:nvPr>
        </p:nvSpPr>
        <p:spPr>
          <a:xfrm>
            <a:off x="5958331" y="2345575"/>
            <a:ext cx="206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4" name="Google Shape;504;p36"/>
          <p:cNvSpPr txBox="1">
            <a:spLocks noGrp="1"/>
          </p:cNvSpPr>
          <p:nvPr>
            <p:ph type="title" idx="13"/>
          </p:nvPr>
        </p:nvSpPr>
        <p:spPr>
          <a:xfrm>
            <a:off x="5958327" y="3767275"/>
            <a:ext cx="2066400" cy="37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300">
                <a:solidFill>
                  <a:schemeClr val="accent3"/>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05" name="Google Shape;505;p36"/>
          <p:cNvSpPr txBox="1">
            <a:spLocks noGrp="1"/>
          </p:cNvSpPr>
          <p:nvPr>
            <p:ph type="subTitle" idx="14"/>
          </p:nvPr>
        </p:nvSpPr>
        <p:spPr>
          <a:xfrm>
            <a:off x="5958331" y="4123700"/>
            <a:ext cx="206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6" name="Google Shape;506;p36"/>
          <p:cNvSpPr txBox="1">
            <a:spLocks noGrp="1"/>
          </p:cNvSpPr>
          <p:nvPr>
            <p:ph type="title" idx="15"/>
          </p:nvPr>
        </p:nvSpPr>
        <p:spPr>
          <a:xfrm>
            <a:off x="720000" y="535000"/>
            <a:ext cx="7704000" cy="48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07" name="Google Shape;507;p36"/>
          <p:cNvSpPr/>
          <p:nvPr/>
        </p:nvSpPr>
        <p:spPr>
          <a:xfrm rot="-4571280" flipH="1">
            <a:off x="8025019" y="196876"/>
            <a:ext cx="542880" cy="1100957"/>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6"/>
          <p:cNvSpPr/>
          <p:nvPr/>
        </p:nvSpPr>
        <p:spPr>
          <a:xfrm rot="3524824" flipH="1">
            <a:off x="243187" y="3905677"/>
            <a:ext cx="542827" cy="1100848"/>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6"/>
          <p:cNvSpPr/>
          <p:nvPr/>
        </p:nvSpPr>
        <p:spPr>
          <a:xfrm rot="5825275">
            <a:off x="747835" y="-3135"/>
            <a:ext cx="542927" cy="1101051"/>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6"/>
          <p:cNvSpPr/>
          <p:nvPr/>
        </p:nvSpPr>
        <p:spPr>
          <a:xfrm flipH="1">
            <a:off x="7088422" y="321838"/>
            <a:ext cx="152613" cy="164062"/>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6"/>
          <p:cNvSpPr/>
          <p:nvPr/>
        </p:nvSpPr>
        <p:spPr>
          <a:xfrm flipH="1">
            <a:off x="8428893" y="1505172"/>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6"/>
          <p:cNvSpPr/>
          <p:nvPr/>
        </p:nvSpPr>
        <p:spPr>
          <a:xfrm rot="-2700000" flipH="1">
            <a:off x="8520591" y="4638379"/>
            <a:ext cx="152309" cy="163735"/>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6"/>
          <p:cNvSpPr/>
          <p:nvPr/>
        </p:nvSpPr>
        <p:spPr>
          <a:xfrm flipH="1">
            <a:off x="1806072" y="236113"/>
            <a:ext cx="152613" cy="164062"/>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6"/>
          <p:cNvSpPr/>
          <p:nvPr/>
        </p:nvSpPr>
        <p:spPr>
          <a:xfrm rot="2830679" flipH="1">
            <a:off x="535412" y="1028103"/>
            <a:ext cx="152760" cy="164221"/>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6"/>
          <p:cNvSpPr/>
          <p:nvPr/>
        </p:nvSpPr>
        <p:spPr>
          <a:xfrm flipH="1">
            <a:off x="501006" y="3522235"/>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516"/>
        <p:cNvGrpSpPr/>
        <p:nvPr/>
      </p:nvGrpSpPr>
      <p:grpSpPr>
        <a:xfrm>
          <a:off x="0" y="0"/>
          <a:ext cx="0" cy="0"/>
          <a:chOff x="0" y="0"/>
          <a:chExt cx="0" cy="0"/>
        </a:xfrm>
      </p:grpSpPr>
      <p:pic>
        <p:nvPicPr>
          <p:cNvPr id="517" name="Google Shape;517;p37"/>
          <p:cNvPicPr preferRelativeResize="0"/>
          <p:nvPr/>
        </p:nvPicPr>
        <p:blipFill rotWithShape="1">
          <a:blip r:embed="rId2">
            <a:alphaModFix amt="42000"/>
          </a:blip>
          <a:srcRect/>
          <a:stretch/>
        </p:blipFill>
        <p:spPr>
          <a:xfrm>
            <a:off x="0" y="0"/>
            <a:ext cx="9144000" cy="5143500"/>
          </a:xfrm>
          <a:prstGeom prst="rect">
            <a:avLst/>
          </a:prstGeom>
          <a:noFill/>
          <a:ln>
            <a:noFill/>
          </a:ln>
        </p:spPr>
      </p:pic>
      <p:sp>
        <p:nvSpPr>
          <p:cNvPr id="518" name="Google Shape;518;p37"/>
          <p:cNvSpPr txBox="1">
            <a:spLocks noGrp="1"/>
          </p:cNvSpPr>
          <p:nvPr>
            <p:ph type="title" hasCustomPrompt="1"/>
          </p:nvPr>
        </p:nvSpPr>
        <p:spPr>
          <a:xfrm>
            <a:off x="1284000" y="540000"/>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8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19" name="Google Shape;519;p37"/>
          <p:cNvSpPr txBox="1">
            <a:spLocks noGrp="1"/>
          </p:cNvSpPr>
          <p:nvPr>
            <p:ph type="subTitle" idx="1"/>
          </p:nvPr>
        </p:nvSpPr>
        <p:spPr>
          <a:xfrm>
            <a:off x="1284000" y="1368425"/>
            <a:ext cx="6576000" cy="32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0" name="Google Shape;520;p37"/>
          <p:cNvSpPr txBox="1">
            <a:spLocks noGrp="1"/>
          </p:cNvSpPr>
          <p:nvPr>
            <p:ph type="title" idx="2" hasCustomPrompt="1"/>
          </p:nvPr>
        </p:nvSpPr>
        <p:spPr>
          <a:xfrm>
            <a:off x="1284000" y="1996138"/>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800">
                <a:solidFill>
                  <a:schemeClr val="accent3"/>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21" name="Google Shape;521;p37"/>
          <p:cNvSpPr txBox="1">
            <a:spLocks noGrp="1"/>
          </p:cNvSpPr>
          <p:nvPr>
            <p:ph type="subTitle" idx="3"/>
          </p:nvPr>
        </p:nvSpPr>
        <p:spPr>
          <a:xfrm>
            <a:off x="1284000" y="2824571"/>
            <a:ext cx="6576000" cy="32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2" name="Google Shape;522;p37"/>
          <p:cNvSpPr txBox="1">
            <a:spLocks noGrp="1"/>
          </p:cNvSpPr>
          <p:nvPr>
            <p:ph type="title" idx="4" hasCustomPrompt="1"/>
          </p:nvPr>
        </p:nvSpPr>
        <p:spPr>
          <a:xfrm>
            <a:off x="1284000" y="3452288"/>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800">
                <a:solidFill>
                  <a:schemeClr val="accent2"/>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23" name="Google Shape;523;p37"/>
          <p:cNvSpPr txBox="1">
            <a:spLocks noGrp="1"/>
          </p:cNvSpPr>
          <p:nvPr>
            <p:ph type="subTitle" idx="5"/>
          </p:nvPr>
        </p:nvSpPr>
        <p:spPr>
          <a:xfrm>
            <a:off x="1284000" y="4280597"/>
            <a:ext cx="6576000" cy="32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4" name="Google Shape;524;p37"/>
          <p:cNvSpPr/>
          <p:nvPr/>
        </p:nvSpPr>
        <p:spPr>
          <a:xfrm rot="5922413">
            <a:off x="1506200" y="1896320"/>
            <a:ext cx="542974" cy="1101146"/>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7"/>
          <p:cNvSpPr/>
          <p:nvPr/>
        </p:nvSpPr>
        <p:spPr>
          <a:xfrm rot="-2700000">
            <a:off x="1080647" y="1493262"/>
            <a:ext cx="152309" cy="163735"/>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7"/>
          <p:cNvSpPr/>
          <p:nvPr/>
        </p:nvSpPr>
        <p:spPr>
          <a:xfrm rot="-6532922" flipH="1">
            <a:off x="7258072" y="1799946"/>
            <a:ext cx="543005" cy="1101209"/>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7"/>
          <p:cNvSpPr/>
          <p:nvPr/>
        </p:nvSpPr>
        <p:spPr>
          <a:xfrm flipH="1">
            <a:off x="6876336" y="1511960"/>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7"/>
          <p:cNvSpPr/>
          <p:nvPr/>
        </p:nvSpPr>
        <p:spPr>
          <a:xfrm rot="2700000" flipH="1">
            <a:off x="7329059" y="3413150"/>
            <a:ext cx="152309" cy="163735"/>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7"/>
          <p:cNvSpPr/>
          <p:nvPr/>
        </p:nvSpPr>
        <p:spPr>
          <a:xfrm rot="10800000" flipH="1">
            <a:off x="1165563" y="3376579"/>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7"/>
          <p:cNvSpPr/>
          <p:nvPr/>
        </p:nvSpPr>
        <p:spPr>
          <a:xfrm rot="-4877587">
            <a:off x="8020017" y="3958260"/>
            <a:ext cx="542974" cy="1101146"/>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7"/>
          <p:cNvSpPr/>
          <p:nvPr/>
        </p:nvSpPr>
        <p:spPr>
          <a:xfrm rot="5922413">
            <a:off x="676242" y="-14015"/>
            <a:ext cx="542974" cy="1101146"/>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7"/>
          <p:cNvSpPr/>
          <p:nvPr/>
        </p:nvSpPr>
        <p:spPr>
          <a:xfrm rot="-5922413" flipH="1">
            <a:off x="7980742" y="-15565"/>
            <a:ext cx="542974" cy="1101146"/>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7"/>
          <p:cNvSpPr/>
          <p:nvPr/>
        </p:nvSpPr>
        <p:spPr>
          <a:xfrm rot="4877587" flipH="1">
            <a:off x="712267" y="3882060"/>
            <a:ext cx="542974" cy="1101146"/>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Numbers and text 1">
  <p:cSld name="BLANK_1_1_1_1_1_1_3">
    <p:spTree>
      <p:nvGrpSpPr>
        <p:cNvPr id="1" name="Shape 534"/>
        <p:cNvGrpSpPr/>
        <p:nvPr/>
      </p:nvGrpSpPr>
      <p:grpSpPr>
        <a:xfrm>
          <a:off x="0" y="0"/>
          <a:ext cx="0" cy="0"/>
          <a:chOff x="0" y="0"/>
          <a:chExt cx="0" cy="0"/>
        </a:xfrm>
      </p:grpSpPr>
      <p:pic>
        <p:nvPicPr>
          <p:cNvPr id="535" name="Google Shape;535;p38"/>
          <p:cNvPicPr preferRelativeResize="0"/>
          <p:nvPr/>
        </p:nvPicPr>
        <p:blipFill rotWithShape="1">
          <a:blip r:embed="rId2">
            <a:alphaModFix amt="42000"/>
          </a:blip>
          <a:srcRect/>
          <a:stretch/>
        </p:blipFill>
        <p:spPr>
          <a:xfrm>
            <a:off x="0" y="0"/>
            <a:ext cx="9144000" cy="5143500"/>
          </a:xfrm>
          <a:prstGeom prst="rect">
            <a:avLst/>
          </a:prstGeom>
          <a:noFill/>
          <a:ln>
            <a:noFill/>
          </a:ln>
        </p:spPr>
      </p:pic>
      <p:sp>
        <p:nvSpPr>
          <p:cNvPr id="536" name="Google Shape;536;p38"/>
          <p:cNvSpPr txBox="1">
            <a:spLocks noGrp="1"/>
          </p:cNvSpPr>
          <p:nvPr>
            <p:ph type="title" hasCustomPrompt="1"/>
          </p:nvPr>
        </p:nvSpPr>
        <p:spPr>
          <a:xfrm>
            <a:off x="1399625" y="2117625"/>
            <a:ext cx="1203300" cy="6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37" name="Google Shape;537;p38"/>
          <p:cNvSpPr txBox="1">
            <a:spLocks noGrp="1"/>
          </p:cNvSpPr>
          <p:nvPr>
            <p:ph type="subTitle" idx="1"/>
          </p:nvPr>
        </p:nvSpPr>
        <p:spPr>
          <a:xfrm>
            <a:off x="3451800" y="4075833"/>
            <a:ext cx="22404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595959"/>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8" name="Google Shape;538;p38"/>
          <p:cNvSpPr txBox="1">
            <a:spLocks noGrp="1"/>
          </p:cNvSpPr>
          <p:nvPr>
            <p:ph type="title" idx="2" hasCustomPrompt="1"/>
          </p:nvPr>
        </p:nvSpPr>
        <p:spPr>
          <a:xfrm>
            <a:off x="3970350" y="2117625"/>
            <a:ext cx="1203300" cy="6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39" name="Google Shape;539;p38"/>
          <p:cNvSpPr txBox="1">
            <a:spLocks noGrp="1"/>
          </p:cNvSpPr>
          <p:nvPr>
            <p:ph type="subTitle" idx="3"/>
          </p:nvPr>
        </p:nvSpPr>
        <p:spPr>
          <a:xfrm>
            <a:off x="6031695" y="4075823"/>
            <a:ext cx="22404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0" name="Google Shape;540;p38"/>
          <p:cNvSpPr txBox="1">
            <a:spLocks noGrp="1"/>
          </p:cNvSpPr>
          <p:nvPr>
            <p:ph type="title" idx="4" hasCustomPrompt="1"/>
          </p:nvPr>
        </p:nvSpPr>
        <p:spPr>
          <a:xfrm>
            <a:off x="6550245" y="2117625"/>
            <a:ext cx="1203300" cy="6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41" name="Google Shape;541;p38"/>
          <p:cNvSpPr txBox="1">
            <a:spLocks noGrp="1"/>
          </p:cNvSpPr>
          <p:nvPr>
            <p:ph type="subTitle" idx="5"/>
          </p:nvPr>
        </p:nvSpPr>
        <p:spPr>
          <a:xfrm>
            <a:off x="881075" y="4075829"/>
            <a:ext cx="22404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2" name="Google Shape;542;p38"/>
          <p:cNvSpPr txBox="1">
            <a:spLocks noGrp="1"/>
          </p:cNvSpPr>
          <p:nvPr>
            <p:ph type="title" idx="6"/>
          </p:nvPr>
        </p:nvSpPr>
        <p:spPr>
          <a:xfrm>
            <a:off x="880625" y="3566325"/>
            <a:ext cx="2241300" cy="48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300"/>
              <a:buNone/>
              <a:defRPr sz="2300">
                <a:solidFill>
                  <a:schemeClr val="accent3"/>
                </a:solidFill>
              </a:defRPr>
            </a:lvl1pPr>
            <a:lvl2pPr lvl="1" algn="ctr" rtl="0">
              <a:spcBef>
                <a:spcPts val="0"/>
              </a:spcBef>
              <a:spcAft>
                <a:spcPts val="0"/>
              </a:spcAft>
              <a:buClr>
                <a:schemeClr val="accent3"/>
              </a:buClr>
              <a:buSzPts val="2300"/>
              <a:buNone/>
              <a:defRPr sz="2300">
                <a:solidFill>
                  <a:schemeClr val="accent3"/>
                </a:solidFill>
              </a:defRPr>
            </a:lvl2pPr>
            <a:lvl3pPr lvl="2" algn="ctr" rtl="0">
              <a:spcBef>
                <a:spcPts val="0"/>
              </a:spcBef>
              <a:spcAft>
                <a:spcPts val="0"/>
              </a:spcAft>
              <a:buClr>
                <a:schemeClr val="accent3"/>
              </a:buClr>
              <a:buSzPts val="2300"/>
              <a:buNone/>
              <a:defRPr sz="2300">
                <a:solidFill>
                  <a:schemeClr val="accent3"/>
                </a:solidFill>
              </a:defRPr>
            </a:lvl3pPr>
            <a:lvl4pPr lvl="3" algn="ctr" rtl="0">
              <a:spcBef>
                <a:spcPts val="0"/>
              </a:spcBef>
              <a:spcAft>
                <a:spcPts val="0"/>
              </a:spcAft>
              <a:buClr>
                <a:schemeClr val="accent3"/>
              </a:buClr>
              <a:buSzPts val="2300"/>
              <a:buNone/>
              <a:defRPr sz="2300">
                <a:solidFill>
                  <a:schemeClr val="accent3"/>
                </a:solidFill>
              </a:defRPr>
            </a:lvl4pPr>
            <a:lvl5pPr lvl="4" algn="ctr" rtl="0">
              <a:spcBef>
                <a:spcPts val="0"/>
              </a:spcBef>
              <a:spcAft>
                <a:spcPts val="0"/>
              </a:spcAft>
              <a:buClr>
                <a:schemeClr val="accent3"/>
              </a:buClr>
              <a:buSzPts val="2300"/>
              <a:buNone/>
              <a:defRPr sz="2300">
                <a:solidFill>
                  <a:schemeClr val="accent3"/>
                </a:solidFill>
              </a:defRPr>
            </a:lvl5pPr>
            <a:lvl6pPr lvl="5" algn="ctr" rtl="0">
              <a:spcBef>
                <a:spcPts val="0"/>
              </a:spcBef>
              <a:spcAft>
                <a:spcPts val="0"/>
              </a:spcAft>
              <a:buClr>
                <a:schemeClr val="accent3"/>
              </a:buClr>
              <a:buSzPts val="2300"/>
              <a:buNone/>
              <a:defRPr sz="2300">
                <a:solidFill>
                  <a:schemeClr val="accent3"/>
                </a:solidFill>
              </a:defRPr>
            </a:lvl6pPr>
            <a:lvl7pPr lvl="6" algn="ctr" rtl="0">
              <a:spcBef>
                <a:spcPts val="0"/>
              </a:spcBef>
              <a:spcAft>
                <a:spcPts val="0"/>
              </a:spcAft>
              <a:buClr>
                <a:schemeClr val="accent3"/>
              </a:buClr>
              <a:buSzPts val="2300"/>
              <a:buNone/>
              <a:defRPr sz="2300">
                <a:solidFill>
                  <a:schemeClr val="accent3"/>
                </a:solidFill>
              </a:defRPr>
            </a:lvl7pPr>
            <a:lvl8pPr lvl="7" algn="ctr" rtl="0">
              <a:spcBef>
                <a:spcPts val="0"/>
              </a:spcBef>
              <a:spcAft>
                <a:spcPts val="0"/>
              </a:spcAft>
              <a:buClr>
                <a:schemeClr val="accent3"/>
              </a:buClr>
              <a:buSzPts val="2300"/>
              <a:buNone/>
              <a:defRPr sz="2300">
                <a:solidFill>
                  <a:schemeClr val="accent3"/>
                </a:solidFill>
              </a:defRPr>
            </a:lvl8pPr>
            <a:lvl9pPr lvl="8" algn="ctr" rtl="0">
              <a:spcBef>
                <a:spcPts val="0"/>
              </a:spcBef>
              <a:spcAft>
                <a:spcPts val="0"/>
              </a:spcAft>
              <a:buClr>
                <a:schemeClr val="accent3"/>
              </a:buClr>
              <a:buSzPts val="2300"/>
              <a:buNone/>
              <a:defRPr sz="2300">
                <a:solidFill>
                  <a:schemeClr val="accent3"/>
                </a:solidFill>
              </a:defRPr>
            </a:lvl9pPr>
          </a:lstStyle>
          <a:p>
            <a:endParaRPr/>
          </a:p>
        </p:txBody>
      </p:sp>
      <p:sp>
        <p:nvSpPr>
          <p:cNvPr id="543" name="Google Shape;543;p38"/>
          <p:cNvSpPr txBox="1">
            <a:spLocks noGrp="1"/>
          </p:cNvSpPr>
          <p:nvPr>
            <p:ph type="title" idx="7"/>
          </p:nvPr>
        </p:nvSpPr>
        <p:spPr>
          <a:xfrm>
            <a:off x="3451800" y="3566325"/>
            <a:ext cx="2240400" cy="48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300"/>
              <a:buNone/>
              <a:defRPr sz="2300">
                <a:solidFill>
                  <a:schemeClr val="accent3"/>
                </a:solidFill>
              </a:defRPr>
            </a:lvl1pPr>
            <a:lvl2pPr lvl="1" algn="ctr" rtl="0">
              <a:spcBef>
                <a:spcPts val="0"/>
              </a:spcBef>
              <a:spcAft>
                <a:spcPts val="0"/>
              </a:spcAft>
              <a:buClr>
                <a:schemeClr val="accent3"/>
              </a:buClr>
              <a:buSzPts val="2300"/>
              <a:buNone/>
              <a:defRPr sz="2300">
                <a:solidFill>
                  <a:schemeClr val="accent3"/>
                </a:solidFill>
              </a:defRPr>
            </a:lvl2pPr>
            <a:lvl3pPr lvl="2" algn="ctr" rtl="0">
              <a:spcBef>
                <a:spcPts val="0"/>
              </a:spcBef>
              <a:spcAft>
                <a:spcPts val="0"/>
              </a:spcAft>
              <a:buClr>
                <a:schemeClr val="accent3"/>
              </a:buClr>
              <a:buSzPts val="2300"/>
              <a:buNone/>
              <a:defRPr sz="2300">
                <a:solidFill>
                  <a:schemeClr val="accent3"/>
                </a:solidFill>
              </a:defRPr>
            </a:lvl3pPr>
            <a:lvl4pPr lvl="3" algn="ctr" rtl="0">
              <a:spcBef>
                <a:spcPts val="0"/>
              </a:spcBef>
              <a:spcAft>
                <a:spcPts val="0"/>
              </a:spcAft>
              <a:buClr>
                <a:schemeClr val="accent3"/>
              </a:buClr>
              <a:buSzPts val="2300"/>
              <a:buNone/>
              <a:defRPr sz="2300">
                <a:solidFill>
                  <a:schemeClr val="accent3"/>
                </a:solidFill>
              </a:defRPr>
            </a:lvl4pPr>
            <a:lvl5pPr lvl="4" algn="ctr" rtl="0">
              <a:spcBef>
                <a:spcPts val="0"/>
              </a:spcBef>
              <a:spcAft>
                <a:spcPts val="0"/>
              </a:spcAft>
              <a:buClr>
                <a:schemeClr val="accent3"/>
              </a:buClr>
              <a:buSzPts val="2300"/>
              <a:buNone/>
              <a:defRPr sz="2300">
                <a:solidFill>
                  <a:schemeClr val="accent3"/>
                </a:solidFill>
              </a:defRPr>
            </a:lvl5pPr>
            <a:lvl6pPr lvl="5" algn="ctr" rtl="0">
              <a:spcBef>
                <a:spcPts val="0"/>
              </a:spcBef>
              <a:spcAft>
                <a:spcPts val="0"/>
              </a:spcAft>
              <a:buClr>
                <a:schemeClr val="accent3"/>
              </a:buClr>
              <a:buSzPts val="2300"/>
              <a:buNone/>
              <a:defRPr sz="2300">
                <a:solidFill>
                  <a:schemeClr val="accent3"/>
                </a:solidFill>
              </a:defRPr>
            </a:lvl6pPr>
            <a:lvl7pPr lvl="6" algn="ctr" rtl="0">
              <a:spcBef>
                <a:spcPts val="0"/>
              </a:spcBef>
              <a:spcAft>
                <a:spcPts val="0"/>
              </a:spcAft>
              <a:buClr>
                <a:schemeClr val="accent3"/>
              </a:buClr>
              <a:buSzPts val="2300"/>
              <a:buNone/>
              <a:defRPr sz="2300">
                <a:solidFill>
                  <a:schemeClr val="accent3"/>
                </a:solidFill>
              </a:defRPr>
            </a:lvl7pPr>
            <a:lvl8pPr lvl="7" algn="ctr" rtl="0">
              <a:spcBef>
                <a:spcPts val="0"/>
              </a:spcBef>
              <a:spcAft>
                <a:spcPts val="0"/>
              </a:spcAft>
              <a:buClr>
                <a:schemeClr val="accent3"/>
              </a:buClr>
              <a:buSzPts val="2300"/>
              <a:buNone/>
              <a:defRPr sz="2300">
                <a:solidFill>
                  <a:schemeClr val="accent3"/>
                </a:solidFill>
              </a:defRPr>
            </a:lvl8pPr>
            <a:lvl9pPr lvl="8" algn="ctr" rtl="0">
              <a:spcBef>
                <a:spcPts val="0"/>
              </a:spcBef>
              <a:spcAft>
                <a:spcPts val="0"/>
              </a:spcAft>
              <a:buClr>
                <a:schemeClr val="accent3"/>
              </a:buClr>
              <a:buSzPts val="2300"/>
              <a:buNone/>
              <a:defRPr sz="2300">
                <a:solidFill>
                  <a:schemeClr val="accent3"/>
                </a:solidFill>
              </a:defRPr>
            </a:lvl9pPr>
          </a:lstStyle>
          <a:p>
            <a:endParaRPr/>
          </a:p>
        </p:txBody>
      </p:sp>
      <p:sp>
        <p:nvSpPr>
          <p:cNvPr id="544" name="Google Shape;544;p38"/>
          <p:cNvSpPr txBox="1">
            <a:spLocks noGrp="1"/>
          </p:cNvSpPr>
          <p:nvPr>
            <p:ph type="title" idx="8"/>
          </p:nvPr>
        </p:nvSpPr>
        <p:spPr>
          <a:xfrm>
            <a:off x="6031245" y="3566325"/>
            <a:ext cx="2241300" cy="48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300"/>
              <a:buNone/>
              <a:defRPr sz="2300">
                <a:solidFill>
                  <a:schemeClr val="accent3"/>
                </a:solidFill>
              </a:defRPr>
            </a:lvl1pPr>
            <a:lvl2pPr lvl="1" algn="ctr" rtl="0">
              <a:spcBef>
                <a:spcPts val="0"/>
              </a:spcBef>
              <a:spcAft>
                <a:spcPts val="0"/>
              </a:spcAft>
              <a:buClr>
                <a:schemeClr val="accent3"/>
              </a:buClr>
              <a:buSzPts val="2300"/>
              <a:buNone/>
              <a:defRPr sz="2300">
                <a:solidFill>
                  <a:schemeClr val="accent3"/>
                </a:solidFill>
              </a:defRPr>
            </a:lvl2pPr>
            <a:lvl3pPr lvl="2" algn="ctr" rtl="0">
              <a:spcBef>
                <a:spcPts val="0"/>
              </a:spcBef>
              <a:spcAft>
                <a:spcPts val="0"/>
              </a:spcAft>
              <a:buClr>
                <a:schemeClr val="accent3"/>
              </a:buClr>
              <a:buSzPts val="2300"/>
              <a:buNone/>
              <a:defRPr sz="2300">
                <a:solidFill>
                  <a:schemeClr val="accent3"/>
                </a:solidFill>
              </a:defRPr>
            </a:lvl3pPr>
            <a:lvl4pPr lvl="3" algn="ctr" rtl="0">
              <a:spcBef>
                <a:spcPts val="0"/>
              </a:spcBef>
              <a:spcAft>
                <a:spcPts val="0"/>
              </a:spcAft>
              <a:buClr>
                <a:schemeClr val="accent3"/>
              </a:buClr>
              <a:buSzPts val="2300"/>
              <a:buNone/>
              <a:defRPr sz="2300">
                <a:solidFill>
                  <a:schemeClr val="accent3"/>
                </a:solidFill>
              </a:defRPr>
            </a:lvl4pPr>
            <a:lvl5pPr lvl="4" algn="ctr" rtl="0">
              <a:spcBef>
                <a:spcPts val="0"/>
              </a:spcBef>
              <a:spcAft>
                <a:spcPts val="0"/>
              </a:spcAft>
              <a:buClr>
                <a:schemeClr val="accent3"/>
              </a:buClr>
              <a:buSzPts val="2300"/>
              <a:buNone/>
              <a:defRPr sz="2300">
                <a:solidFill>
                  <a:schemeClr val="accent3"/>
                </a:solidFill>
              </a:defRPr>
            </a:lvl5pPr>
            <a:lvl6pPr lvl="5" algn="ctr" rtl="0">
              <a:spcBef>
                <a:spcPts val="0"/>
              </a:spcBef>
              <a:spcAft>
                <a:spcPts val="0"/>
              </a:spcAft>
              <a:buClr>
                <a:schemeClr val="accent3"/>
              </a:buClr>
              <a:buSzPts val="2300"/>
              <a:buNone/>
              <a:defRPr sz="2300">
                <a:solidFill>
                  <a:schemeClr val="accent3"/>
                </a:solidFill>
              </a:defRPr>
            </a:lvl6pPr>
            <a:lvl7pPr lvl="6" algn="ctr" rtl="0">
              <a:spcBef>
                <a:spcPts val="0"/>
              </a:spcBef>
              <a:spcAft>
                <a:spcPts val="0"/>
              </a:spcAft>
              <a:buClr>
                <a:schemeClr val="accent3"/>
              </a:buClr>
              <a:buSzPts val="2300"/>
              <a:buNone/>
              <a:defRPr sz="2300">
                <a:solidFill>
                  <a:schemeClr val="accent3"/>
                </a:solidFill>
              </a:defRPr>
            </a:lvl7pPr>
            <a:lvl8pPr lvl="7" algn="ctr" rtl="0">
              <a:spcBef>
                <a:spcPts val="0"/>
              </a:spcBef>
              <a:spcAft>
                <a:spcPts val="0"/>
              </a:spcAft>
              <a:buClr>
                <a:schemeClr val="accent3"/>
              </a:buClr>
              <a:buSzPts val="2300"/>
              <a:buNone/>
              <a:defRPr sz="2300">
                <a:solidFill>
                  <a:schemeClr val="accent3"/>
                </a:solidFill>
              </a:defRPr>
            </a:lvl8pPr>
            <a:lvl9pPr lvl="8" algn="ctr" rtl="0">
              <a:spcBef>
                <a:spcPts val="0"/>
              </a:spcBef>
              <a:spcAft>
                <a:spcPts val="0"/>
              </a:spcAft>
              <a:buClr>
                <a:schemeClr val="accent3"/>
              </a:buClr>
              <a:buSzPts val="2300"/>
              <a:buNone/>
              <a:defRPr sz="2300">
                <a:solidFill>
                  <a:schemeClr val="accent3"/>
                </a:solidFill>
              </a:defRPr>
            </a:lvl9pPr>
          </a:lstStyle>
          <a:p>
            <a:endParaRPr/>
          </a:p>
        </p:txBody>
      </p:sp>
      <p:sp>
        <p:nvSpPr>
          <p:cNvPr id="545" name="Google Shape;545;p38"/>
          <p:cNvSpPr txBox="1">
            <a:spLocks noGrp="1"/>
          </p:cNvSpPr>
          <p:nvPr>
            <p:ph type="title" idx="9"/>
          </p:nvPr>
        </p:nvSpPr>
        <p:spPr>
          <a:xfrm>
            <a:off x="720000" y="535000"/>
            <a:ext cx="7704000" cy="48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46" name="Google Shape;546;p38"/>
          <p:cNvSpPr/>
          <p:nvPr/>
        </p:nvSpPr>
        <p:spPr>
          <a:xfrm rot="4571280">
            <a:off x="555011" y="196876"/>
            <a:ext cx="542880" cy="1100957"/>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rot="-5825275" flipH="1">
            <a:off x="8090760" y="183390"/>
            <a:ext cx="542927" cy="1101051"/>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p:cNvSpPr/>
          <p:nvPr/>
        </p:nvSpPr>
        <p:spPr>
          <a:xfrm rot="2166447">
            <a:off x="8488131" y="1472125"/>
            <a:ext cx="152433" cy="163869"/>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rot="-1530609">
            <a:off x="8411869" y="4731747"/>
            <a:ext cx="152510" cy="163952"/>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rot="-1530609">
            <a:off x="1304919" y="163172"/>
            <a:ext cx="152510" cy="163952"/>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8"/>
          <p:cNvSpPr/>
          <p:nvPr/>
        </p:nvSpPr>
        <p:spPr>
          <a:xfrm rot="-392423">
            <a:off x="302078" y="4196950"/>
            <a:ext cx="152640" cy="164092"/>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8"/>
          <p:cNvSpPr/>
          <p:nvPr/>
        </p:nvSpPr>
        <p:spPr>
          <a:xfrm>
            <a:off x="267600" y="1665172"/>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8"/>
          <p:cNvSpPr/>
          <p:nvPr/>
        </p:nvSpPr>
        <p:spPr>
          <a:xfrm>
            <a:off x="630975" y="4750547"/>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8"/>
          <p:cNvSpPr/>
          <p:nvPr/>
        </p:nvSpPr>
        <p:spPr>
          <a:xfrm rot="804576">
            <a:off x="8674099" y="4218663"/>
            <a:ext cx="221923" cy="126538"/>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55" name="Google Shape;555;p38"/>
          <p:cNvSpPr/>
          <p:nvPr/>
        </p:nvSpPr>
        <p:spPr>
          <a:xfrm>
            <a:off x="7665575" y="225997"/>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556"/>
        <p:cNvGrpSpPr/>
        <p:nvPr/>
      </p:nvGrpSpPr>
      <p:grpSpPr>
        <a:xfrm>
          <a:off x="0" y="0"/>
          <a:ext cx="0" cy="0"/>
          <a:chOff x="0" y="0"/>
          <a:chExt cx="0" cy="0"/>
        </a:xfrm>
      </p:grpSpPr>
      <p:pic>
        <p:nvPicPr>
          <p:cNvPr id="557" name="Google Shape;557;p39"/>
          <p:cNvPicPr preferRelativeResize="0"/>
          <p:nvPr/>
        </p:nvPicPr>
        <p:blipFill rotWithShape="1">
          <a:blip r:embed="rId2">
            <a:alphaModFix amt="42000"/>
          </a:blip>
          <a:srcRect/>
          <a:stretch/>
        </p:blipFill>
        <p:spPr>
          <a:xfrm>
            <a:off x="0" y="0"/>
            <a:ext cx="9144000" cy="5143500"/>
          </a:xfrm>
          <a:prstGeom prst="rect">
            <a:avLst/>
          </a:prstGeom>
          <a:noFill/>
          <a:ln>
            <a:noFill/>
          </a:ln>
        </p:spPr>
      </p:pic>
      <p:sp>
        <p:nvSpPr>
          <p:cNvPr id="558" name="Google Shape;558;p39"/>
          <p:cNvSpPr txBox="1">
            <a:spLocks noGrp="1"/>
          </p:cNvSpPr>
          <p:nvPr>
            <p:ph type="ctrTitle"/>
          </p:nvPr>
        </p:nvSpPr>
        <p:spPr>
          <a:xfrm>
            <a:off x="719975" y="542999"/>
            <a:ext cx="4284000" cy="10482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8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59" name="Google Shape;559;p39"/>
          <p:cNvSpPr txBox="1">
            <a:spLocks noGrp="1"/>
          </p:cNvSpPr>
          <p:nvPr>
            <p:ph type="subTitle" idx="1"/>
          </p:nvPr>
        </p:nvSpPr>
        <p:spPr>
          <a:xfrm>
            <a:off x="715100" y="1628350"/>
            <a:ext cx="4293900" cy="126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560" name="Google Shape;560;p39"/>
          <p:cNvSpPr txBox="1"/>
          <p:nvPr/>
        </p:nvSpPr>
        <p:spPr>
          <a:xfrm>
            <a:off x="715100" y="3646800"/>
            <a:ext cx="3372300" cy="6489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r>
              <a:rPr lang="en" sz="1200">
                <a:solidFill>
                  <a:schemeClr val="dk2"/>
                </a:solidFill>
                <a:latin typeface="Roboto"/>
                <a:ea typeface="Roboto"/>
                <a:cs typeface="Roboto"/>
                <a:sym typeface="Roboto"/>
              </a:rPr>
              <a:t>CREDITS: This presentation template was created by </a:t>
            </a:r>
            <a:r>
              <a:rPr lang="en" sz="1200" b="1">
                <a:solidFill>
                  <a:schemeClr val="dk2"/>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Slidesgo</a:t>
            </a:r>
            <a:r>
              <a:rPr lang="en" sz="1200">
                <a:solidFill>
                  <a:schemeClr val="dk2"/>
                </a:solidFill>
                <a:latin typeface="Roboto"/>
                <a:ea typeface="Roboto"/>
                <a:cs typeface="Roboto"/>
                <a:sym typeface="Roboto"/>
              </a:rPr>
              <a:t>, including icons by </a:t>
            </a:r>
            <a:r>
              <a:rPr lang="en" sz="1200" b="1">
                <a:solidFill>
                  <a:schemeClr val="dk2"/>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Flaticon</a:t>
            </a:r>
            <a:r>
              <a:rPr lang="en" sz="1200" b="1">
                <a:solidFill>
                  <a:schemeClr val="dk2"/>
                </a:solidFill>
                <a:latin typeface="Roboto"/>
                <a:ea typeface="Roboto"/>
                <a:cs typeface="Roboto"/>
                <a:sym typeface="Roboto"/>
              </a:rPr>
              <a:t> </a:t>
            </a:r>
            <a:r>
              <a:rPr lang="en" sz="1200">
                <a:solidFill>
                  <a:schemeClr val="dk2"/>
                </a:solidFill>
                <a:latin typeface="Roboto"/>
                <a:ea typeface="Roboto"/>
                <a:cs typeface="Roboto"/>
                <a:sym typeface="Roboto"/>
              </a:rPr>
              <a:t>and infographics &amp; images by </a:t>
            </a:r>
            <a:r>
              <a:rPr lang="en" sz="1200" b="1">
                <a:solidFill>
                  <a:schemeClr val="dk2"/>
                </a:solidFill>
                <a:uFill>
                  <a:noFill/>
                </a:uFill>
                <a:latin typeface="Roboto"/>
                <a:ea typeface="Roboto"/>
                <a:cs typeface="Roboto"/>
                <a:sym typeface="Roboto"/>
                <a:hlinkClick r:id="rId5">
                  <a:extLst>
                    <a:ext uri="{A12FA001-AC4F-418D-AE19-62706E023703}">
                      <ahyp:hlinkClr xmlns:ahyp="http://schemas.microsoft.com/office/drawing/2018/hyperlinkcolor" val="tx"/>
                    </a:ext>
                  </a:extLst>
                </a:hlinkClick>
              </a:rPr>
              <a:t>Freepik</a:t>
            </a:r>
            <a:endParaRPr sz="1200" b="1">
              <a:solidFill>
                <a:schemeClr val="dk2"/>
              </a:solidFill>
              <a:latin typeface="Roboto"/>
              <a:ea typeface="Roboto"/>
              <a:cs typeface="Roboto"/>
              <a:sym typeface="Roboto"/>
            </a:endParaRPr>
          </a:p>
        </p:txBody>
      </p:sp>
      <p:sp>
        <p:nvSpPr>
          <p:cNvPr id="561" name="Google Shape;561;p39"/>
          <p:cNvSpPr/>
          <p:nvPr/>
        </p:nvSpPr>
        <p:spPr>
          <a:xfrm rot="-4887509">
            <a:off x="8515727" y="2854499"/>
            <a:ext cx="542997" cy="1101192"/>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9"/>
          <p:cNvSpPr/>
          <p:nvPr/>
        </p:nvSpPr>
        <p:spPr>
          <a:xfrm>
            <a:off x="1052000" y="176397"/>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rot="-834266">
            <a:off x="276246" y="784045"/>
            <a:ext cx="152742" cy="164201"/>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4732763" y="3861235"/>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rot="-5912491" flipH="1">
            <a:off x="7693954" y="433774"/>
            <a:ext cx="542997" cy="1101192"/>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flipH="1">
            <a:off x="8079499" y="1571422"/>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rot="834266" flipH="1">
            <a:off x="7147715" y="318708"/>
            <a:ext cx="152742" cy="164201"/>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rot="-834266">
            <a:off x="4197771" y="2114295"/>
            <a:ext cx="152742" cy="164201"/>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rot="5101180" flipH="1">
            <a:off x="4379435" y="2342217"/>
            <a:ext cx="543147" cy="1101498"/>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9"/>
          <p:cNvSpPr/>
          <p:nvPr/>
        </p:nvSpPr>
        <p:spPr>
          <a:xfrm rot="-834266">
            <a:off x="8567771" y="4209795"/>
            <a:ext cx="152742" cy="164201"/>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rot="834266" flipH="1">
            <a:off x="2556665" y="4814508"/>
            <a:ext cx="152742" cy="164201"/>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572"/>
        <p:cNvGrpSpPr/>
        <p:nvPr/>
      </p:nvGrpSpPr>
      <p:grpSpPr>
        <a:xfrm>
          <a:off x="0" y="0"/>
          <a:ext cx="0" cy="0"/>
          <a:chOff x="0" y="0"/>
          <a:chExt cx="0" cy="0"/>
        </a:xfrm>
      </p:grpSpPr>
      <p:pic>
        <p:nvPicPr>
          <p:cNvPr id="573" name="Google Shape;573;p40"/>
          <p:cNvPicPr preferRelativeResize="0"/>
          <p:nvPr/>
        </p:nvPicPr>
        <p:blipFill rotWithShape="1">
          <a:blip r:embed="rId2">
            <a:alphaModFix amt="42000"/>
          </a:blip>
          <a:srcRect/>
          <a:stretch/>
        </p:blipFill>
        <p:spPr>
          <a:xfrm>
            <a:off x="0" y="0"/>
            <a:ext cx="9144000" cy="5143500"/>
          </a:xfrm>
          <a:prstGeom prst="rect">
            <a:avLst/>
          </a:prstGeom>
          <a:noFill/>
          <a:ln>
            <a:noFill/>
          </a:ln>
        </p:spPr>
      </p:pic>
      <p:sp>
        <p:nvSpPr>
          <p:cNvPr id="574" name="Google Shape;574;p40"/>
          <p:cNvSpPr/>
          <p:nvPr/>
        </p:nvSpPr>
        <p:spPr>
          <a:xfrm rot="4571280">
            <a:off x="555011" y="196876"/>
            <a:ext cx="542880" cy="1100957"/>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0"/>
          <p:cNvSpPr/>
          <p:nvPr/>
        </p:nvSpPr>
        <p:spPr>
          <a:xfrm rot="-5825275" flipH="1">
            <a:off x="8090760" y="183390"/>
            <a:ext cx="542927" cy="1101051"/>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0"/>
          <p:cNvSpPr/>
          <p:nvPr/>
        </p:nvSpPr>
        <p:spPr>
          <a:xfrm rot="2166447">
            <a:off x="8488131" y="1472125"/>
            <a:ext cx="152433" cy="163869"/>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0"/>
          <p:cNvSpPr/>
          <p:nvPr/>
        </p:nvSpPr>
        <p:spPr>
          <a:xfrm rot="-1530609">
            <a:off x="8411869" y="4731747"/>
            <a:ext cx="152510" cy="163952"/>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0"/>
          <p:cNvSpPr/>
          <p:nvPr/>
        </p:nvSpPr>
        <p:spPr>
          <a:xfrm rot="-1530609">
            <a:off x="1304919" y="163172"/>
            <a:ext cx="152510" cy="163952"/>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0"/>
          <p:cNvSpPr/>
          <p:nvPr/>
        </p:nvSpPr>
        <p:spPr>
          <a:xfrm rot="-392423">
            <a:off x="302078" y="4196950"/>
            <a:ext cx="152640" cy="164092"/>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0"/>
          <p:cNvSpPr/>
          <p:nvPr/>
        </p:nvSpPr>
        <p:spPr>
          <a:xfrm>
            <a:off x="267600" y="1665172"/>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0"/>
          <p:cNvSpPr/>
          <p:nvPr/>
        </p:nvSpPr>
        <p:spPr>
          <a:xfrm>
            <a:off x="630975" y="4750547"/>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0"/>
          <p:cNvSpPr/>
          <p:nvPr/>
        </p:nvSpPr>
        <p:spPr>
          <a:xfrm rot="804576">
            <a:off x="8674099" y="4218663"/>
            <a:ext cx="221923" cy="126538"/>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83" name="Google Shape;583;p40"/>
          <p:cNvSpPr/>
          <p:nvPr/>
        </p:nvSpPr>
        <p:spPr>
          <a:xfrm>
            <a:off x="7665575" y="225997"/>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6"/>
        <p:cNvGrpSpPr/>
        <p:nvPr/>
      </p:nvGrpSpPr>
      <p:grpSpPr>
        <a:xfrm>
          <a:off x="0" y="0"/>
          <a:ext cx="0" cy="0"/>
          <a:chOff x="0" y="0"/>
          <a:chExt cx="0" cy="0"/>
        </a:xfrm>
      </p:grpSpPr>
      <p:pic>
        <p:nvPicPr>
          <p:cNvPr id="57" name="Google Shape;57;p5"/>
          <p:cNvPicPr preferRelativeResize="0"/>
          <p:nvPr/>
        </p:nvPicPr>
        <p:blipFill rotWithShape="1">
          <a:blip r:embed="rId2">
            <a:alphaModFix amt="42000"/>
          </a:blip>
          <a:srcRect/>
          <a:stretch/>
        </p:blipFill>
        <p:spPr>
          <a:xfrm>
            <a:off x="0" y="0"/>
            <a:ext cx="9144000" cy="5143500"/>
          </a:xfrm>
          <a:prstGeom prst="rect">
            <a:avLst/>
          </a:prstGeom>
          <a:noFill/>
          <a:ln>
            <a:noFill/>
          </a:ln>
        </p:spPr>
      </p:pic>
      <p:sp>
        <p:nvSpPr>
          <p:cNvPr id="58" name="Google Shape;58;p5"/>
          <p:cNvSpPr txBox="1">
            <a:spLocks noGrp="1"/>
          </p:cNvSpPr>
          <p:nvPr>
            <p:ph type="subTitle" idx="1"/>
          </p:nvPr>
        </p:nvSpPr>
        <p:spPr>
          <a:xfrm>
            <a:off x="1386013" y="2776225"/>
            <a:ext cx="2788800" cy="482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2300">
                <a:solidFill>
                  <a:schemeClr val="accent3"/>
                </a:solidFill>
                <a:latin typeface="Londrina Solid"/>
                <a:ea typeface="Londrina Solid"/>
                <a:cs typeface="Londrina Solid"/>
                <a:sym typeface="Londrina Solid"/>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59" name="Google Shape;59;p5"/>
          <p:cNvSpPr txBox="1">
            <a:spLocks noGrp="1"/>
          </p:cNvSpPr>
          <p:nvPr>
            <p:ph type="subTitle" idx="2"/>
          </p:nvPr>
        </p:nvSpPr>
        <p:spPr>
          <a:xfrm>
            <a:off x="4964688" y="2776225"/>
            <a:ext cx="2793300" cy="48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300">
                <a:solidFill>
                  <a:schemeClr val="accent3"/>
                </a:solidFill>
                <a:latin typeface="Londrina Solid"/>
                <a:ea typeface="Londrina Solid"/>
                <a:cs typeface="Londrina Solid"/>
                <a:sym typeface="Londrina Solid"/>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60" name="Google Shape;60;p5"/>
          <p:cNvSpPr txBox="1">
            <a:spLocks noGrp="1"/>
          </p:cNvSpPr>
          <p:nvPr>
            <p:ph type="subTitle" idx="3"/>
          </p:nvPr>
        </p:nvSpPr>
        <p:spPr>
          <a:xfrm>
            <a:off x="1386013" y="3258800"/>
            <a:ext cx="2788800" cy="993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 name="Google Shape;61;p5"/>
          <p:cNvSpPr txBox="1">
            <a:spLocks noGrp="1"/>
          </p:cNvSpPr>
          <p:nvPr>
            <p:ph type="subTitle" idx="4"/>
          </p:nvPr>
        </p:nvSpPr>
        <p:spPr>
          <a:xfrm>
            <a:off x="4964688" y="3258800"/>
            <a:ext cx="2793300" cy="993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 name="Google Shape;62;p5"/>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3" name="Google Shape;63;p5"/>
          <p:cNvSpPr/>
          <p:nvPr/>
        </p:nvSpPr>
        <p:spPr>
          <a:xfrm rot="5912491">
            <a:off x="659627" y="379524"/>
            <a:ext cx="542997" cy="1101192"/>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rot="-2926236" flipH="1">
            <a:off x="8279431" y="3736194"/>
            <a:ext cx="543028" cy="1101257"/>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rot="-6972750" flipH="1">
            <a:off x="7922803" y="1044368"/>
            <a:ext cx="543095" cy="1101393"/>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391575" y="1587397"/>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rot="-834266">
            <a:off x="1703596" y="493995"/>
            <a:ext cx="152742" cy="164201"/>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938950" y="4650772"/>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rot="-3411737">
            <a:off x="425952" y="4127286"/>
            <a:ext cx="152841" cy="164307"/>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7587350" y="977622"/>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rot="-1964114">
            <a:off x="8461178" y="2207700"/>
            <a:ext cx="152721" cy="164178"/>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rot="-1964114">
            <a:off x="7990141" y="4755225"/>
            <a:ext cx="152721" cy="164178"/>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584"/>
        <p:cNvGrpSpPr/>
        <p:nvPr/>
      </p:nvGrpSpPr>
      <p:grpSpPr>
        <a:xfrm>
          <a:off x="0" y="0"/>
          <a:ext cx="0" cy="0"/>
          <a:chOff x="0" y="0"/>
          <a:chExt cx="0" cy="0"/>
        </a:xfrm>
      </p:grpSpPr>
      <p:pic>
        <p:nvPicPr>
          <p:cNvPr id="585" name="Google Shape;585;p41"/>
          <p:cNvPicPr preferRelativeResize="0"/>
          <p:nvPr/>
        </p:nvPicPr>
        <p:blipFill rotWithShape="1">
          <a:blip r:embed="rId2">
            <a:alphaModFix amt="42000"/>
          </a:blip>
          <a:srcRect/>
          <a:stretch/>
        </p:blipFill>
        <p:spPr>
          <a:xfrm>
            <a:off x="0" y="0"/>
            <a:ext cx="9144000" cy="5143500"/>
          </a:xfrm>
          <a:prstGeom prst="rect">
            <a:avLst/>
          </a:prstGeom>
          <a:noFill/>
          <a:ln>
            <a:noFill/>
          </a:ln>
        </p:spPr>
      </p:pic>
      <p:sp>
        <p:nvSpPr>
          <p:cNvPr id="586" name="Google Shape;586;p41"/>
          <p:cNvSpPr/>
          <p:nvPr/>
        </p:nvSpPr>
        <p:spPr>
          <a:xfrm rot="5912491">
            <a:off x="402452" y="-58626"/>
            <a:ext cx="542997" cy="1101192"/>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1"/>
          <p:cNvSpPr/>
          <p:nvPr/>
        </p:nvSpPr>
        <p:spPr>
          <a:xfrm rot="-2926236" flipH="1">
            <a:off x="7979956" y="3932219"/>
            <a:ext cx="543028" cy="1101257"/>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1"/>
          <p:cNvSpPr/>
          <p:nvPr/>
        </p:nvSpPr>
        <p:spPr>
          <a:xfrm rot="-6972750" flipH="1">
            <a:off x="8218078" y="-15694"/>
            <a:ext cx="543095" cy="1101393"/>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1"/>
          <p:cNvSpPr/>
          <p:nvPr/>
        </p:nvSpPr>
        <p:spPr>
          <a:xfrm>
            <a:off x="1496475" y="358422"/>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1"/>
          <p:cNvSpPr/>
          <p:nvPr/>
        </p:nvSpPr>
        <p:spPr>
          <a:xfrm rot="-834266">
            <a:off x="322471" y="984945"/>
            <a:ext cx="152742" cy="164201"/>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1"/>
          <p:cNvSpPr/>
          <p:nvPr/>
        </p:nvSpPr>
        <p:spPr>
          <a:xfrm>
            <a:off x="8568425" y="1206222"/>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1"/>
          <p:cNvSpPr/>
          <p:nvPr/>
        </p:nvSpPr>
        <p:spPr>
          <a:xfrm rot="-1964114">
            <a:off x="7690653" y="226500"/>
            <a:ext cx="152721" cy="164178"/>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1"/>
          <p:cNvSpPr/>
          <p:nvPr/>
        </p:nvSpPr>
        <p:spPr>
          <a:xfrm rot="3197591">
            <a:off x="554768" y="3932085"/>
            <a:ext cx="543160" cy="1101524"/>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1"/>
          <p:cNvSpPr/>
          <p:nvPr/>
        </p:nvSpPr>
        <p:spPr>
          <a:xfrm rot="-1964114">
            <a:off x="8602866" y="3917963"/>
            <a:ext cx="152721" cy="164178"/>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1"/>
          <p:cNvSpPr/>
          <p:nvPr/>
        </p:nvSpPr>
        <p:spPr>
          <a:xfrm>
            <a:off x="288038" y="3763347"/>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596"/>
        <p:cNvGrpSpPr/>
        <p:nvPr/>
      </p:nvGrpSpPr>
      <p:grpSpPr>
        <a:xfrm>
          <a:off x="0" y="0"/>
          <a:ext cx="0" cy="0"/>
          <a:chOff x="0" y="0"/>
          <a:chExt cx="0" cy="0"/>
        </a:xfrm>
      </p:grpSpPr>
      <p:pic>
        <p:nvPicPr>
          <p:cNvPr id="597" name="Google Shape;597;p42"/>
          <p:cNvPicPr preferRelativeResize="0"/>
          <p:nvPr/>
        </p:nvPicPr>
        <p:blipFill rotWithShape="1">
          <a:blip r:embed="rId2">
            <a:alphaModFix amt="42000"/>
          </a:blip>
          <a:srcRect/>
          <a:stretch/>
        </p:blipFill>
        <p:spPr>
          <a:xfrm>
            <a:off x="0" y="0"/>
            <a:ext cx="9144000" cy="5143500"/>
          </a:xfrm>
          <a:prstGeom prst="rect">
            <a:avLst/>
          </a:prstGeom>
          <a:noFill/>
          <a:ln>
            <a:noFill/>
          </a:ln>
        </p:spPr>
      </p:pic>
      <p:sp>
        <p:nvSpPr>
          <p:cNvPr id="598" name="Google Shape;598;p42"/>
          <p:cNvSpPr/>
          <p:nvPr/>
        </p:nvSpPr>
        <p:spPr>
          <a:xfrm rot="5912491">
            <a:off x="478652" y="4762"/>
            <a:ext cx="542997" cy="1101192"/>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2"/>
          <p:cNvSpPr/>
          <p:nvPr/>
        </p:nvSpPr>
        <p:spPr>
          <a:xfrm>
            <a:off x="1496475" y="358422"/>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2"/>
          <p:cNvSpPr/>
          <p:nvPr/>
        </p:nvSpPr>
        <p:spPr>
          <a:xfrm rot="-834266">
            <a:off x="322471" y="984945"/>
            <a:ext cx="152742" cy="164201"/>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2"/>
          <p:cNvSpPr/>
          <p:nvPr/>
        </p:nvSpPr>
        <p:spPr>
          <a:xfrm>
            <a:off x="8720825" y="1130022"/>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2"/>
          <p:cNvSpPr/>
          <p:nvPr/>
        </p:nvSpPr>
        <p:spPr>
          <a:xfrm rot="-1964114">
            <a:off x="7690653" y="226500"/>
            <a:ext cx="152721" cy="164178"/>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2"/>
          <p:cNvSpPr/>
          <p:nvPr/>
        </p:nvSpPr>
        <p:spPr>
          <a:xfrm rot="10800000" flipH="1">
            <a:off x="763050" y="4762986"/>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2"/>
          <p:cNvSpPr/>
          <p:nvPr/>
        </p:nvSpPr>
        <p:spPr>
          <a:xfrm rot="-9965734" flipH="1">
            <a:off x="322471" y="4249711"/>
            <a:ext cx="152742" cy="164201"/>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2"/>
          <p:cNvSpPr/>
          <p:nvPr/>
        </p:nvSpPr>
        <p:spPr>
          <a:xfrm rot="-8835886" flipH="1">
            <a:off x="8013753" y="4744067"/>
            <a:ext cx="152721" cy="164178"/>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2"/>
          <p:cNvSpPr/>
          <p:nvPr/>
        </p:nvSpPr>
        <p:spPr>
          <a:xfrm rot="-5912491" flipH="1">
            <a:off x="8157402" y="4762"/>
            <a:ext cx="542997" cy="1101192"/>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2"/>
          <p:cNvSpPr/>
          <p:nvPr/>
        </p:nvSpPr>
        <p:spPr>
          <a:xfrm rot="-2700000" flipH="1">
            <a:off x="8291284" y="3876521"/>
            <a:ext cx="542946" cy="1101090"/>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ackground 3">
  <p:cSld name="BLANK_1_1_1_1_1_1_1_1_1_1">
    <p:spTree>
      <p:nvGrpSpPr>
        <p:cNvPr id="1" name="Shape 608"/>
        <p:cNvGrpSpPr/>
        <p:nvPr/>
      </p:nvGrpSpPr>
      <p:grpSpPr>
        <a:xfrm>
          <a:off x="0" y="0"/>
          <a:ext cx="0" cy="0"/>
          <a:chOff x="0" y="0"/>
          <a:chExt cx="0" cy="0"/>
        </a:xfrm>
      </p:grpSpPr>
      <p:pic>
        <p:nvPicPr>
          <p:cNvPr id="609" name="Google Shape;609;p43"/>
          <p:cNvPicPr preferRelativeResize="0"/>
          <p:nvPr/>
        </p:nvPicPr>
        <p:blipFill rotWithShape="1">
          <a:blip r:embed="rId2">
            <a:alphaModFix amt="42000"/>
          </a:blip>
          <a:srcRect/>
          <a:stretch/>
        </p:blipFill>
        <p:spPr>
          <a:xfrm>
            <a:off x="0" y="0"/>
            <a:ext cx="9144000" cy="5143500"/>
          </a:xfrm>
          <a:prstGeom prst="rect">
            <a:avLst/>
          </a:prstGeom>
          <a:noFill/>
          <a:ln>
            <a:noFill/>
          </a:ln>
        </p:spPr>
      </p:pic>
      <p:sp>
        <p:nvSpPr>
          <p:cNvPr id="610" name="Google Shape;610;p43"/>
          <p:cNvSpPr/>
          <p:nvPr/>
        </p:nvSpPr>
        <p:spPr>
          <a:xfrm rot="-5912491" flipH="1">
            <a:off x="8135299" y="4762"/>
            <a:ext cx="542997" cy="1101192"/>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3"/>
          <p:cNvSpPr/>
          <p:nvPr/>
        </p:nvSpPr>
        <p:spPr>
          <a:xfrm flipH="1">
            <a:off x="7438881" y="358422"/>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3"/>
          <p:cNvSpPr/>
          <p:nvPr/>
        </p:nvSpPr>
        <p:spPr>
          <a:xfrm rot="834266" flipH="1">
            <a:off x="8681735" y="984945"/>
            <a:ext cx="152742" cy="164201"/>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3"/>
          <p:cNvSpPr/>
          <p:nvPr/>
        </p:nvSpPr>
        <p:spPr>
          <a:xfrm flipH="1">
            <a:off x="214531" y="1130022"/>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3"/>
          <p:cNvSpPr/>
          <p:nvPr/>
        </p:nvSpPr>
        <p:spPr>
          <a:xfrm rot="1964114" flipH="1">
            <a:off x="1313574" y="226500"/>
            <a:ext cx="152721" cy="164178"/>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3"/>
          <p:cNvSpPr/>
          <p:nvPr/>
        </p:nvSpPr>
        <p:spPr>
          <a:xfrm rot="10800000">
            <a:off x="8172306" y="4762986"/>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3"/>
          <p:cNvSpPr/>
          <p:nvPr/>
        </p:nvSpPr>
        <p:spPr>
          <a:xfrm rot="9965734">
            <a:off x="8681735" y="4249711"/>
            <a:ext cx="152742" cy="164201"/>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3"/>
          <p:cNvSpPr/>
          <p:nvPr/>
        </p:nvSpPr>
        <p:spPr>
          <a:xfrm rot="8835886">
            <a:off x="990474" y="4744067"/>
            <a:ext cx="152721" cy="164178"/>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3"/>
          <p:cNvSpPr/>
          <p:nvPr/>
        </p:nvSpPr>
        <p:spPr>
          <a:xfrm rot="5912491">
            <a:off x="456549" y="4762"/>
            <a:ext cx="542997" cy="1101192"/>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3"/>
          <p:cNvSpPr/>
          <p:nvPr/>
        </p:nvSpPr>
        <p:spPr>
          <a:xfrm rot="2700000">
            <a:off x="322718" y="3876521"/>
            <a:ext cx="542946" cy="1101090"/>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pic>
        <p:nvPicPr>
          <p:cNvPr id="74" name="Google Shape;74;p6"/>
          <p:cNvPicPr preferRelativeResize="0"/>
          <p:nvPr/>
        </p:nvPicPr>
        <p:blipFill rotWithShape="1">
          <a:blip r:embed="rId2">
            <a:alphaModFix amt="42000"/>
          </a:blip>
          <a:srcRect/>
          <a:stretch/>
        </p:blipFill>
        <p:spPr>
          <a:xfrm>
            <a:off x="0" y="0"/>
            <a:ext cx="9144000" cy="5143500"/>
          </a:xfrm>
          <a:prstGeom prst="rect">
            <a:avLst/>
          </a:prstGeom>
          <a:noFill/>
          <a:ln>
            <a:noFill/>
          </a:ln>
        </p:spPr>
      </p:pic>
      <p:sp>
        <p:nvSpPr>
          <p:cNvPr id="75" name="Google Shape;75;p6"/>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6" name="Google Shape;76;p6"/>
          <p:cNvSpPr/>
          <p:nvPr/>
        </p:nvSpPr>
        <p:spPr>
          <a:xfrm rot="4571280">
            <a:off x="555011" y="196876"/>
            <a:ext cx="542880" cy="1100957"/>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6"/>
          <p:cNvSpPr/>
          <p:nvPr/>
        </p:nvSpPr>
        <p:spPr>
          <a:xfrm rot="2166447">
            <a:off x="8625906" y="786325"/>
            <a:ext cx="152433" cy="163869"/>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6"/>
          <p:cNvSpPr/>
          <p:nvPr/>
        </p:nvSpPr>
        <p:spPr>
          <a:xfrm rot="-1530609">
            <a:off x="8154694" y="4714097"/>
            <a:ext cx="152510" cy="163952"/>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p:nvPr/>
        </p:nvSpPr>
        <p:spPr>
          <a:xfrm rot="-1530609">
            <a:off x="1304919" y="163172"/>
            <a:ext cx="152510" cy="163952"/>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p:nvPr/>
        </p:nvSpPr>
        <p:spPr>
          <a:xfrm rot="-392423">
            <a:off x="302078" y="4196950"/>
            <a:ext cx="152640" cy="164092"/>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
          <p:cNvSpPr/>
          <p:nvPr/>
        </p:nvSpPr>
        <p:spPr>
          <a:xfrm>
            <a:off x="267600" y="1665172"/>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6"/>
          <p:cNvSpPr/>
          <p:nvPr/>
        </p:nvSpPr>
        <p:spPr>
          <a:xfrm rot="804576">
            <a:off x="8674099" y="4218663"/>
            <a:ext cx="221923" cy="126538"/>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3" name="Google Shape;83;p6"/>
          <p:cNvSpPr/>
          <p:nvPr/>
        </p:nvSpPr>
        <p:spPr>
          <a:xfrm>
            <a:off x="7837025" y="255372"/>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6"/>
          <p:cNvSpPr/>
          <p:nvPr/>
        </p:nvSpPr>
        <p:spPr>
          <a:xfrm rot="4520619" flipH="1">
            <a:off x="622960" y="4058124"/>
            <a:ext cx="542783" cy="1100759"/>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5"/>
        <p:cNvGrpSpPr/>
        <p:nvPr/>
      </p:nvGrpSpPr>
      <p:grpSpPr>
        <a:xfrm>
          <a:off x="0" y="0"/>
          <a:ext cx="0" cy="0"/>
          <a:chOff x="0" y="0"/>
          <a:chExt cx="0" cy="0"/>
        </a:xfrm>
      </p:grpSpPr>
      <p:pic>
        <p:nvPicPr>
          <p:cNvPr id="86" name="Google Shape;86;p7"/>
          <p:cNvPicPr preferRelativeResize="0"/>
          <p:nvPr/>
        </p:nvPicPr>
        <p:blipFill rotWithShape="1">
          <a:blip r:embed="rId2">
            <a:alphaModFix amt="42000"/>
          </a:blip>
          <a:srcRect/>
          <a:stretch/>
        </p:blipFill>
        <p:spPr>
          <a:xfrm>
            <a:off x="0" y="0"/>
            <a:ext cx="9144000" cy="5143500"/>
          </a:xfrm>
          <a:prstGeom prst="rect">
            <a:avLst/>
          </a:prstGeom>
          <a:noFill/>
          <a:ln>
            <a:noFill/>
          </a:ln>
        </p:spPr>
      </p:pic>
      <p:sp>
        <p:nvSpPr>
          <p:cNvPr id="87" name="Google Shape;87;p7"/>
          <p:cNvSpPr txBox="1">
            <a:spLocks noGrp="1"/>
          </p:cNvSpPr>
          <p:nvPr>
            <p:ph type="title"/>
          </p:nvPr>
        </p:nvSpPr>
        <p:spPr>
          <a:xfrm>
            <a:off x="946700" y="922400"/>
            <a:ext cx="2415300" cy="216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8" name="Google Shape;88;p7"/>
          <p:cNvSpPr txBox="1">
            <a:spLocks noGrp="1"/>
          </p:cNvSpPr>
          <p:nvPr>
            <p:ph type="body" idx="1"/>
          </p:nvPr>
        </p:nvSpPr>
        <p:spPr>
          <a:xfrm>
            <a:off x="715100" y="3086800"/>
            <a:ext cx="2878500" cy="1134300"/>
          </a:xfrm>
          <a:prstGeom prst="rect">
            <a:avLst/>
          </a:prstGeom>
        </p:spPr>
        <p:txBody>
          <a:bodyPr spcFirstLastPara="1" wrap="square" lIns="91425" tIns="91425" rIns="91425" bIns="91425" anchor="ctr" anchorCtr="0">
            <a:noAutofit/>
          </a:bodyPr>
          <a:lstStyle>
            <a:lvl1pPr marL="457200" lvl="0" indent="-317500" algn="ctr" rtl="0">
              <a:lnSpc>
                <a:spcPct val="100000"/>
              </a:lnSpc>
              <a:spcBef>
                <a:spcPts val="0"/>
              </a:spcBef>
              <a:spcAft>
                <a:spcPts val="0"/>
              </a:spcAft>
              <a:buClr>
                <a:schemeClr val="accent2"/>
              </a:buClr>
              <a:buSzPts val="1400"/>
              <a:buChar char="●"/>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89" name="Google Shape;89;p7"/>
          <p:cNvSpPr/>
          <p:nvPr/>
        </p:nvSpPr>
        <p:spPr>
          <a:xfrm rot="5825275">
            <a:off x="490660" y="-15523"/>
            <a:ext cx="542927" cy="1101051"/>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7"/>
          <p:cNvSpPr/>
          <p:nvPr/>
        </p:nvSpPr>
        <p:spPr>
          <a:xfrm flipH="1">
            <a:off x="1608993" y="236122"/>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7"/>
          <p:cNvSpPr/>
          <p:nvPr/>
        </p:nvSpPr>
        <p:spPr>
          <a:xfrm rot="2830679" flipH="1">
            <a:off x="367337" y="1275753"/>
            <a:ext cx="152760" cy="164221"/>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7"/>
          <p:cNvSpPr/>
          <p:nvPr/>
        </p:nvSpPr>
        <p:spPr>
          <a:xfrm flipH="1">
            <a:off x="555843" y="4545322"/>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3"/>
        <p:cNvGrpSpPr/>
        <p:nvPr/>
      </p:nvGrpSpPr>
      <p:grpSpPr>
        <a:xfrm>
          <a:off x="0" y="0"/>
          <a:ext cx="0" cy="0"/>
          <a:chOff x="0" y="0"/>
          <a:chExt cx="0" cy="0"/>
        </a:xfrm>
      </p:grpSpPr>
      <p:pic>
        <p:nvPicPr>
          <p:cNvPr id="94" name="Google Shape;94;p8"/>
          <p:cNvPicPr preferRelativeResize="0"/>
          <p:nvPr/>
        </p:nvPicPr>
        <p:blipFill rotWithShape="1">
          <a:blip r:embed="rId2">
            <a:alphaModFix amt="42000"/>
          </a:blip>
          <a:srcRect/>
          <a:stretch/>
        </p:blipFill>
        <p:spPr>
          <a:xfrm>
            <a:off x="0" y="0"/>
            <a:ext cx="9144000" cy="5143500"/>
          </a:xfrm>
          <a:prstGeom prst="rect">
            <a:avLst/>
          </a:prstGeom>
          <a:noFill/>
          <a:ln>
            <a:noFill/>
          </a:ln>
        </p:spPr>
      </p:pic>
      <p:sp>
        <p:nvSpPr>
          <p:cNvPr id="95" name="Google Shape;95;p8"/>
          <p:cNvSpPr txBox="1">
            <a:spLocks noGrp="1"/>
          </p:cNvSpPr>
          <p:nvPr>
            <p:ph type="title"/>
          </p:nvPr>
        </p:nvSpPr>
        <p:spPr>
          <a:xfrm>
            <a:off x="1918050" y="1542000"/>
            <a:ext cx="5307900" cy="22119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9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96" name="Google Shape;96;p8"/>
          <p:cNvSpPr/>
          <p:nvPr/>
        </p:nvSpPr>
        <p:spPr>
          <a:xfrm rot="-5584455" flipH="1">
            <a:off x="7330305" y="2302084"/>
            <a:ext cx="542908" cy="1101014"/>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8"/>
          <p:cNvSpPr/>
          <p:nvPr/>
        </p:nvSpPr>
        <p:spPr>
          <a:xfrm rot="1807755">
            <a:off x="1424197" y="3041143"/>
            <a:ext cx="543098" cy="1101399"/>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8"/>
          <p:cNvSpPr/>
          <p:nvPr/>
        </p:nvSpPr>
        <p:spPr>
          <a:xfrm rot="-2700000">
            <a:off x="1134397" y="2694375"/>
            <a:ext cx="152309" cy="163735"/>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8"/>
          <p:cNvSpPr/>
          <p:nvPr/>
        </p:nvSpPr>
        <p:spPr>
          <a:xfrm>
            <a:off x="7305700" y="3820922"/>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8"/>
          <p:cNvSpPr/>
          <p:nvPr/>
        </p:nvSpPr>
        <p:spPr>
          <a:xfrm rot="-2484460">
            <a:off x="6996602" y="2172828"/>
            <a:ext cx="152608" cy="164058"/>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8"/>
          <p:cNvSpPr/>
          <p:nvPr/>
        </p:nvSpPr>
        <p:spPr>
          <a:xfrm>
            <a:off x="2420225" y="4011547"/>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8"/>
          <p:cNvSpPr/>
          <p:nvPr/>
        </p:nvSpPr>
        <p:spPr>
          <a:xfrm rot="-2700000">
            <a:off x="3432322" y="490590"/>
            <a:ext cx="152309" cy="163735"/>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8"/>
          <p:cNvSpPr/>
          <p:nvPr/>
        </p:nvSpPr>
        <p:spPr>
          <a:xfrm rot="-6559251" flipH="1">
            <a:off x="4300596" y="96329"/>
            <a:ext cx="542809" cy="1100812"/>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8"/>
          <p:cNvSpPr/>
          <p:nvPr/>
        </p:nvSpPr>
        <p:spPr>
          <a:xfrm rot="-757635">
            <a:off x="5672714" y="719121"/>
            <a:ext cx="152436" cy="163873"/>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5"/>
        <p:cNvGrpSpPr/>
        <p:nvPr/>
      </p:nvGrpSpPr>
      <p:grpSpPr>
        <a:xfrm>
          <a:off x="0" y="0"/>
          <a:ext cx="0" cy="0"/>
          <a:chOff x="0" y="0"/>
          <a:chExt cx="0" cy="0"/>
        </a:xfrm>
      </p:grpSpPr>
      <p:pic>
        <p:nvPicPr>
          <p:cNvPr id="106" name="Google Shape;106;p9"/>
          <p:cNvPicPr preferRelativeResize="0"/>
          <p:nvPr/>
        </p:nvPicPr>
        <p:blipFill rotWithShape="1">
          <a:blip r:embed="rId2">
            <a:alphaModFix amt="42000"/>
          </a:blip>
          <a:srcRect/>
          <a:stretch/>
        </p:blipFill>
        <p:spPr>
          <a:xfrm>
            <a:off x="0" y="0"/>
            <a:ext cx="9144000" cy="5143500"/>
          </a:xfrm>
          <a:prstGeom prst="rect">
            <a:avLst/>
          </a:prstGeom>
          <a:noFill/>
          <a:ln>
            <a:noFill/>
          </a:ln>
        </p:spPr>
      </p:pic>
      <p:sp>
        <p:nvSpPr>
          <p:cNvPr id="107" name="Google Shape;107;p9"/>
          <p:cNvSpPr txBox="1">
            <a:spLocks noGrp="1"/>
          </p:cNvSpPr>
          <p:nvPr>
            <p:ph type="subTitle" idx="1"/>
          </p:nvPr>
        </p:nvSpPr>
        <p:spPr>
          <a:xfrm>
            <a:off x="715100" y="2056011"/>
            <a:ext cx="3481500" cy="1911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8" name="Google Shape;108;p9"/>
          <p:cNvSpPr txBox="1">
            <a:spLocks noGrp="1"/>
          </p:cNvSpPr>
          <p:nvPr>
            <p:ph type="title"/>
          </p:nvPr>
        </p:nvSpPr>
        <p:spPr>
          <a:xfrm>
            <a:off x="718969" y="1175589"/>
            <a:ext cx="3481500" cy="8805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4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9" name="Google Shape;109;p9"/>
          <p:cNvSpPr/>
          <p:nvPr/>
        </p:nvSpPr>
        <p:spPr>
          <a:xfrm rot="-4571280" flipH="1">
            <a:off x="7948819" y="134701"/>
            <a:ext cx="542880" cy="1100957"/>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rot="5189389" flipH="1">
            <a:off x="906937" y="3972158"/>
            <a:ext cx="542888" cy="1100972"/>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rot="5825275">
            <a:off x="624660" y="-126810"/>
            <a:ext cx="542927" cy="1101051"/>
          </a:xfrm>
          <a:custGeom>
            <a:avLst/>
            <a:gdLst/>
            <a:ahLst/>
            <a:cxnLst/>
            <a:rect l="l" t="t" r="r" b="b"/>
            <a:pathLst>
              <a:path w="103066" h="209017" extrusionOk="0">
                <a:moveTo>
                  <a:pt x="58791" y="66199"/>
                </a:moveTo>
                <a:cubicBezTo>
                  <a:pt x="59021" y="66199"/>
                  <a:pt x="59320" y="66300"/>
                  <a:pt x="59712" y="66542"/>
                </a:cubicBezTo>
                <a:cubicBezTo>
                  <a:pt x="66073" y="70444"/>
                  <a:pt x="71152" y="78676"/>
                  <a:pt x="70777" y="86000"/>
                </a:cubicBezTo>
                <a:cubicBezTo>
                  <a:pt x="70938" y="88405"/>
                  <a:pt x="70403" y="90811"/>
                  <a:pt x="69281" y="92949"/>
                </a:cubicBezTo>
                <a:cubicBezTo>
                  <a:pt x="67867" y="95694"/>
                  <a:pt x="66079" y="96943"/>
                  <a:pt x="64201" y="96943"/>
                </a:cubicBezTo>
                <a:cubicBezTo>
                  <a:pt x="62457" y="96943"/>
                  <a:pt x="60636" y="95867"/>
                  <a:pt x="58964" y="93911"/>
                </a:cubicBezTo>
                <a:cubicBezTo>
                  <a:pt x="57199" y="91880"/>
                  <a:pt x="56558" y="89314"/>
                  <a:pt x="56344" y="86748"/>
                </a:cubicBezTo>
                <a:cubicBezTo>
                  <a:pt x="55756" y="80226"/>
                  <a:pt x="56772" y="73865"/>
                  <a:pt x="57948" y="67504"/>
                </a:cubicBezTo>
                <a:cubicBezTo>
                  <a:pt x="58063" y="66851"/>
                  <a:pt x="58206" y="66199"/>
                  <a:pt x="58791" y="66199"/>
                </a:cubicBezTo>
                <a:close/>
                <a:moveTo>
                  <a:pt x="27777" y="95693"/>
                </a:moveTo>
                <a:cubicBezTo>
                  <a:pt x="32569" y="95693"/>
                  <a:pt x="36175" y="98219"/>
                  <a:pt x="39078" y="101823"/>
                </a:cubicBezTo>
                <a:cubicBezTo>
                  <a:pt x="41376" y="104656"/>
                  <a:pt x="43033" y="107970"/>
                  <a:pt x="42873" y="111819"/>
                </a:cubicBezTo>
                <a:cubicBezTo>
                  <a:pt x="42927" y="113958"/>
                  <a:pt x="42392" y="116042"/>
                  <a:pt x="41216" y="117860"/>
                </a:cubicBezTo>
                <a:cubicBezTo>
                  <a:pt x="40358" y="119411"/>
                  <a:pt x="39174" y="120167"/>
                  <a:pt x="37828" y="120167"/>
                </a:cubicBezTo>
                <a:cubicBezTo>
                  <a:pt x="36993" y="120167"/>
                  <a:pt x="36096" y="119876"/>
                  <a:pt x="35175" y="119303"/>
                </a:cubicBezTo>
                <a:cubicBezTo>
                  <a:pt x="33037" y="117967"/>
                  <a:pt x="31808" y="115935"/>
                  <a:pt x="30632" y="113904"/>
                </a:cubicBezTo>
                <a:cubicBezTo>
                  <a:pt x="27585" y="108719"/>
                  <a:pt x="26088" y="103052"/>
                  <a:pt x="25286" y="97172"/>
                </a:cubicBezTo>
                <a:cubicBezTo>
                  <a:pt x="25126" y="95943"/>
                  <a:pt x="25767" y="95782"/>
                  <a:pt x="26783" y="95729"/>
                </a:cubicBezTo>
                <a:cubicBezTo>
                  <a:pt x="27120" y="95705"/>
                  <a:pt x="27451" y="95693"/>
                  <a:pt x="27777" y="95693"/>
                </a:cubicBezTo>
                <a:close/>
                <a:moveTo>
                  <a:pt x="99738" y="0"/>
                </a:moveTo>
                <a:cubicBezTo>
                  <a:pt x="99349" y="0"/>
                  <a:pt x="98893" y="171"/>
                  <a:pt x="98361" y="469"/>
                </a:cubicBezTo>
                <a:cubicBezTo>
                  <a:pt x="93336" y="3463"/>
                  <a:pt x="88579" y="6830"/>
                  <a:pt x="84142" y="10572"/>
                </a:cubicBezTo>
                <a:cubicBezTo>
                  <a:pt x="77673" y="16185"/>
                  <a:pt x="72007" y="22654"/>
                  <a:pt x="67303" y="29763"/>
                </a:cubicBezTo>
                <a:cubicBezTo>
                  <a:pt x="61850" y="37835"/>
                  <a:pt x="57627" y="46709"/>
                  <a:pt x="54847" y="56011"/>
                </a:cubicBezTo>
                <a:cubicBezTo>
                  <a:pt x="54509" y="57218"/>
                  <a:pt x="53997" y="57683"/>
                  <a:pt x="52877" y="57683"/>
                </a:cubicBezTo>
                <a:cubicBezTo>
                  <a:pt x="52757" y="57683"/>
                  <a:pt x="52630" y="57678"/>
                  <a:pt x="52495" y="57668"/>
                </a:cubicBezTo>
                <a:cubicBezTo>
                  <a:pt x="51825" y="57624"/>
                  <a:pt x="51164" y="57603"/>
                  <a:pt x="50510" y="57603"/>
                </a:cubicBezTo>
                <a:cubicBezTo>
                  <a:pt x="42358" y="57603"/>
                  <a:pt x="35517" y="60961"/>
                  <a:pt x="29776" y="66702"/>
                </a:cubicBezTo>
                <a:cubicBezTo>
                  <a:pt x="23949" y="72475"/>
                  <a:pt x="20368" y="80173"/>
                  <a:pt x="19726" y="88405"/>
                </a:cubicBezTo>
                <a:cubicBezTo>
                  <a:pt x="19619" y="90009"/>
                  <a:pt x="19138" y="91185"/>
                  <a:pt x="17481" y="91933"/>
                </a:cubicBezTo>
                <a:cubicBezTo>
                  <a:pt x="15129" y="93003"/>
                  <a:pt x="12991" y="94553"/>
                  <a:pt x="11173" y="96370"/>
                </a:cubicBezTo>
                <a:cubicBezTo>
                  <a:pt x="5026" y="102518"/>
                  <a:pt x="1284" y="110697"/>
                  <a:pt x="696" y="119357"/>
                </a:cubicBezTo>
                <a:cubicBezTo>
                  <a:pt x="1" y="127215"/>
                  <a:pt x="1017" y="135180"/>
                  <a:pt x="3582" y="142664"/>
                </a:cubicBezTo>
                <a:cubicBezTo>
                  <a:pt x="9195" y="159289"/>
                  <a:pt x="19192" y="174096"/>
                  <a:pt x="32503" y="185589"/>
                </a:cubicBezTo>
                <a:cubicBezTo>
                  <a:pt x="40361" y="192539"/>
                  <a:pt x="49288" y="198098"/>
                  <a:pt x="58910" y="202161"/>
                </a:cubicBezTo>
                <a:cubicBezTo>
                  <a:pt x="68372" y="206224"/>
                  <a:pt x="78475" y="208469"/>
                  <a:pt x="88739" y="208897"/>
                </a:cubicBezTo>
                <a:cubicBezTo>
                  <a:pt x="89978" y="208938"/>
                  <a:pt x="90855" y="209016"/>
                  <a:pt x="91475" y="209016"/>
                </a:cubicBezTo>
                <a:cubicBezTo>
                  <a:pt x="93237" y="209016"/>
                  <a:pt x="92936" y="208387"/>
                  <a:pt x="93015" y="204513"/>
                </a:cubicBezTo>
                <a:cubicBezTo>
                  <a:pt x="93015" y="203123"/>
                  <a:pt x="92481" y="202749"/>
                  <a:pt x="91144" y="202642"/>
                </a:cubicBezTo>
                <a:cubicBezTo>
                  <a:pt x="86975" y="202535"/>
                  <a:pt x="82805" y="202108"/>
                  <a:pt x="78742" y="201413"/>
                </a:cubicBezTo>
                <a:cubicBezTo>
                  <a:pt x="58482" y="197403"/>
                  <a:pt x="41590" y="187567"/>
                  <a:pt x="27905" y="172225"/>
                </a:cubicBezTo>
                <a:cubicBezTo>
                  <a:pt x="21330" y="164902"/>
                  <a:pt x="15984" y="156616"/>
                  <a:pt x="12029" y="147635"/>
                </a:cubicBezTo>
                <a:cubicBezTo>
                  <a:pt x="7859" y="138173"/>
                  <a:pt x="5347" y="128444"/>
                  <a:pt x="6897" y="117967"/>
                </a:cubicBezTo>
                <a:cubicBezTo>
                  <a:pt x="7966" y="110269"/>
                  <a:pt x="12136" y="103320"/>
                  <a:pt x="18443" y="98722"/>
                </a:cubicBezTo>
                <a:cubicBezTo>
                  <a:pt x="18772" y="98459"/>
                  <a:pt x="19038" y="98313"/>
                  <a:pt x="19244" y="98313"/>
                </a:cubicBezTo>
                <a:cubicBezTo>
                  <a:pt x="19542" y="98313"/>
                  <a:pt x="19717" y="98616"/>
                  <a:pt x="19780" y="99310"/>
                </a:cubicBezTo>
                <a:cubicBezTo>
                  <a:pt x="20101" y="103213"/>
                  <a:pt x="21009" y="107115"/>
                  <a:pt x="22506" y="110804"/>
                </a:cubicBezTo>
                <a:cubicBezTo>
                  <a:pt x="24270" y="115561"/>
                  <a:pt x="26569" y="119998"/>
                  <a:pt x="30311" y="123580"/>
                </a:cubicBezTo>
                <a:cubicBezTo>
                  <a:pt x="32590" y="125722"/>
                  <a:pt x="35161" y="126767"/>
                  <a:pt x="37650" y="126767"/>
                </a:cubicBezTo>
                <a:cubicBezTo>
                  <a:pt x="41000" y="126767"/>
                  <a:pt x="44201" y="124877"/>
                  <a:pt x="46348" y="121228"/>
                </a:cubicBezTo>
                <a:cubicBezTo>
                  <a:pt x="48914" y="116791"/>
                  <a:pt x="49288" y="112087"/>
                  <a:pt x="48272" y="107222"/>
                </a:cubicBezTo>
                <a:cubicBezTo>
                  <a:pt x="46407" y="98108"/>
                  <a:pt x="37952" y="89100"/>
                  <a:pt x="27305" y="89100"/>
                </a:cubicBezTo>
                <a:cubicBezTo>
                  <a:pt x="27273" y="89100"/>
                  <a:pt x="27242" y="89100"/>
                  <a:pt x="27210" y="89100"/>
                </a:cubicBezTo>
                <a:cubicBezTo>
                  <a:pt x="27130" y="89103"/>
                  <a:pt x="27053" y="89105"/>
                  <a:pt x="26979" y="89105"/>
                </a:cubicBezTo>
                <a:cubicBezTo>
                  <a:pt x="25692" y="89105"/>
                  <a:pt x="25514" y="88648"/>
                  <a:pt x="25767" y="87283"/>
                </a:cubicBezTo>
                <a:cubicBezTo>
                  <a:pt x="27157" y="80066"/>
                  <a:pt x="30471" y="74025"/>
                  <a:pt x="36191" y="69375"/>
                </a:cubicBezTo>
                <a:cubicBezTo>
                  <a:pt x="40307" y="66007"/>
                  <a:pt x="45332" y="64083"/>
                  <a:pt x="50624" y="63869"/>
                </a:cubicBezTo>
                <a:cubicBezTo>
                  <a:pt x="50704" y="63866"/>
                  <a:pt x="50781" y="63864"/>
                  <a:pt x="50855" y="63864"/>
                </a:cubicBezTo>
                <a:cubicBezTo>
                  <a:pt x="52165" y="63864"/>
                  <a:pt x="52532" y="64331"/>
                  <a:pt x="52228" y="65900"/>
                </a:cubicBezTo>
                <a:cubicBezTo>
                  <a:pt x="51105" y="71406"/>
                  <a:pt x="50197" y="76966"/>
                  <a:pt x="50410" y="82258"/>
                </a:cubicBezTo>
                <a:lnTo>
                  <a:pt x="50464" y="85412"/>
                </a:lnTo>
                <a:cubicBezTo>
                  <a:pt x="50464" y="91078"/>
                  <a:pt x="52014" y="96103"/>
                  <a:pt x="56237" y="100112"/>
                </a:cubicBezTo>
                <a:cubicBezTo>
                  <a:pt x="58556" y="102296"/>
                  <a:pt x="61349" y="103342"/>
                  <a:pt x="64089" y="103342"/>
                </a:cubicBezTo>
                <a:cubicBezTo>
                  <a:pt x="67855" y="103342"/>
                  <a:pt x="71521" y="101366"/>
                  <a:pt x="73718" y="97653"/>
                </a:cubicBezTo>
                <a:cubicBezTo>
                  <a:pt x="76604" y="92789"/>
                  <a:pt x="77299" y="87550"/>
                  <a:pt x="76551" y="82258"/>
                </a:cubicBezTo>
                <a:cubicBezTo>
                  <a:pt x="75161" y="72422"/>
                  <a:pt x="70029" y="64938"/>
                  <a:pt x="61209" y="60127"/>
                </a:cubicBezTo>
                <a:cubicBezTo>
                  <a:pt x="60246" y="59592"/>
                  <a:pt x="60033" y="59058"/>
                  <a:pt x="60353" y="58149"/>
                </a:cubicBezTo>
                <a:cubicBezTo>
                  <a:pt x="61690" y="54460"/>
                  <a:pt x="62973" y="50772"/>
                  <a:pt x="64630" y="47244"/>
                </a:cubicBezTo>
                <a:cubicBezTo>
                  <a:pt x="68532" y="38691"/>
                  <a:pt x="73664" y="30726"/>
                  <a:pt x="79865" y="23616"/>
                </a:cubicBezTo>
                <a:cubicBezTo>
                  <a:pt x="85531" y="17148"/>
                  <a:pt x="92214" y="11588"/>
                  <a:pt x="99644" y="7205"/>
                </a:cubicBezTo>
                <a:cubicBezTo>
                  <a:pt x="103065" y="5120"/>
                  <a:pt x="103012" y="6082"/>
                  <a:pt x="101355" y="1859"/>
                </a:cubicBezTo>
                <a:cubicBezTo>
                  <a:pt x="101301" y="1645"/>
                  <a:pt x="101141" y="1485"/>
                  <a:pt x="101087" y="1324"/>
                </a:cubicBezTo>
                <a:cubicBezTo>
                  <a:pt x="100766" y="391"/>
                  <a:pt x="100328" y="0"/>
                  <a:pt x="99738"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rot="-2515187">
            <a:off x="365743" y="886249"/>
            <a:ext cx="152529" cy="163972"/>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a:off x="1974075" y="4700922"/>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rot="-834266">
            <a:off x="1779796" y="417795"/>
            <a:ext cx="152742" cy="164201"/>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p:nvPr/>
        </p:nvSpPr>
        <p:spPr>
          <a:xfrm rot="-2515187">
            <a:off x="7238893" y="265062"/>
            <a:ext cx="152529" cy="163972"/>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a:off x="8391025" y="1249847"/>
            <a:ext cx="221591" cy="126349"/>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rot="-2515187">
            <a:off x="8515793" y="4682112"/>
            <a:ext cx="152529" cy="163972"/>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rot="4325600" flipH="1">
            <a:off x="5481161" y="2296910"/>
            <a:ext cx="182206" cy="195876"/>
          </a:xfrm>
          <a:custGeom>
            <a:avLst/>
            <a:gdLst/>
            <a:ahLst/>
            <a:cxnLst/>
            <a:rect l="l" t="t" r="r" b="b"/>
            <a:pathLst>
              <a:path w="193181" h="207674" extrusionOk="0">
                <a:moveTo>
                  <a:pt x="157427" y="0"/>
                </a:moveTo>
                <a:cubicBezTo>
                  <a:pt x="149293" y="0"/>
                  <a:pt x="143774" y="5224"/>
                  <a:pt x="138254" y="10163"/>
                </a:cubicBezTo>
                <a:cubicBezTo>
                  <a:pt x="125237" y="21602"/>
                  <a:pt x="115376" y="35900"/>
                  <a:pt x="104825" y="49509"/>
                </a:cubicBezTo>
                <a:cubicBezTo>
                  <a:pt x="103672" y="50982"/>
                  <a:pt x="102769" y="52704"/>
                  <a:pt x="101197" y="52704"/>
                </a:cubicBezTo>
                <a:cubicBezTo>
                  <a:pt x="100348" y="52704"/>
                  <a:pt x="99305" y="52203"/>
                  <a:pt x="97922" y="50889"/>
                </a:cubicBezTo>
                <a:cubicBezTo>
                  <a:pt x="83032" y="36886"/>
                  <a:pt x="65775" y="26138"/>
                  <a:pt x="48123" y="16079"/>
                </a:cubicBezTo>
                <a:cubicBezTo>
                  <a:pt x="45796" y="14774"/>
                  <a:pt x="43404" y="13566"/>
                  <a:pt x="40983" y="13566"/>
                </a:cubicBezTo>
                <a:cubicBezTo>
                  <a:pt x="39199" y="13566"/>
                  <a:pt x="37399" y="14223"/>
                  <a:pt x="35600" y="15981"/>
                </a:cubicBezTo>
                <a:cubicBezTo>
                  <a:pt x="31458" y="20122"/>
                  <a:pt x="33134" y="24757"/>
                  <a:pt x="35600" y="28997"/>
                </a:cubicBezTo>
                <a:cubicBezTo>
                  <a:pt x="44080" y="43986"/>
                  <a:pt x="52265" y="59271"/>
                  <a:pt x="62915" y="72880"/>
                </a:cubicBezTo>
                <a:cubicBezTo>
                  <a:pt x="65577" y="76331"/>
                  <a:pt x="65084" y="77514"/>
                  <a:pt x="61041" y="79289"/>
                </a:cubicBezTo>
                <a:cubicBezTo>
                  <a:pt x="41713" y="88066"/>
                  <a:pt x="24259" y="100392"/>
                  <a:pt x="9566" y="115579"/>
                </a:cubicBezTo>
                <a:cubicBezTo>
                  <a:pt x="1" y="125243"/>
                  <a:pt x="2565" y="134019"/>
                  <a:pt x="15483" y="138062"/>
                </a:cubicBezTo>
                <a:cubicBezTo>
                  <a:pt x="20934" y="139758"/>
                  <a:pt x="26292" y="140496"/>
                  <a:pt x="31568" y="140496"/>
                </a:cubicBezTo>
                <a:cubicBezTo>
                  <a:pt x="43473" y="140496"/>
                  <a:pt x="54963" y="136739"/>
                  <a:pt x="66169" y="131751"/>
                </a:cubicBezTo>
                <a:cubicBezTo>
                  <a:pt x="70317" y="129934"/>
                  <a:pt x="72787" y="128813"/>
                  <a:pt x="74334" y="128813"/>
                </a:cubicBezTo>
                <a:cubicBezTo>
                  <a:pt x="76650" y="128813"/>
                  <a:pt x="76899" y="131323"/>
                  <a:pt x="77608" y="137766"/>
                </a:cubicBezTo>
                <a:cubicBezTo>
                  <a:pt x="77707" y="138851"/>
                  <a:pt x="78003" y="139837"/>
                  <a:pt x="78101" y="140823"/>
                </a:cubicBezTo>
                <a:cubicBezTo>
                  <a:pt x="80961" y="156108"/>
                  <a:pt x="83722" y="171491"/>
                  <a:pt x="86582" y="186776"/>
                </a:cubicBezTo>
                <a:cubicBezTo>
                  <a:pt x="87469" y="191411"/>
                  <a:pt x="87469" y="196243"/>
                  <a:pt x="89244" y="200681"/>
                </a:cubicBezTo>
                <a:cubicBezTo>
                  <a:pt x="91196" y="205330"/>
                  <a:pt x="93882" y="207674"/>
                  <a:pt x="97051" y="207674"/>
                </a:cubicBezTo>
                <a:cubicBezTo>
                  <a:pt x="99326" y="207674"/>
                  <a:pt x="101850" y="206465"/>
                  <a:pt x="104529" y="204033"/>
                </a:cubicBezTo>
                <a:cubicBezTo>
                  <a:pt x="108967" y="199892"/>
                  <a:pt x="111925" y="194567"/>
                  <a:pt x="113108" y="188650"/>
                </a:cubicBezTo>
                <a:cubicBezTo>
                  <a:pt x="116560" y="173464"/>
                  <a:pt x="119912" y="158278"/>
                  <a:pt x="123462" y="143091"/>
                </a:cubicBezTo>
                <a:cubicBezTo>
                  <a:pt x="123931" y="141140"/>
                  <a:pt x="123473" y="137893"/>
                  <a:pt x="126046" y="137893"/>
                </a:cubicBezTo>
                <a:cubicBezTo>
                  <a:pt x="126725" y="137893"/>
                  <a:pt x="127615" y="138119"/>
                  <a:pt x="128787" y="138654"/>
                </a:cubicBezTo>
                <a:cubicBezTo>
                  <a:pt x="142396" y="144866"/>
                  <a:pt x="156892" y="147726"/>
                  <a:pt x="171585" y="149797"/>
                </a:cubicBezTo>
                <a:cubicBezTo>
                  <a:pt x="172729" y="149951"/>
                  <a:pt x="173879" y="150033"/>
                  <a:pt x="175020" y="150033"/>
                </a:cubicBezTo>
                <a:cubicBezTo>
                  <a:pt x="180468" y="150033"/>
                  <a:pt x="185713" y="148147"/>
                  <a:pt x="189138" y="143091"/>
                </a:cubicBezTo>
                <a:cubicBezTo>
                  <a:pt x="193181" y="136977"/>
                  <a:pt x="189927" y="131356"/>
                  <a:pt x="186278" y="126130"/>
                </a:cubicBezTo>
                <a:cubicBezTo>
                  <a:pt x="185588" y="125144"/>
                  <a:pt x="184799" y="124158"/>
                  <a:pt x="184109" y="123172"/>
                </a:cubicBezTo>
                <a:cubicBezTo>
                  <a:pt x="174445" y="109958"/>
                  <a:pt x="161428" y="100688"/>
                  <a:pt x="147918" y="92109"/>
                </a:cubicBezTo>
                <a:cubicBezTo>
                  <a:pt x="143678" y="89446"/>
                  <a:pt x="142593" y="86685"/>
                  <a:pt x="144368" y="81952"/>
                </a:cubicBezTo>
                <a:cubicBezTo>
                  <a:pt x="149397" y="68442"/>
                  <a:pt x="154328" y="54932"/>
                  <a:pt x="158963" y="41423"/>
                </a:cubicBezTo>
                <a:cubicBezTo>
                  <a:pt x="162414" y="31364"/>
                  <a:pt x="166950" y="21700"/>
                  <a:pt x="168627" y="12825"/>
                </a:cubicBezTo>
                <a:cubicBezTo>
                  <a:pt x="168824" y="3753"/>
                  <a:pt x="165175" y="104"/>
                  <a:pt x="157878" y="6"/>
                </a:cubicBezTo>
                <a:cubicBezTo>
                  <a:pt x="157727" y="2"/>
                  <a:pt x="157577" y="0"/>
                  <a:pt x="157427" y="0"/>
                </a:cubicBezTo>
                <a:close/>
              </a:path>
            </a:pathLst>
          </a:custGeom>
          <a:solidFill>
            <a:srgbClr val="167480">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9"/>
        <p:cNvGrpSpPr/>
        <p:nvPr/>
      </p:nvGrpSpPr>
      <p:grpSpPr>
        <a:xfrm>
          <a:off x="0" y="0"/>
          <a:ext cx="0" cy="0"/>
          <a:chOff x="0" y="0"/>
          <a:chExt cx="0" cy="0"/>
        </a:xfrm>
      </p:grpSpPr>
      <p:sp>
        <p:nvSpPr>
          <p:cNvPr id="120" name="Google Shape;120;p10"/>
          <p:cNvSpPr/>
          <p:nvPr/>
        </p:nvSpPr>
        <p:spPr>
          <a:xfrm>
            <a:off x="1090950" y="495300"/>
            <a:ext cx="6962100" cy="561900"/>
          </a:xfrm>
          <a:prstGeom prst="roundRect">
            <a:avLst>
              <a:gd name="adj" fmla="val 2154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pic>
        <p:nvPicPr>
          <p:cNvPr id="121" name="Google Shape;121;p10"/>
          <p:cNvPicPr preferRelativeResize="0"/>
          <p:nvPr/>
        </p:nvPicPr>
        <p:blipFill rotWithShape="1">
          <a:blip r:embed="rId2">
            <a:alphaModFix amt="42000"/>
          </a:blip>
          <a:srcRect/>
          <a:stretch/>
        </p:blipFill>
        <p:spPr>
          <a:xfrm>
            <a:off x="0" y="0"/>
            <a:ext cx="9144000" cy="5143500"/>
          </a:xfrm>
          <a:prstGeom prst="rect">
            <a:avLst/>
          </a:prstGeom>
          <a:noFill/>
          <a:ln>
            <a:noFill/>
          </a:ln>
        </p:spPr>
      </p:pic>
      <p:sp>
        <p:nvSpPr>
          <p:cNvPr id="122" name="Google Shape;122;p10"/>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300"/>
              <a:buNone/>
              <a:defRPr sz="32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48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Londrina Solid"/>
              <a:buNone/>
              <a:defRPr sz="3500">
                <a:solidFill>
                  <a:schemeClr val="dk1"/>
                </a:solidFill>
                <a:latin typeface="Londrina Solid"/>
                <a:ea typeface="Londrina Solid"/>
                <a:cs typeface="Londrina Solid"/>
                <a:sym typeface="Londrina Soli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56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1pPr>
            <a:lvl2pPr marL="914400" lvl="1" indent="-3175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00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kelsrobertson/Natural-Disaster-Database" TargetMode="Externa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44"/>
          <p:cNvSpPr/>
          <p:nvPr/>
        </p:nvSpPr>
        <p:spPr>
          <a:xfrm>
            <a:off x="1326525" y="3728100"/>
            <a:ext cx="2666400" cy="3558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4"/>
          <p:cNvSpPr txBox="1">
            <a:spLocks noGrp="1"/>
          </p:cNvSpPr>
          <p:nvPr>
            <p:ph type="subTitle" idx="1"/>
          </p:nvPr>
        </p:nvSpPr>
        <p:spPr>
          <a:xfrm>
            <a:off x="1261125" y="3728100"/>
            <a:ext cx="2731800" cy="35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Kelsey Robertson </a:t>
            </a:r>
            <a:endParaRPr/>
          </a:p>
        </p:txBody>
      </p:sp>
      <p:sp>
        <p:nvSpPr>
          <p:cNvPr id="626" name="Google Shape;626;p44"/>
          <p:cNvSpPr txBox="1">
            <a:spLocks noGrp="1"/>
          </p:cNvSpPr>
          <p:nvPr>
            <p:ph type="ctrTitle"/>
          </p:nvPr>
        </p:nvSpPr>
        <p:spPr>
          <a:xfrm>
            <a:off x="922900" y="643632"/>
            <a:ext cx="3618900" cy="318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rPr>
              <a:t>Natural Disaster Database</a:t>
            </a:r>
            <a:endParaRPr>
              <a:solidFill>
                <a:schemeClr val="dk1"/>
              </a:solidFill>
            </a:endParaRPr>
          </a:p>
        </p:txBody>
      </p:sp>
      <p:sp>
        <p:nvSpPr>
          <p:cNvPr id="627" name="Google Shape;627;p44"/>
          <p:cNvSpPr/>
          <p:nvPr/>
        </p:nvSpPr>
        <p:spPr>
          <a:xfrm>
            <a:off x="7739653" y="1933422"/>
            <a:ext cx="241164" cy="116424"/>
          </a:xfrm>
          <a:custGeom>
            <a:avLst/>
            <a:gdLst/>
            <a:ahLst/>
            <a:cxnLst/>
            <a:rect l="l" t="t" r="r" b="b"/>
            <a:pathLst>
              <a:path w="4466" h="2156" extrusionOk="0">
                <a:moveTo>
                  <a:pt x="4465" y="1"/>
                </a:moveTo>
                <a:cubicBezTo>
                  <a:pt x="4465" y="1"/>
                  <a:pt x="2546" y="1230"/>
                  <a:pt x="900" y="1230"/>
                </a:cubicBezTo>
                <a:cubicBezTo>
                  <a:pt x="701" y="1230"/>
                  <a:pt x="506" y="1212"/>
                  <a:pt x="319" y="1172"/>
                </a:cubicBezTo>
                <a:cubicBezTo>
                  <a:pt x="176" y="1617"/>
                  <a:pt x="1" y="2128"/>
                  <a:pt x="1" y="2128"/>
                </a:cubicBezTo>
                <a:cubicBezTo>
                  <a:pt x="80" y="2147"/>
                  <a:pt x="179" y="2156"/>
                  <a:pt x="293" y="2156"/>
                </a:cubicBezTo>
                <a:cubicBezTo>
                  <a:pt x="1441" y="2156"/>
                  <a:pt x="4135" y="1246"/>
                  <a:pt x="44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8" name="Google Shape;628;p44"/>
          <p:cNvGrpSpPr/>
          <p:nvPr/>
        </p:nvGrpSpPr>
        <p:grpSpPr>
          <a:xfrm>
            <a:off x="5350290" y="2341152"/>
            <a:ext cx="2666568" cy="2275152"/>
            <a:chOff x="2615525" y="578925"/>
            <a:chExt cx="4026224" cy="3435229"/>
          </a:xfrm>
        </p:grpSpPr>
        <p:sp>
          <p:nvSpPr>
            <p:cNvPr id="629" name="Google Shape;629;p44"/>
            <p:cNvSpPr/>
            <p:nvPr/>
          </p:nvSpPr>
          <p:spPr>
            <a:xfrm>
              <a:off x="2615525" y="578925"/>
              <a:ext cx="4026224" cy="3435229"/>
            </a:xfrm>
            <a:custGeom>
              <a:avLst/>
              <a:gdLst/>
              <a:ahLst/>
              <a:cxnLst/>
              <a:rect l="l" t="t" r="r" b="b"/>
              <a:pathLst>
                <a:path w="50568" h="42748" extrusionOk="0">
                  <a:moveTo>
                    <a:pt x="27109" y="0"/>
                  </a:moveTo>
                  <a:cubicBezTo>
                    <a:pt x="15543" y="0"/>
                    <a:pt x="2139" y="7981"/>
                    <a:pt x="1121" y="19342"/>
                  </a:cubicBezTo>
                  <a:cubicBezTo>
                    <a:pt x="1" y="31836"/>
                    <a:pt x="13546" y="42748"/>
                    <a:pt x="25759" y="42748"/>
                  </a:cubicBezTo>
                  <a:cubicBezTo>
                    <a:pt x="27007" y="42748"/>
                    <a:pt x="28240" y="42634"/>
                    <a:pt x="29442" y="42396"/>
                  </a:cubicBezTo>
                  <a:cubicBezTo>
                    <a:pt x="43089" y="39699"/>
                    <a:pt x="50568" y="18432"/>
                    <a:pt x="40766" y="5824"/>
                  </a:cubicBezTo>
                  <a:cubicBezTo>
                    <a:pt x="37622" y="1780"/>
                    <a:pt x="32570" y="0"/>
                    <a:pt x="27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500"/>
            </a:p>
          </p:txBody>
        </p:sp>
        <p:grpSp>
          <p:nvGrpSpPr>
            <p:cNvPr id="630" name="Google Shape;630;p44"/>
            <p:cNvGrpSpPr/>
            <p:nvPr/>
          </p:nvGrpSpPr>
          <p:grpSpPr>
            <a:xfrm>
              <a:off x="2712350" y="578928"/>
              <a:ext cx="3711088" cy="3418140"/>
              <a:chOff x="2733124" y="578922"/>
              <a:chExt cx="3690055" cy="3393032"/>
            </a:xfrm>
          </p:grpSpPr>
          <p:sp>
            <p:nvSpPr>
              <p:cNvPr id="631" name="Google Shape;631;p44"/>
              <p:cNvSpPr/>
              <p:nvPr/>
            </p:nvSpPr>
            <p:spPr>
              <a:xfrm rot="-189680">
                <a:off x="4087797" y="593892"/>
                <a:ext cx="554184" cy="409496"/>
              </a:xfrm>
              <a:custGeom>
                <a:avLst/>
                <a:gdLst/>
                <a:ahLst/>
                <a:cxnLst/>
                <a:rect l="l" t="t" r="r" b="b"/>
                <a:pathLst>
                  <a:path w="13876" h="11144" extrusionOk="0">
                    <a:moveTo>
                      <a:pt x="11055" y="0"/>
                    </a:moveTo>
                    <a:cubicBezTo>
                      <a:pt x="9600" y="71"/>
                      <a:pt x="8127" y="213"/>
                      <a:pt x="6654" y="426"/>
                    </a:cubicBezTo>
                    <a:cubicBezTo>
                      <a:pt x="4401" y="746"/>
                      <a:pt x="2165" y="1225"/>
                      <a:pt x="1" y="1863"/>
                    </a:cubicBezTo>
                    <a:lnTo>
                      <a:pt x="54" y="2307"/>
                    </a:lnTo>
                    <a:lnTo>
                      <a:pt x="2165" y="2396"/>
                    </a:lnTo>
                    <a:lnTo>
                      <a:pt x="1739" y="4117"/>
                    </a:lnTo>
                    <a:lnTo>
                      <a:pt x="3194" y="4401"/>
                    </a:lnTo>
                    <a:lnTo>
                      <a:pt x="1828" y="5146"/>
                    </a:lnTo>
                    <a:cubicBezTo>
                      <a:pt x="2893" y="6015"/>
                      <a:pt x="1207" y="7417"/>
                      <a:pt x="2538" y="8393"/>
                    </a:cubicBezTo>
                    <a:cubicBezTo>
                      <a:pt x="3088" y="8783"/>
                      <a:pt x="3088" y="9937"/>
                      <a:pt x="3301" y="10611"/>
                    </a:cubicBezTo>
                    <a:lnTo>
                      <a:pt x="6335" y="11143"/>
                    </a:lnTo>
                    <a:cubicBezTo>
                      <a:pt x="6583" y="10611"/>
                      <a:pt x="6832" y="10061"/>
                      <a:pt x="7098" y="9493"/>
                    </a:cubicBezTo>
                    <a:cubicBezTo>
                      <a:pt x="7670" y="8245"/>
                      <a:pt x="7649" y="6456"/>
                      <a:pt x="9632" y="6456"/>
                    </a:cubicBezTo>
                    <a:cubicBezTo>
                      <a:pt x="9679" y="6456"/>
                      <a:pt x="9728" y="6457"/>
                      <a:pt x="9777" y="6459"/>
                    </a:cubicBezTo>
                    <a:cubicBezTo>
                      <a:pt x="10380" y="5217"/>
                      <a:pt x="11410" y="4791"/>
                      <a:pt x="12723" y="4685"/>
                    </a:cubicBezTo>
                    <a:cubicBezTo>
                      <a:pt x="13113" y="4649"/>
                      <a:pt x="13450" y="3939"/>
                      <a:pt x="13876" y="3443"/>
                    </a:cubicBezTo>
                    <a:cubicBezTo>
                      <a:pt x="13166" y="2378"/>
                      <a:pt x="12687" y="1012"/>
                      <a:pt x="11729" y="391"/>
                    </a:cubicBezTo>
                    <a:cubicBezTo>
                      <a:pt x="11516" y="249"/>
                      <a:pt x="11285" y="125"/>
                      <a:pt x="110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500"/>
              </a:p>
            </p:txBody>
          </p:sp>
          <p:sp>
            <p:nvSpPr>
              <p:cNvPr id="632" name="Google Shape;632;p44"/>
              <p:cNvSpPr/>
              <p:nvPr/>
            </p:nvSpPr>
            <p:spPr>
              <a:xfrm>
                <a:off x="5136029" y="940532"/>
                <a:ext cx="282701" cy="247927"/>
              </a:xfrm>
              <a:custGeom>
                <a:avLst/>
                <a:gdLst/>
                <a:ahLst/>
                <a:cxnLst/>
                <a:rect l="l" t="t" r="r" b="b"/>
                <a:pathLst>
                  <a:path w="6779" h="6371" extrusionOk="0">
                    <a:moveTo>
                      <a:pt x="870" y="1"/>
                    </a:moveTo>
                    <a:lnTo>
                      <a:pt x="1" y="1154"/>
                    </a:lnTo>
                    <a:lnTo>
                      <a:pt x="1509" y="2698"/>
                    </a:lnTo>
                    <a:lnTo>
                      <a:pt x="2272" y="3283"/>
                    </a:lnTo>
                    <a:cubicBezTo>
                      <a:pt x="3567" y="3922"/>
                      <a:pt x="3301" y="5625"/>
                      <a:pt x="4436" y="6370"/>
                    </a:cubicBezTo>
                    <a:cubicBezTo>
                      <a:pt x="4880" y="5341"/>
                      <a:pt x="5838" y="5554"/>
                      <a:pt x="6654" y="5377"/>
                    </a:cubicBezTo>
                    <a:cubicBezTo>
                      <a:pt x="6778" y="4117"/>
                      <a:pt x="5732" y="3549"/>
                      <a:pt x="4933" y="3265"/>
                    </a:cubicBezTo>
                    <a:cubicBezTo>
                      <a:pt x="3762" y="2875"/>
                      <a:pt x="2928" y="2360"/>
                      <a:pt x="2325" y="1278"/>
                    </a:cubicBezTo>
                    <a:cubicBezTo>
                      <a:pt x="2023" y="746"/>
                      <a:pt x="1367" y="426"/>
                      <a:pt x="8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500"/>
              </a:p>
            </p:txBody>
          </p:sp>
          <p:sp>
            <p:nvSpPr>
              <p:cNvPr id="633" name="Google Shape;633;p44"/>
              <p:cNvSpPr/>
              <p:nvPr/>
            </p:nvSpPr>
            <p:spPr>
              <a:xfrm>
                <a:off x="4675135" y="773421"/>
                <a:ext cx="181322" cy="89816"/>
              </a:xfrm>
              <a:custGeom>
                <a:avLst/>
                <a:gdLst/>
                <a:ahLst/>
                <a:cxnLst/>
                <a:rect l="l" t="t" r="r" b="b"/>
                <a:pathLst>
                  <a:path w="4348" h="2308" extrusionOk="0">
                    <a:moveTo>
                      <a:pt x="3957" y="1"/>
                    </a:moveTo>
                    <a:cubicBezTo>
                      <a:pt x="2680" y="355"/>
                      <a:pt x="1296" y="143"/>
                      <a:pt x="0" y="906"/>
                    </a:cubicBezTo>
                    <a:cubicBezTo>
                      <a:pt x="728" y="1651"/>
                      <a:pt x="728" y="1615"/>
                      <a:pt x="1544" y="1757"/>
                    </a:cubicBezTo>
                    <a:cubicBezTo>
                      <a:pt x="2147" y="1917"/>
                      <a:pt x="2733" y="2094"/>
                      <a:pt x="3318" y="2307"/>
                    </a:cubicBezTo>
                    <a:lnTo>
                      <a:pt x="4348" y="639"/>
                    </a:lnTo>
                    <a:lnTo>
                      <a:pt x="39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500"/>
              </a:p>
            </p:txBody>
          </p:sp>
          <p:sp>
            <p:nvSpPr>
              <p:cNvPr id="634" name="Google Shape;634;p44"/>
              <p:cNvSpPr/>
              <p:nvPr/>
            </p:nvSpPr>
            <p:spPr>
              <a:xfrm>
                <a:off x="5111596" y="1045491"/>
                <a:ext cx="130279" cy="111881"/>
              </a:xfrm>
              <a:custGeom>
                <a:avLst/>
                <a:gdLst/>
                <a:ahLst/>
                <a:cxnLst/>
                <a:rect l="l" t="t" r="r" b="b"/>
                <a:pathLst>
                  <a:path w="3124" h="2875" extrusionOk="0">
                    <a:moveTo>
                      <a:pt x="2095" y="1"/>
                    </a:moveTo>
                    <a:lnTo>
                      <a:pt x="1" y="1030"/>
                    </a:lnTo>
                    <a:cubicBezTo>
                      <a:pt x="498" y="1455"/>
                      <a:pt x="782" y="1615"/>
                      <a:pt x="941" y="1864"/>
                    </a:cubicBezTo>
                    <a:cubicBezTo>
                      <a:pt x="1119" y="2112"/>
                      <a:pt x="1154" y="2449"/>
                      <a:pt x="1279" y="2875"/>
                    </a:cubicBezTo>
                    <a:lnTo>
                      <a:pt x="3124" y="2467"/>
                    </a:lnTo>
                    <a:lnTo>
                      <a:pt x="2858" y="586"/>
                    </a:lnTo>
                    <a:lnTo>
                      <a:pt x="20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500"/>
              </a:p>
            </p:txBody>
          </p:sp>
          <p:sp>
            <p:nvSpPr>
              <p:cNvPr id="635" name="Google Shape;635;p44"/>
              <p:cNvSpPr/>
              <p:nvPr/>
            </p:nvSpPr>
            <p:spPr>
              <a:xfrm>
                <a:off x="5077163" y="578928"/>
                <a:ext cx="1346016" cy="2888872"/>
              </a:xfrm>
              <a:custGeom>
                <a:avLst/>
                <a:gdLst/>
                <a:ahLst/>
                <a:cxnLst/>
                <a:rect l="l" t="t" r="r" b="b"/>
                <a:pathLst>
                  <a:path w="34458" h="75943" extrusionOk="0">
                    <a:moveTo>
                      <a:pt x="8836" y="6211"/>
                    </a:moveTo>
                    <a:cubicBezTo>
                      <a:pt x="10061" y="6371"/>
                      <a:pt x="10061" y="6371"/>
                      <a:pt x="12438" y="9352"/>
                    </a:cubicBezTo>
                    <a:lnTo>
                      <a:pt x="10930" y="10416"/>
                    </a:lnTo>
                    <a:cubicBezTo>
                      <a:pt x="10646" y="10044"/>
                      <a:pt x="9244" y="10079"/>
                      <a:pt x="10309" y="8997"/>
                    </a:cubicBezTo>
                    <a:lnTo>
                      <a:pt x="8836" y="6211"/>
                    </a:lnTo>
                    <a:close/>
                    <a:moveTo>
                      <a:pt x="13237" y="17585"/>
                    </a:moveTo>
                    <a:cubicBezTo>
                      <a:pt x="14213" y="18330"/>
                      <a:pt x="14976" y="19235"/>
                      <a:pt x="15951" y="19572"/>
                    </a:cubicBezTo>
                    <a:cubicBezTo>
                      <a:pt x="17034" y="19945"/>
                      <a:pt x="17548" y="20761"/>
                      <a:pt x="18294" y="21506"/>
                    </a:cubicBezTo>
                    <a:lnTo>
                      <a:pt x="16892" y="22216"/>
                    </a:lnTo>
                    <a:lnTo>
                      <a:pt x="19092" y="23440"/>
                    </a:lnTo>
                    <a:lnTo>
                      <a:pt x="18826" y="19359"/>
                    </a:lnTo>
                    <a:lnTo>
                      <a:pt x="18826" y="19359"/>
                    </a:lnTo>
                    <a:cubicBezTo>
                      <a:pt x="19500" y="20264"/>
                      <a:pt x="19890" y="20867"/>
                      <a:pt x="20352" y="21382"/>
                    </a:cubicBezTo>
                    <a:cubicBezTo>
                      <a:pt x="20813" y="21914"/>
                      <a:pt x="21328" y="22340"/>
                      <a:pt x="22091" y="23050"/>
                    </a:cubicBezTo>
                    <a:lnTo>
                      <a:pt x="22587" y="21346"/>
                    </a:lnTo>
                    <a:lnTo>
                      <a:pt x="25267" y="23742"/>
                    </a:lnTo>
                    <a:lnTo>
                      <a:pt x="26402" y="22713"/>
                    </a:lnTo>
                    <a:lnTo>
                      <a:pt x="27999" y="26261"/>
                    </a:lnTo>
                    <a:cubicBezTo>
                      <a:pt x="27384" y="26597"/>
                      <a:pt x="26823" y="26720"/>
                      <a:pt x="26292" y="26720"/>
                    </a:cubicBezTo>
                    <a:cubicBezTo>
                      <a:pt x="24969" y="26720"/>
                      <a:pt x="23833" y="25957"/>
                      <a:pt x="22516" y="25818"/>
                    </a:cubicBezTo>
                    <a:cubicBezTo>
                      <a:pt x="22516" y="26527"/>
                      <a:pt x="22499" y="27131"/>
                      <a:pt x="22499" y="27787"/>
                    </a:cubicBezTo>
                    <a:cubicBezTo>
                      <a:pt x="22392" y="27787"/>
                      <a:pt x="22270" y="27819"/>
                      <a:pt x="22169" y="27819"/>
                    </a:cubicBezTo>
                    <a:cubicBezTo>
                      <a:pt x="22118" y="27819"/>
                      <a:pt x="22073" y="27811"/>
                      <a:pt x="22037" y="27787"/>
                    </a:cubicBezTo>
                    <a:cubicBezTo>
                      <a:pt x="21133" y="27288"/>
                      <a:pt x="20502" y="26308"/>
                      <a:pt x="19338" y="26308"/>
                    </a:cubicBezTo>
                    <a:cubicBezTo>
                      <a:pt x="19178" y="26308"/>
                      <a:pt x="19008" y="26327"/>
                      <a:pt x="18826" y="26368"/>
                    </a:cubicBezTo>
                    <a:cubicBezTo>
                      <a:pt x="18808" y="26372"/>
                      <a:pt x="18788" y="26375"/>
                      <a:pt x="18768" y="26375"/>
                    </a:cubicBezTo>
                    <a:cubicBezTo>
                      <a:pt x="18417" y="26375"/>
                      <a:pt x="17797" y="25667"/>
                      <a:pt x="17495" y="25197"/>
                    </a:cubicBezTo>
                    <a:cubicBezTo>
                      <a:pt x="16998" y="24416"/>
                      <a:pt x="16661" y="23529"/>
                      <a:pt x="16360" y="22925"/>
                    </a:cubicBezTo>
                    <a:cubicBezTo>
                      <a:pt x="16129" y="22764"/>
                      <a:pt x="15928" y="22701"/>
                      <a:pt x="15748" y="22701"/>
                    </a:cubicBezTo>
                    <a:cubicBezTo>
                      <a:pt x="15114" y="22701"/>
                      <a:pt x="14724" y="23479"/>
                      <a:pt x="14110" y="23479"/>
                    </a:cubicBezTo>
                    <a:cubicBezTo>
                      <a:pt x="13959" y="23479"/>
                      <a:pt x="13794" y="23432"/>
                      <a:pt x="13609" y="23316"/>
                    </a:cubicBezTo>
                    <a:cubicBezTo>
                      <a:pt x="13398" y="23182"/>
                      <a:pt x="13213" y="23127"/>
                      <a:pt x="13048" y="23127"/>
                    </a:cubicBezTo>
                    <a:cubicBezTo>
                      <a:pt x="12310" y="23127"/>
                      <a:pt x="11952" y="24236"/>
                      <a:pt x="11285" y="24540"/>
                    </a:cubicBezTo>
                    <a:cubicBezTo>
                      <a:pt x="10309" y="24984"/>
                      <a:pt x="9475" y="24913"/>
                      <a:pt x="8357" y="25126"/>
                    </a:cubicBezTo>
                    <a:cubicBezTo>
                      <a:pt x="8712" y="23440"/>
                      <a:pt x="10007" y="23263"/>
                      <a:pt x="10877" y="22588"/>
                    </a:cubicBezTo>
                    <a:cubicBezTo>
                      <a:pt x="9333" y="21453"/>
                      <a:pt x="11161" y="20583"/>
                      <a:pt x="11107" y="19732"/>
                    </a:cubicBezTo>
                    <a:cubicBezTo>
                      <a:pt x="10966" y="17815"/>
                      <a:pt x="13183" y="19075"/>
                      <a:pt x="13237" y="17585"/>
                    </a:cubicBezTo>
                    <a:close/>
                    <a:moveTo>
                      <a:pt x="444" y="1"/>
                    </a:moveTo>
                    <a:lnTo>
                      <a:pt x="444" y="1"/>
                    </a:lnTo>
                    <a:cubicBezTo>
                      <a:pt x="373" y="746"/>
                      <a:pt x="0" y="1438"/>
                      <a:pt x="1278" y="1758"/>
                    </a:cubicBezTo>
                    <a:cubicBezTo>
                      <a:pt x="2147" y="1953"/>
                      <a:pt x="2662" y="2929"/>
                      <a:pt x="2857" y="3869"/>
                    </a:cubicBezTo>
                    <a:cubicBezTo>
                      <a:pt x="3034" y="4756"/>
                      <a:pt x="3123" y="5643"/>
                      <a:pt x="3247" y="6530"/>
                    </a:cubicBezTo>
                    <a:lnTo>
                      <a:pt x="3549" y="6140"/>
                    </a:lnTo>
                    <a:lnTo>
                      <a:pt x="5412" y="8145"/>
                    </a:lnTo>
                    <a:lnTo>
                      <a:pt x="6654" y="6903"/>
                    </a:lnTo>
                    <a:lnTo>
                      <a:pt x="8393" y="10505"/>
                    </a:lnTo>
                    <a:lnTo>
                      <a:pt x="6654" y="14426"/>
                    </a:lnTo>
                    <a:lnTo>
                      <a:pt x="5944" y="14036"/>
                    </a:lnTo>
                    <a:cubicBezTo>
                      <a:pt x="5678" y="14338"/>
                      <a:pt x="5447" y="14657"/>
                      <a:pt x="5252" y="14976"/>
                    </a:cubicBezTo>
                    <a:cubicBezTo>
                      <a:pt x="5163" y="15154"/>
                      <a:pt x="5217" y="15402"/>
                      <a:pt x="5199" y="15615"/>
                    </a:cubicBezTo>
                    <a:cubicBezTo>
                      <a:pt x="7346" y="16591"/>
                      <a:pt x="7701" y="17017"/>
                      <a:pt x="8162" y="19004"/>
                    </a:cubicBezTo>
                    <a:lnTo>
                      <a:pt x="4471" y="18827"/>
                    </a:lnTo>
                    <a:lnTo>
                      <a:pt x="4471" y="18827"/>
                    </a:lnTo>
                    <a:cubicBezTo>
                      <a:pt x="4755" y="21754"/>
                      <a:pt x="5057" y="22606"/>
                      <a:pt x="6193" y="24114"/>
                    </a:cubicBezTo>
                    <a:lnTo>
                      <a:pt x="7754" y="24061"/>
                    </a:lnTo>
                    <a:lnTo>
                      <a:pt x="7754" y="24061"/>
                    </a:lnTo>
                    <a:cubicBezTo>
                      <a:pt x="8073" y="25480"/>
                      <a:pt x="7914" y="26740"/>
                      <a:pt x="6920" y="27379"/>
                    </a:cubicBezTo>
                    <a:cubicBezTo>
                      <a:pt x="5518" y="28319"/>
                      <a:pt x="7026" y="29703"/>
                      <a:pt x="5962" y="30857"/>
                    </a:cubicBezTo>
                    <a:cubicBezTo>
                      <a:pt x="4241" y="32720"/>
                      <a:pt x="3850" y="35399"/>
                      <a:pt x="2644" y="37812"/>
                    </a:cubicBezTo>
                    <a:lnTo>
                      <a:pt x="4471" y="38380"/>
                    </a:lnTo>
                    <a:cubicBezTo>
                      <a:pt x="4400" y="39161"/>
                      <a:pt x="4436" y="40012"/>
                      <a:pt x="4259" y="40829"/>
                    </a:cubicBezTo>
                    <a:cubicBezTo>
                      <a:pt x="3939" y="42319"/>
                      <a:pt x="4329" y="43579"/>
                      <a:pt x="5252" y="44732"/>
                    </a:cubicBezTo>
                    <a:cubicBezTo>
                      <a:pt x="5838" y="45460"/>
                      <a:pt x="6370" y="46240"/>
                      <a:pt x="7026" y="46932"/>
                    </a:cubicBezTo>
                    <a:cubicBezTo>
                      <a:pt x="7789" y="47731"/>
                      <a:pt x="9209" y="47678"/>
                      <a:pt x="9670" y="48920"/>
                    </a:cubicBezTo>
                    <a:cubicBezTo>
                      <a:pt x="9723" y="49026"/>
                      <a:pt x="9812" y="49097"/>
                      <a:pt x="9919" y="49132"/>
                    </a:cubicBezTo>
                    <a:cubicBezTo>
                      <a:pt x="10191" y="49213"/>
                      <a:pt x="10478" y="49350"/>
                      <a:pt x="10740" y="49350"/>
                    </a:cubicBezTo>
                    <a:cubicBezTo>
                      <a:pt x="10768" y="49350"/>
                      <a:pt x="10796" y="49349"/>
                      <a:pt x="10824" y="49345"/>
                    </a:cubicBezTo>
                    <a:cubicBezTo>
                      <a:pt x="11569" y="49257"/>
                      <a:pt x="12279" y="49257"/>
                      <a:pt x="12917" y="48547"/>
                    </a:cubicBezTo>
                    <a:cubicBezTo>
                      <a:pt x="12958" y="48500"/>
                      <a:pt x="13033" y="48481"/>
                      <a:pt x="13131" y="48481"/>
                    </a:cubicBezTo>
                    <a:cubicBezTo>
                      <a:pt x="13526" y="48481"/>
                      <a:pt x="14291" y="48790"/>
                      <a:pt x="14670" y="48790"/>
                    </a:cubicBezTo>
                    <a:cubicBezTo>
                      <a:pt x="14764" y="48790"/>
                      <a:pt x="14834" y="48771"/>
                      <a:pt x="14869" y="48724"/>
                    </a:cubicBezTo>
                    <a:cubicBezTo>
                      <a:pt x="15721" y="47642"/>
                      <a:pt x="16892" y="47944"/>
                      <a:pt x="17921" y="47695"/>
                    </a:cubicBezTo>
                    <a:cubicBezTo>
                      <a:pt x="17948" y="47687"/>
                      <a:pt x="17976" y="47684"/>
                      <a:pt x="18005" y="47684"/>
                    </a:cubicBezTo>
                    <a:cubicBezTo>
                      <a:pt x="18165" y="47684"/>
                      <a:pt x="18357" y="47795"/>
                      <a:pt x="18613" y="47855"/>
                    </a:cubicBezTo>
                    <a:cubicBezTo>
                      <a:pt x="18550" y="48716"/>
                      <a:pt x="18847" y="48890"/>
                      <a:pt x="19260" y="48890"/>
                    </a:cubicBezTo>
                    <a:cubicBezTo>
                      <a:pt x="19540" y="48890"/>
                      <a:pt x="19874" y="48810"/>
                      <a:pt x="20185" y="48810"/>
                    </a:cubicBezTo>
                    <a:cubicBezTo>
                      <a:pt x="20457" y="48810"/>
                      <a:pt x="20713" y="48871"/>
                      <a:pt x="20902" y="49097"/>
                    </a:cubicBezTo>
                    <a:cubicBezTo>
                      <a:pt x="20831" y="49558"/>
                      <a:pt x="20902" y="50233"/>
                      <a:pt x="20636" y="50765"/>
                    </a:cubicBezTo>
                    <a:cubicBezTo>
                      <a:pt x="20228" y="51546"/>
                      <a:pt x="21150" y="52592"/>
                      <a:pt x="20068" y="53178"/>
                    </a:cubicBezTo>
                    <a:cubicBezTo>
                      <a:pt x="21771" y="55112"/>
                      <a:pt x="20955" y="57649"/>
                      <a:pt x="21594" y="59424"/>
                    </a:cubicBezTo>
                    <a:cubicBezTo>
                      <a:pt x="20742" y="61713"/>
                      <a:pt x="19589" y="63327"/>
                      <a:pt x="19624" y="65776"/>
                    </a:cubicBezTo>
                    <a:cubicBezTo>
                      <a:pt x="19678" y="68597"/>
                      <a:pt x="18453" y="71436"/>
                      <a:pt x="17406" y="74168"/>
                    </a:cubicBezTo>
                    <a:cubicBezTo>
                      <a:pt x="17247" y="74577"/>
                      <a:pt x="17158" y="75002"/>
                      <a:pt x="16910" y="75943"/>
                    </a:cubicBezTo>
                    <a:cubicBezTo>
                      <a:pt x="28177" y="66379"/>
                      <a:pt x="34458" y="51617"/>
                      <a:pt x="32258" y="36144"/>
                    </a:cubicBezTo>
                    <a:cubicBezTo>
                      <a:pt x="29756" y="18472"/>
                      <a:pt x="16874" y="4756"/>
                      <a:pt x="4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500"/>
              </a:p>
            </p:txBody>
          </p:sp>
          <p:sp>
            <p:nvSpPr>
              <p:cNvPr id="636" name="Google Shape;636;p44"/>
              <p:cNvSpPr/>
              <p:nvPr/>
            </p:nvSpPr>
            <p:spPr>
              <a:xfrm>
                <a:off x="2733124" y="732285"/>
                <a:ext cx="1368427" cy="2001511"/>
              </a:xfrm>
              <a:custGeom>
                <a:avLst/>
                <a:gdLst/>
                <a:ahLst/>
                <a:cxnLst/>
                <a:rect l="l" t="t" r="r" b="b"/>
                <a:pathLst>
                  <a:path w="31478" h="52540" extrusionOk="0">
                    <a:moveTo>
                      <a:pt x="28337" y="1"/>
                    </a:moveTo>
                    <a:cubicBezTo>
                      <a:pt x="13326" y="5785"/>
                      <a:pt x="2556" y="18986"/>
                      <a:pt x="1" y="34405"/>
                    </a:cubicBezTo>
                    <a:cubicBezTo>
                      <a:pt x="516" y="36961"/>
                      <a:pt x="764" y="39569"/>
                      <a:pt x="1154" y="42159"/>
                    </a:cubicBezTo>
                    <a:cubicBezTo>
                      <a:pt x="1172" y="42266"/>
                      <a:pt x="1438" y="42355"/>
                      <a:pt x="1687" y="42496"/>
                    </a:cubicBezTo>
                    <a:cubicBezTo>
                      <a:pt x="1687" y="41574"/>
                      <a:pt x="1704" y="40704"/>
                      <a:pt x="1704" y="39835"/>
                    </a:cubicBezTo>
                    <a:lnTo>
                      <a:pt x="2112" y="39817"/>
                    </a:lnTo>
                    <a:lnTo>
                      <a:pt x="3905" y="45513"/>
                    </a:lnTo>
                    <a:cubicBezTo>
                      <a:pt x="4490" y="45956"/>
                      <a:pt x="5289" y="46595"/>
                      <a:pt x="6122" y="47145"/>
                    </a:cubicBezTo>
                    <a:cubicBezTo>
                      <a:pt x="6548" y="47465"/>
                      <a:pt x="7045" y="47678"/>
                      <a:pt x="7560" y="47784"/>
                    </a:cubicBezTo>
                    <a:cubicBezTo>
                      <a:pt x="9813" y="48068"/>
                      <a:pt x="12492" y="48884"/>
                      <a:pt x="13557" y="50481"/>
                    </a:cubicBezTo>
                    <a:cubicBezTo>
                      <a:pt x="14515" y="51971"/>
                      <a:pt x="15810" y="52202"/>
                      <a:pt x="16751" y="52539"/>
                    </a:cubicBezTo>
                    <a:lnTo>
                      <a:pt x="18827" y="51652"/>
                    </a:lnTo>
                    <a:cubicBezTo>
                      <a:pt x="18720" y="51475"/>
                      <a:pt x="18632" y="51155"/>
                      <a:pt x="18525" y="51138"/>
                    </a:cubicBezTo>
                    <a:cubicBezTo>
                      <a:pt x="15367" y="50960"/>
                      <a:pt x="15367" y="50978"/>
                      <a:pt x="14905" y="48015"/>
                    </a:cubicBezTo>
                    <a:cubicBezTo>
                      <a:pt x="14870" y="47695"/>
                      <a:pt x="14799" y="47376"/>
                      <a:pt x="14675" y="46755"/>
                    </a:cubicBezTo>
                    <a:lnTo>
                      <a:pt x="11818" y="46152"/>
                    </a:lnTo>
                    <a:lnTo>
                      <a:pt x="12031" y="42461"/>
                    </a:lnTo>
                    <a:cubicBezTo>
                      <a:pt x="12009" y="42460"/>
                      <a:pt x="11988" y="42460"/>
                      <a:pt x="11967" y="42460"/>
                    </a:cubicBezTo>
                    <a:cubicBezTo>
                      <a:pt x="9761" y="42460"/>
                      <a:pt x="10756" y="45214"/>
                      <a:pt x="9157" y="45531"/>
                    </a:cubicBezTo>
                    <a:cubicBezTo>
                      <a:pt x="7577" y="44537"/>
                      <a:pt x="7577" y="44537"/>
                      <a:pt x="6832" y="39036"/>
                    </a:cubicBezTo>
                    <a:cubicBezTo>
                      <a:pt x="7471" y="36162"/>
                      <a:pt x="10807" y="37120"/>
                      <a:pt x="11570" y="34867"/>
                    </a:cubicBezTo>
                    <a:lnTo>
                      <a:pt x="13876" y="35683"/>
                    </a:lnTo>
                    <a:cubicBezTo>
                      <a:pt x="13930" y="37014"/>
                      <a:pt x="14213" y="38274"/>
                      <a:pt x="15651" y="39090"/>
                    </a:cubicBezTo>
                    <a:lnTo>
                      <a:pt x="14870" y="33554"/>
                    </a:lnTo>
                    <a:cubicBezTo>
                      <a:pt x="15012" y="33305"/>
                      <a:pt x="15189" y="33092"/>
                      <a:pt x="15367" y="32880"/>
                    </a:cubicBezTo>
                    <a:cubicBezTo>
                      <a:pt x="16733" y="31584"/>
                      <a:pt x="18720" y="30662"/>
                      <a:pt x="18277" y="28231"/>
                    </a:cubicBezTo>
                    <a:cubicBezTo>
                      <a:pt x="19217" y="27148"/>
                      <a:pt x="19501" y="25569"/>
                      <a:pt x="20903" y="24824"/>
                    </a:cubicBezTo>
                    <a:cubicBezTo>
                      <a:pt x="21169" y="24664"/>
                      <a:pt x="21701" y="24540"/>
                      <a:pt x="21701" y="24416"/>
                    </a:cubicBezTo>
                    <a:cubicBezTo>
                      <a:pt x="21701" y="22606"/>
                      <a:pt x="23298" y="22375"/>
                      <a:pt x="24345" y="21453"/>
                    </a:cubicBezTo>
                    <a:cubicBezTo>
                      <a:pt x="24698" y="21969"/>
                      <a:pt x="25002" y="22149"/>
                      <a:pt x="25280" y="22149"/>
                    </a:cubicBezTo>
                    <a:cubicBezTo>
                      <a:pt x="25925" y="22149"/>
                      <a:pt x="26432" y="21185"/>
                      <a:pt x="27082" y="21185"/>
                    </a:cubicBezTo>
                    <a:cubicBezTo>
                      <a:pt x="27098" y="21185"/>
                      <a:pt x="27114" y="21185"/>
                      <a:pt x="27131" y="21187"/>
                    </a:cubicBezTo>
                    <a:cubicBezTo>
                      <a:pt x="27184" y="21187"/>
                      <a:pt x="27237" y="20867"/>
                      <a:pt x="27255" y="20832"/>
                    </a:cubicBezTo>
                    <a:lnTo>
                      <a:pt x="25250" y="19909"/>
                    </a:lnTo>
                    <a:lnTo>
                      <a:pt x="25835" y="18348"/>
                    </a:lnTo>
                    <a:lnTo>
                      <a:pt x="24274" y="17851"/>
                    </a:lnTo>
                    <a:cubicBezTo>
                      <a:pt x="25161" y="17514"/>
                      <a:pt x="26048" y="17727"/>
                      <a:pt x="26829" y="17531"/>
                    </a:cubicBezTo>
                    <a:cubicBezTo>
                      <a:pt x="27610" y="17336"/>
                      <a:pt x="28266" y="16751"/>
                      <a:pt x="28976" y="16325"/>
                    </a:cubicBezTo>
                    <a:cubicBezTo>
                      <a:pt x="29774" y="15846"/>
                      <a:pt x="30573" y="15349"/>
                      <a:pt x="31478" y="14781"/>
                    </a:cubicBezTo>
                    <a:cubicBezTo>
                      <a:pt x="30466" y="12723"/>
                      <a:pt x="27769" y="12049"/>
                      <a:pt x="27698" y="9565"/>
                    </a:cubicBezTo>
                    <a:lnTo>
                      <a:pt x="25143" y="11836"/>
                    </a:lnTo>
                    <a:cubicBezTo>
                      <a:pt x="25764" y="8571"/>
                      <a:pt x="23600" y="8908"/>
                      <a:pt x="22269" y="8465"/>
                    </a:cubicBezTo>
                    <a:cubicBezTo>
                      <a:pt x="21932" y="8855"/>
                      <a:pt x="21559" y="9032"/>
                      <a:pt x="21027" y="9316"/>
                    </a:cubicBezTo>
                    <a:lnTo>
                      <a:pt x="21825" y="10132"/>
                    </a:lnTo>
                    <a:lnTo>
                      <a:pt x="20353" y="11197"/>
                    </a:lnTo>
                    <a:cubicBezTo>
                      <a:pt x="21772" y="12244"/>
                      <a:pt x="20956" y="13628"/>
                      <a:pt x="20690" y="13734"/>
                    </a:cubicBezTo>
                    <a:cubicBezTo>
                      <a:pt x="18756" y="14444"/>
                      <a:pt x="19217" y="16396"/>
                      <a:pt x="18401" y="17620"/>
                    </a:cubicBezTo>
                    <a:lnTo>
                      <a:pt x="17460" y="16910"/>
                    </a:lnTo>
                    <a:cubicBezTo>
                      <a:pt x="17052" y="16502"/>
                      <a:pt x="17886" y="16360"/>
                      <a:pt x="17851" y="16023"/>
                    </a:cubicBezTo>
                    <a:cubicBezTo>
                      <a:pt x="17833" y="15580"/>
                      <a:pt x="17744" y="15136"/>
                      <a:pt x="17673" y="14639"/>
                    </a:cubicBezTo>
                    <a:lnTo>
                      <a:pt x="14781" y="13805"/>
                    </a:lnTo>
                    <a:cubicBezTo>
                      <a:pt x="14391" y="10558"/>
                      <a:pt x="17727" y="10026"/>
                      <a:pt x="19075" y="8056"/>
                    </a:cubicBezTo>
                    <a:cubicBezTo>
                      <a:pt x="19476" y="8451"/>
                      <a:pt x="19895" y="8555"/>
                      <a:pt x="20323" y="8555"/>
                    </a:cubicBezTo>
                    <a:cubicBezTo>
                      <a:pt x="20808" y="8555"/>
                      <a:pt x="21305" y="8420"/>
                      <a:pt x="21802" y="8420"/>
                    </a:cubicBezTo>
                    <a:cubicBezTo>
                      <a:pt x="21952" y="8420"/>
                      <a:pt x="22102" y="8433"/>
                      <a:pt x="22251" y="8465"/>
                    </a:cubicBezTo>
                    <a:cubicBezTo>
                      <a:pt x="22127" y="7702"/>
                      <a:pt x="22056" y="7152"/>
                      <a:pt x="21967" y="6495"/>
                    </a:cubicBezTo>
                    <a:cubicBezTo>
                      <a:pt x="23198" y="6481"/>
                      <a:pt x="23566" y="4540"/>
                      <a:pt x="24952" y="4540"/>
                    </a:cubicBezTo>
                    <a:cubicBezTo>
                      <a:pt x="25264" y="4540"/>
                      <a:pt x="25629" y="4639"/>
                      <a:pt x="26066" y="4880"/>
                    </a:cubicBezTo>
                    <a:cubicBezTo>
                      <a:pt x="25374" y="5963"/>
                      <a:pt x="24274" y="6335"/>
                      <a:pt x="23458" y="7010"/>
                    </a:cubicBezTo>
                    <a:lnTo>
                      <a:pt x="26243" y="8376"/>
                    </a:lnTo>
                    <a:lnTo>
                      <a:pt x="28089" y="7205"/>
                    </a:lnTo>
                    <a:lnTo>
                      <a:pt x="28160" y="5324"/>
                    </a:lnTo>
                    <a:cubicBezTo>
                      <a:pt x="28332" y="5383"/>
                      <a:pt x="28506" y="5414"/>
                      <a:pt x="28690" y="5414"/>
                    </a:cubicBezTo>
                    <a:cubicBezTo>
                      <a:pt x="29226" y="5414"/>
                      <a:pt x="29853" y="5151"/>
                      <a:pt x="30804" y="4543"/>
                    </a:cubicBezTo>
                    <a:lnTo>
                      <a:pt x="29029" y="3621"/>
                    </a:lnTo>
                    <a:lnTo>
                      <a:pt x="29561" y="2733"/>
                    </a:lnTo>
                    <a:lnTo>
                      <a:pt x="28231" y="1722"/>
                    </a:lnTo>
                    <a:cubicBezTo>
                      <a:pt x="28355" y="1190"/>
                      <a:pt x="28692" y="586"/>
                      <a:pt x="28515" y="232"/>
                    </a:cubicBezTo>
                    <a:cubicBezTo>
                      <a:pt x="28479" y="161"/>
                      <a:pt x="28408" y="72"/>
                      <a:pt x="283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500"/>
              </a:p>
            </p:txBody>
          </p:sp>
          <p:sp>
            <p:nvSpPr>
              <p:cNvPr id="637" name="Google Shape;637;p44"/>
              <p:cNvSpPr/>
              <p:nvPr/>
            </p:nvSpPr>
            <p:spPr>
              <a:xfrm>
                <a:off x="3509925" y="2552450"/>
                <a:ext cx="1345990" cy="1419505"/>
              </a:xfrm>
              <a:custGeom>
                <a:avLst/>
                <a:gdLst/>
                <a:ahLst/>
                <a:cxnLst/>
                <a:rect l="l" t="t" r="r" b="b"/>
                <a:pathLst>
                  <a:path w="32276" h="37558" extrusionOk="0">
                    <a:moveTo>
                      <a:pt x="3376" y="1"/>
                    </a:moveTo>
                    <a:cubicBezTo>
                      <a:pt x="3358" y="1"/>
                      <a:pt x="3345" y="4"/>
                      <a:pt x="3336" y="12"/>
                    </a:cubicBezTo>
                    <a:cubicBezTo>
                      <a:pt x="905" y="2621"/>
                      <a:pt x="905" y="2621"/>
                      <a:pt x="1243" y="6400"/>
                    </a:cubicBezTo>
                    <a:cubicBezTo>
                      <a:pt x="1260" y="6595"/>
                      <a:pt x="1118" y="6790"/>
                      <a:pt x="1065" y="7003"/>
                    </a:cubicBezTo>
                    <a:cubicBezTo>
                      <a:pt x="693" y="8405"/>
                      <a:pt x="338" y="9807"/>
                      <a:pt x="1" y="11155"/>
                    </a:cubicBezTo>
                    <a:lnTo>
                      <a:pt x="1118" y="14012"/>
                    </a:lnTo>
                    <a:cubicBezTo>
                      <a:pt x="2147" y="15148"/>
                      <a:pt x="3106" y="16283"/>
                      <a:pt x="4188" y="17330"/>
                    </a:cubicBezTo>
                    <a:cubicBezTo>
                      <a:pt x="5271" y="18413"/>
                      <a:pt x="5677" y="20424"/>
                      <a:pt x="7592" y="20424"/>
                    </a:cubicBezTo>
                    <a:cubicBezTo>
                      <a:pt x="7779" y="20424"/>
                      <a:pt x="7980" y="20405"/>
                      <a:pt x="8198" y="20364"/>
                    </a:cubicBezTo>
                    <a:cubicBezTo>
                      <a:pt x="9263" y="21234"/>
                      <a:pt x="10735" y="21553"/>
                      <a:pt x="11179" y="23221"/>
                    </a:cubicBezTo>
                    <a:cubicBezTo>
                      <a:pt x="11587" y="24711"/>
                      <a:pt x="12669" y="26024"/>
                      <a:pt x="13024" y="27515"/>
                    </a:cubicBezTo>
                    <a:cubicBezTo>
                      <a:pt x="13361" y="28863"/>
                      <a:pt x="14461" y="29662"/>
                      <a:pt x="14834" y="30780"/>
                    </a:cubicBezTo>
                    <a:cubicBezTo>
                      <a:pt x="15278" y="32128"/>
                      <a:pt x="15970" y="33246"/>
                      <a:pt x="16573" y="34470"/>
                    </a:cubicBezTo>
                    <a:cubicBezTo>
                      <a:pt x="17070" y="35428"/>
                      <a:pt x="18223" y="35038"/>
                      <a:pt x="18525" y="36191"/>
                    </a:cubicBezTo>
                    <a:cubicBezTo>
                      <a:pt x="18631" y="36564"/>
                      <a:pt x="18844" y="36901"/>
                      <a:pt x="19146" y="37185"/>
                    </a:cubicBezTo>
                    <a:cubicBezTo>
                      <a:pt x="20299" y="37345"/>
                      <a:pt x="21470" y="37469"/>
                      <a:pt x="22659" y="37558"/>
                    </a:cubicBezTo>
                    <a:cubicBezTo>
                      <a:pt x="22559" y="37158"/>
                      <a:pt x="22490" y="36790"/>
                      <a:pt x="21808" y="36790"/>
                    </a:cubicBezTo>
                    <a:cubicBezTo>
                      <a:pt x="21763" y="36790"/>
                      <a:pt x="21716" y="36791"/>
                      <a:pt x="21665" y="36795"/>
                    </a:cubicBezTo>
                    <a:cubicBezTo>
                      <a:pt x="21645" y="36796"/>
                      <a:pt x="21626" y="36796"/>
                      <a:pt x="21608" y="36796"/>
                    </a:cubicBezTo>
                    <a:cubicBezTo>
                      <a:pt x="20725" y="36796"/>
                      <a:pt x="22437" y="35547"/>
                      <a:pt x="21115" y="35251"/>
                    </a:cubicBezTo>
                    <a:cubicBezTo>
                      <a:pt x="20388" y="35073"/>
                      <a:pt x="22109" y="33707"/>
                      <a:pt x="20725" y="33246"/>
                    </a:cubicBezTo>
                    <a:lnTo>
                      <a:pt x="20920" y="32980"/>
                    </a:lnTo>
                    <a:lnTo>
                      <a:pt x="22783" y="32394"/>
                    </a:lnTo>
                    <a:lnTo>
                      <a:pt x="21860" y="30017"/>
                    </a:lnTo>
                    <a:lnTo>
                      <a:pt x="23191" y="29839"/>
                    </a:lnTo>
                    <a:cubicBezTo>
                      <a:pt x="23599" y="29041"/>
                      <a:pt x="24007" y="28313"/>
                      <a:pt x="24380" y="27550"/>
                    </a:cubicBezTo>
                    <a:cubicBezTo>
                      <a:pt x="24646" y="26982"/>
                      <a:pt x="25178" y="26308"/>
                      <a:pt x="25036" y="25829"/>
                    </a:cubicBezTo>
                    <a:cubicBezTo>
                      <a:pt x="24451" y="23718"/>
                      <a:pt x="26083" y="22972"/>
                      <a:pt x="27343" y="22529"/>
                    </a:cubicBezTo>
                    <a:cubicBezTo>
                      <a:pt x="28603" y="22068"/>
                      <a:pt x="29082" y="21482"/>
                      <a:pt x="29242" y="20311"/>
                    </a:cubicBezTo>
                    <a:cubicBezTo>
                      <a:pt x="29419" y="19069"/>
                      <a:pt x="29809" y="17862"/>
                      <a:pt x="29898" y="16620"/>
                    </a:cubicBezTo>
                    <a:cubicBezTo>
                      <a:pt x="29987" y="15467"/>
                      <a:pt x="30005" y="14438"/>
                      <a:pt x="31087" y="13675"/>
                    </a:cubicBezTo>
                    <a:cubicBezTo>
                      <a:pt x="31442" y="13444"/>
                      <a:pt x="31531" y="12788"/>
                      <a:pt x="31655" y="12309"/>
                    </a:cubicBezTo>
                    <a:cubicBezTo>
                      <a:pt x="32276" y="10144"/>
                      <a:pt x="31868" y="9612"/>
                      <a:pt x="29490" y="9133"/>
                    </a:cubicBezTo>
                    <a:cubicBezTo>
                      <a:pt x="29100" y="9062"/>
                      <a:pt x="28816" y="8494"/>
                      <a:pt x="28266" y="7926"/>
                    </a:cubicBezTo>
                    <a:lnTo>
                      <a:pt x="24895" y="8778"/>
                    </a:lnTo>
                    <a:cubicBezTo>
                      <a:pt x="24522" y="7678"/>
                      <a:pt x="23315" y="7678"/>
                      <a:pt x="22215" y="7465"/>
                    </a:cubicBezTo>
                    <a:lnTo>
                      <a:pt x="21647" y="8157"/>
                    </a:lnTo>
                    <a:lnTo>
                      <a:pt x="18063" y="3597"/>
                    </a:lnTo>
                    <a:cubicBezTo>
                      <a:pt x="16840" y="3528"/>
                      <a:pt x="15905" y="3374"/>
                      <a:pt x="15067" y="3374"/>
                    </a:cubicBezTo>
                    <a:cubicBezTo>
                      <a:pt x="14823" y="3374"/>
                      <a:pt x="14587" y="3387"/>
                      <a:pt x="14355" y="3419"/>
                    </a:cubicBezTo>
                    <a:cubicBezTo>
                      <a:pt x="14295" y="3427"/>
                      <a:pt x="14238" y="3430"/>
                      <a:pt x="14183" y="3430"/>
                    </a:cubicBezTo>
                    <a:cubicBezTo>
                      <a:pt x="13092" y="3430"/>
                      <a:pt x="13035" y="1981"/>
                      <a:pt x="11835" y="1964"/>
                    </a:cubicBezTo>
                    <a:cubicBezTo>
                      <a:pt x="11108" y="1964"/>
                      <a:pt x="9901" y="1467"/>
                      <a:pt x="9582" y="438"/>
                    </a:cubicBezTo>
                    <a:cubicBezTo>
                      <a:pt x="8677" y="793"/>
                      <a:pt x="7914" y="1361"/>
                      <a:pt x="7133" y="1361"/>
                    </a:cubicBezTo>
                    <a:cubicBezTo>
                      <a:pt x="7119" y="1361"/>
                      <a:pt x="7105" y="1361"/>
                      <a:pt x="7091" y="1361"/>
                    </a:cubicBezTo>
                    <a:cubicBezTo>
                      <a:pt x="6288" y="1361"/>
                      <a:pt x="5470" y="877"/>
                      <a:pt x="4703" y="616"/>
                    </a:cubicBezTo>
                    <a:lnTo>
                      <a:pt x="4170" y="1184"/>
                    </a:lnTo>
                    <a:lnTo>
                      <a:pt x="3585" y="48"/>
                    </a:lnTo>
                    <a:cubicBezTo>
                      <a:pt x="3517" y="34"/>
                      <a:pt x="3429" y="1"/>
                      <a:pt x="33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500"/>
              </a:p>
            </p:txBody>
          </p:sp>
          <p:sp>
            <p:nvSpPr>
              <p:cNvPr id="638" name="Google Shape;638;p44"/>
              <p:cNvSpPr/>
              <p:nvPr/>
            </p:nvSpPr>
            <p:spPr>
              <a:xfrm>
                <a:off x="3270981" y="2270952"/>
                <a:ext cx="245711" cy="94174"/>
              </a:xfrm>
              <a:custGeom>
                <a:avLst/>
                <a:gdLst/>
                <a:ahLst/>
                <a:cxnLst/>
                <a:rect l="l" t="t" r="r" b="b"/>
                <a:pathLst>
                  <a:path w="5892" h="2420" extrusionOk="0">
                    <a:moveTo>
                      <a:pt x="2076" y="1"/>
                    </a:moveTo>
                    <a:cubicBezTo>
                      <a:pt x="1454" y="1"/>
                      <a:pt x="791" y="230"/>
                      <a:pt x="0" y="592"/>
                    </a:cubicBezTo>
                    <a:cubicBezTo>
                      <a:pt x="564" y="957"/>
                      <a:pt x="1113" y="1415"/>
                      <a:pt x="1254" y="1415"/>
                    </a:cubicBezTo>
                    <a:cubicBezTo>
                      <a:pt x="1264" y="1415"/>
                      <a:pt x="1272" y="1412"/>
                      <a:pt x="1278" y="1408"/>
                    </a:cubicBezTo>
                    <a:cubicBezTo>
                      <a:pt x="1606" y="1108"/>
                      <a:pt x="1874" y="952"/>
                      <a:pt x="2167" y="952"/>
                    </a:cubicBezTo>
                    <a:cubicBezTo>
                      <a:pt x="2429" y="952"/>
                      <a:pt x="2710" y="1077"/>
                      <a:pt x="3070" y="1337"/>
                    </a:cubicBezTo>
                    <a:cubicBezTo>
                      <a:pt x="3815" y="1869"/>
                      <a:pt x="4773" y="2011"/>
                      <a:pt x="5838" y="2419"/>
                    </a:cubicBezTo>
                    <a:lnTo>
                      <a:pt x="5891" y="1071"/>
                    </a:lnTo>
                    <a:cubicBezTo>
                      <a:pt x="5040" y="893"/>
                      <a:pt x="4170" y="964"/>
                      <a:pt x="3656" y="574"/>
                    </a:cubicBezTo>
                    <a:cubicBezTo>
                      <a:pt x="3121" y="171"/>
                      <a:pt x="2614" y="1"/>
                      <a:pt x="20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500"/>
              </a:p>
            </p:txBody>
          </p:sp>
          <p:sp>
            <p:nvSpPr>
              <p:cNvPr id="639" name="Google Shape;639;p44"/>
              <p:cNvSpPr/>
              <p:nvPr/>
            </p:nvSpPr>
            <p:spPr>
              <a:xfrm>
                <a:off x="3569849" y="2340225"/>
                <a:ext cx="258305" cy="80126"/>
              </a:xfrm>
              <a:custGeom>
                <a:avLst/>
                <a:gdLst/>
                <a:ahLst/>
                <a:cxnLst/>
                <a:rect l="l" t="t" r="r" b="b"/>
                <a:pathLst>
                  <a:path w="6194" h="2059" extrusionOk="0">
                    <a:moveTo>
                      <a:pt x="6193" y="0"/>
                    </a:moveTo>
                    <a:lnTo>
                      <a:pt x="6193" y="0"/>
                    </a:lnTo>
                    <a:cubicBezTo>
                      <a:pt x="4801" y="195"/>
                      <a:pt x="3970" y="433"/>
                      <a:pt x="3202" y="433"/>
                    </a:cubicBezTo>
                    <a:cubicBezTo>
                      <a:pt x="3128" y="433"/>
                      <a:pt x="3055" y="431"/>
                      <a:pt x="2982" y="426"/>
                    </a:cubicBezTo>
                    <a:cubicBezTo>
                      <a:pt x="2453" y="395"/>
                      <a:pt x="1944" y="74"/>
                      <a:pt x="1353" y="74"/>
                    </a:cubicBezTo>
                    <a:cubicBezTo>
                      <a:pt x="951" y="74"/>
                      <a:pt x="511" y="222"/>
                      <a:pt x="1" y="710"/>
                    </a:cubicBezTo>
                    <a:lnTo>
                      <a:pt x="1473" y="2059"/>
                    </a:lnTo>
                    <a:cubicBezTo>
                      <a:pt x="2432" y="409"/>
                      <a:pt x="4472" y="1526"/>
                      <a:pt x="61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500"/>
              </a:p>
            </p:txBody>
          </p:sp>
          <p:sp>
            <p:nvSpPr>
              <p:cNvPr id="640" name="Google Shape;640;p44"/>
              <p:cNvSpPr/>
              <p:nvPr/>
            </p:nvSpPr>
            <p:spPr>
              <a:xfrm>
                <a:off x="3944935" y="1341028"/>
                <a:ext cx="142873" cy="82889"/>
              </a:xfrm>
              <a:custGeom>
                <a:avLst/>
                <a:gdLst/>
                <a:ahLst/>
                <a:cxnLst/>
                <a:rect l="l" t="t" r="r" b="b"/>
                <a:pathLst>
                  <a:path w="3426" h="2130" extrusionOk="0">
                    <a:moveTo>
                      <a:pt x="1473" y="1"/>
                    </a:moveTo>
                    <a:lnTo>
                      <a:pt x="1" y="1828"/>
                    </a:lnTo>
                    <a:lnTo>
                      <a:pt x="3372" y="2130"/>
                    </a:lnTo>
                    <a:cubicBezTo>
                      <a:pt x="3407" y="1917"/>
                      <a:pt x="3425" y="1704"/>
                      <a:pt x="3425" y="1509"/>
                    </a:cubicBezTo>
                    <a:cubicBezTo>
                      <a:pt x="3390" y="1172"/>
                      <a:pt x="3301" y="870"/>
                      <a:pt x="3248" y="586"/>
                    </a:cubicBezTo>
                    <a:lnTo>
                      <a:pt x="14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500"/>
              </a:p>
            </p:txBody>
          </p:sp>
          <p:sp>
            <p:nvSpPr>
              <p:cNvPr id="641" name="Google Shape;641;p44"/>
              <p:cNvSpPr/>
              <p:nvPr/>
            </p:nvSpPr>
            <p:spPr>
              <a:xfrm rot="-1196854">
                <a:off x="6103052" y="1430637"/>
                <a:ext cx="82659" cy="190283"/>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500"/>
              </a:p>
            </p:txBody>
          </p:sp>
        </p:grpSp>
      </p:grpSp>
      <p:grpSp>
        <p:nvGrpSpPr>
          <p:cNvPr id="642" name="Google Shape;642;p44"/>
          <p:cNvGrpSpPr/>
          <p:nvPr/>
        </p:nvGrpSpPr>
        <p:grpSpPr>
          <a:xfrm>
            <a:off x="5191123" y="527198"/>
            <a:ext cx="3121801" cy="2075300"/>
            <a:chOff x="6479905" y="535000"/>
            <a:chExt cx="1785008" cy="1186632"/>
          </a:xfrm>
        </p:grpSpPr>
        <p:grpSp>
          <p:nvGrpSpPr>
            <p:cNvPr id="643" name="Google Shape;643;p44"/>
            <p:cNvGrpSpPr/>
            <p:nvPr/>
          </p:nvGrpSpPr>
          <p:grpSpPr>
            <a:xfrm>
              <a:off x="6479905" y="535000"/>
              <a:ext cx="1785008" cy="1186632"/>
              <a:chOff x="6479905" y="535000"/>
              <a:chExt cx="1785008" cy="1186632"/>
            </a:xfrm>
          </p:grpSpPr>
          <p:grpSp>
            <p:nvGrpSpPr>
              <p:cNvPr id="644" name="Google Shape;644;p44"/>
              <p:cNvGrpSpPr/>
              <p:nvPr/>
            </p:nvGrpSpPr>
            <p:grpSpPr>
              <a:xfrm>
                <a:off x="6479905" y="535000"/>
                <a:ext cx="1785008" cy="1186632"/>
                <a:chOff x="6363580" y="288400"/>
                <a:chExt cx="1785008" cy="1186632"/>
              </a:xfrm>
            </p:grpSpPr>
            <p:sp>
              <p:nvSpPr>
                <p:cNvPr id="645" name="Google Shape;645;p44"/>
                <p:cNvSpPr/>
                <p:nvPr/>
              </p:nvSpPr>
              <p:spPr>
                <a:xfrm>
                  <a:off x="6902690" y="631375"/>
                  <a:ext cx="760223" cy="666803"/>
                </a:xfrm>
                <a:custGeom>
                  <a:avLst/>
                  <a:gdLst/>
                  <a:ahLst/>
                  <a:cxnLst/>
                  <a:rect l="l" t="t" r="r" b="b"/>
                  <a:pathLst>
                    <a:path w="22582" h="19807" extrusionOk="0">
                      <a:moveTo>
                        <a:pt x="9907" y="0"/>
                      </a:moveTo>
                      <a:cubicBezTo>
                        <a:pt x="8711" y="0"/>
                        <a:pt x="7644" y="2396"/>
                        <a:pt x="7714" y="3264"/>
                      </a:cubicBezTo>
                      <a:cubicBezTo>
                        <a:pt x="7809" y="4451"/>
                        <a:pt x="7531" y="6982"/>
                        <a:pt x="6733" y="6982"/>
                      </a:cubicBezTo>
                      <a:cubicBezTo>
                        <a:pt x="6516" y="6982"/>
                        <a:pt x="6261" y="6795"/>
                        <a:pt x="5964" y="6343"/>
                      </a:cubicBezTo>
                      <a:cubicBezTo>
                        <a:pt x="5362" y="5428"/>
                        <a:pt x="4670" y="4943"/>
                        <a:pt x="4211" y="4943"/>
                      </a:cubicBezTo>
                      <a:cubicBezTo>
                        <a:pt x="3610" y="4943"/>
                        <a:pt x="3410" y="5772"/>
                        <a:pt x="4334" y="7551"/>
                      </a:cubicBezTo>
                      <a:cubicBezTo>
                        <a:pt x="5618" y="10024"/>
                        <a:pt x="4204" y="10287"/>
                        <a:pt x="3546" y="10287"/>
                      </a:cubicBezTo>
                      <a:cubicBezTo>
                        <a:pt x="3368" y="10287"/>
                        <a:pt x="3246" y="10268"/>
                        <a:pt x="3246" y="10268"/>
                      </a:cubicBezTo>
                      <a:cubicBezTo>
                        <a:pt x="2595" y="9883"/>
                        <a:pt x="2138" y="9712"/>
                        <a:pt x="1842" y="9712"/>
                      </a:cubicBezTo>
                      <a:cubicBezTo>
                        <a:pt x="1" y="9712"/>
                        <a:pt x="4431" y="16373"/>
                        <a:pt x="7291" y="19807"/>
                      </a:cubicBezTo>
                      <a:lnTo>
                        <a:pt x="14958" y="19686"/>
                      </a:lnTo>
                      <a:cubicBezTo>
                        <a:pt x="17586" y="18322"/>
                        <a:pt x="17414" y="16971"/>
                        <a:pt x="18802" y="16325"/>
                      </a:cubicBezTo>
                      <a:cubicBezTo>
                        <a:pt x="22582" y="14566"/>
                        <a:pt x="22169" y="12587"/>
                        <a:pt x="21169" y="12587"/>
                      </a:cubicBezTo>
                      <a:cubicBezTo>
                        <a:pt x="20934" y="12587"/>
                        <a:pt x="20666" y="12696"/>
                        <a:pt x="20412" y="12944"/>
                      </a:cubicBezTo>
                      <a:cubicBezTo>
                        <a:pt x="19342" y="13991"/>
                        <a:pt x="18557" y="14401"/>
                        <a:pt x="18054" y="14401"/>
                      </a:cubicBezTo>
                      <a:cubicBezTo>
                        <a:pt x="16778" y="14401"/>
                        <a:pt x="17313" y="11766"/>
                        <a:pt x="19607" y="10207"/>
                      </a:cubicBezTo>
                      <a:cubicBezTo>
                        <a:pt x="22194" y="8450"/>
                        <a:pt x="21696" y="5941"/>
                        <a:pt x="20602" y="5941"/>
                      </a:cubicBezTo>
                      <a:cubicBezTo>
                        <a:pt x="20251" y="5941"/>
                        <a:pt x="19838" y="6200"/>
                        <a:pt x="19447" y="6827"/>
                      </a:cubicBezTo>
                      <a:cubicBezTo>
                        <a:pt x="18579" y="8216"/>
                        <a:pt x="17248" y="9120"/>
                        <a:pt x="16501" y="9120"/>
                      </a:cubicBezTo>
                      <a:cubicBezTo>
                        <a:pt x="15674" y="9120"/>
                        <a:pt x="15564" y="8009"/>
                        <a:pt x="17595" y="5217"/>
                      </a:cubicBezTo>
                      <a:cubicBezTo>
                        <a:pt x="19789" y="2199"/>
                        <a:pt x="19614" y="831"/>
                        <a:pt x="18733" y="831"/>
                      </a:cubicBezTo>
                      <a:cubicBezTo>
                        <a:pt x="18063" y="831"/>
                        <a:pt x="16983" y="1623"/>
                        <a:pt x="16226" y="3084"/>
                      </a:cubicBezTo>
                      <a:cubicBezTo>
                        <a:pt x="15543" y="4537"/>
                        <a:pt x="14162" y="6990"/>
                        <a:pt x="13222" y="6990"/>
                      </a:cubicBezTo>
                      <a:cubicBezTo>
                        <a:pt x="12834" y="6990"/>
                        <a:pt x="12521" y="6573"/>
                        <a:pt x="12363" y="5498"/>
                      </a:cubicBezTo>
                      <a:cubicBezTo>
                        <a:pt x="11744" y="1306"/>
                        <a:pt x="10791" y="0"/>
                        <a:pt x="99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4"/>
                <p:cNvSpPr/>
                <p:nvPr/>
              </p:nvSpPr>
              <p:spPr>
                <a:xfrm>
                  <a:off x="7086935" y="628884"/>
                  <a:ext cx="112441" cy="267536"/>
                </a:xfrm>
                <a:custGeom>
                  <a:avLst/>
                  <a:gdLst/>
                  <a:ahLst/>
                  <a:cxnLst/>
                  <a:rect l="l" t="t" r="r" b="b"/>
                  <a:pathLst>
                    <a:path w="3340" h="7947" extrusionOk="0">
                      <a:moveTo>
                        <a:pt x="1452" y="1"/>
                      </a:moveTo>
                      <a:cubicBezTo>
                        <a:pt x="1348" y="1"/>
                        <a:pt x="1243" y="47"/>
                        <a:pt x="1138" y="146"/>
                      </a:cubicBezTo>
                      <a:cubicBezTo>
                        <a:pt x="0" y="1219"/>
                        <a:pt x="1463" y="4894"/>
                        <a:pt x="2463" y="7947"/>
                      </a:cubicBezTo>
                      <a:cubicBezTo>
                        <a:pt x="3339" y="4512"/>
                        <a:pt x="2471" y="1"/>
                        <a:pt x="1452" y="1"/>
                      </a:cubicBezTo>
                      <a:close/>
                    </a:path>
                  </a:pathLst>
                </a:custGeom>
                <a:solidFill>
                  <a:srgbClr val="FFE2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4"/>
                <p:cNvSpPr/>
                <p:nvPr/>
              </p:nvSpPr>
              <p:spPr>
                <a:xfrm>
                  <a:off x="7379277" y="587241"/>
                  <a:ext cx="91030" cy="222492"/>
                </a:xfrm>
                <a:custGeom>
                  <a:avLst/>
                  <a:gdLst/>
                  <a:ahLst/>
                  <a:cxnLst/>
                  <a:rect l="l" t="t" r="r" b="b"/>
                  <a:pathLst>
                    <a:path w="2704" h="6609" extrusionOk="0">
                      <a:moveTo>
                        <a:pt x="1631" y="1"/>
                      </a:moveTo>
                      <a:cubicBezTo>
                        <a:pt x="1576" y="1"/>
                        <a:pt x="1514" y="15"/>
                        <a:pt x="1443" y="45"/>
                      </a:cubicBezTo>
                      <a:cubicBezTo>
                        <a:pt x="0" y="651"/>
                        <a:pt x="350" y="3399"/>
                        <a:pt x="221" y="6609"/>
                      </a:cubicBezTo>
                      <a:cubicBezTo>
                        <a:pt x="960" y="5367"/>
                        <a:pt x="2703" y="1"/>
                        <a:pt x="1631" y="1"/>
                      </a:cubicBezTo>
                      <a:close/>
                    </a:path>
                  </a:pathLst>
                </a:custGeom>
                <a:solidFill>
                  <a:srgbClr val="FFE2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4"/>
                <p:cNvSpPr/>
                <p:nvPr/>
              </p:nvSpPr>
              <p:spPr>
                <a:xfrm>
                  <a:off x="7131911" y="657903"/>
                  <a:ext cx="306251" cy="712318"/>
                </a:xfrm>
                <a:custGeom>
                  <a:avLst/>
                  <a:gdLst/>
                  <a:ahLst/>
                  <a:cxnLst/>
                  <a:rect l="l" t="t" r="r" b="b"/>
                  <a:pathLst>
                    <a:path w="9097" h="21159" extrusionOk="0">
                      <a:moveTo>
                        <a:pt x="9096" y="1"/>
                      </a:moveTo>
                      <a:lnTo>
                        <a:pt x="0" y="1692"/>
                      </a:lnTo>
                      <a:cubicBezTo>
                        <a:pt x="970" y="10589"/>
                        <a:pt x="1750" y="16164"/>
                        <a:pt x="1006" y="20689"/>
                      </a:cubicBezTo>
                      <a:lnTo>
                        <a:pt x="7254" y="21158"/>
                      </a:lnTo>
                      <a:cubicBezTo>
                        <a:pt x="7181" y="14181"/>
                        <a:pt x="7682" y="7830"/>
                        <a:pt x="9096" y="1"/>
                      </a:cubicBezTo>
                      <a:close/>
                    </a:path>
                  </a:pathLst>
                </a:custGeom>
                <a:solidFill>
                  <a:srgbClr val="FFE2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4"/>
                <p:cNvSpPr/>
                <p:nvPr/>
              </p:nvSpPr>
              <p:spPr>
                <a:xfrm>
                  <a:off x="7337803" y="990744"/>
                  <a:ext cx="199869" cy="347928"/>
                </a:xfrm>
                <a:custGeom>
                  <a:avLst/>
                  <a:gdLst/>
                  <a:ahLst/>
                  <a:cxnLst/>
                  <a:rect l="l" t="t" r="r" b="b"/>
                  <a:pathLst>
                    <a:path w="5937" h="10335" extrusionOk="0">
                      <a:moveTo>
                        <a:pt x="3950" y="1"/>
                      </a:moveTo>
                      <a:cubicBezTo>
                        <a:pt x="3884" y="1"/>
                        <a:pt x="3812" y="10"/>
                        <a:pt x="3731" y="29"/>
                      </a:cubicBezTo>
                      <a:cubicBezTo>
                        <a:pt x="1233" y="627"/>
                        <a:pt x="1067" y="5171"/>
                        <a:pt x="1" y="10335"/>
                      </a:cubicBezTo>
                      <a:cubicBezTo>
                        <a:pt x="1558" y="8488"/>
                        <a:pt x="5937" y="1"/>
                        <a:pt x="39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4"/>
                <p:cNvSpPr/>
                <p:nvPr/>
              </p:nvSpPr>
              <p:spPr>
                <a:xfrm>
                  <a:off x="7332012" y="1052788"/>
                  <a:ext cx="59991" cy="100456"/>
                </a:xfrm>
                <a:custGeom>
                  <a:avLst/>
                  <a:gdLst/>
                  <a:ahLst/>
                  <a:cxnLst/>
                  <a:rect l="l" t="t" r="r" b="b"/>
                  <a:pathLst>
                    <a:path w="1782" h="2984" extrusionOk="0">
                      <a:moveTo>
                        <a:pt x="1480" y="1"/>
                      </a:moveTo>
                      <a:cubicBezTo>
                        <a:pt x="1038" y="1"/>
                        <a:pt x="0" y="2217"/>
                        <a:pt x="82" y="2984"/>
                      </a:cubicBezTo>
                      <a:lnTo>
                        <a:pt x="1422" y="2429"/>
                      </a:lnTo>
                      <a:cubicBezTo>
                        <a:pt x="1782" y="627"/>
                        <a:pt x="1715" y="1"/>
                        <a:pt x="14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4"/>
                <p:cNvSpPr/>
                <p:nvPr/>
              </p:nvSpPr>
              <p:spPr>
                <a:xfrm>
                  <a:off x="7102623" y="925065"/>
                  <a:ext cx="66488" cy="145029"/>
                </a:xfrm>
                <a:custGeom>
                  <a:avLst/>
                  <a:gdLst/>
                  <a:ahLst/>
                  <a:cxnLst/>
                  <a:rect l="l" t="t" r="r" b="b"/>
                  <a:pathLst>
                    <a:path w="1975" h="4308" extrusionOk="0">
                      <a:moveTo>
                        <a:pt x="843" y="0"/>
                      </a:moveTo>
                      <a:cubicBezTo>
                        <a:pt x="787" y="0"/>
                        <a:pt x="730" y="30"/>
                        <a:pt x="672" y="94"/>
                      </a:cubicBezTo>
                      <a:cubicBezTo>
                        <a:pt x="0" y="844"/>
                        <a:pt x="1081" y="2403"/>
                        <a:pt x="1891" y="4308"/>
                      </a:cubicBezTo>
                      <a:cubicBezTo>
                        <a:pt x="1975" y="3416"/>
                        <a:pt x="1448" y="0"/>
                        <a:pt x="8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4"/>
                <p:cNvSpPr/>
                <p:nvPr/>
              </p:nvSpPr>
              <p:spPr>
                <a:xfrm>
                  <a:off x="7068723" y="1079181"/>
                  <a:ext cx="136478" cy="294872"/>
                </a:xfrm>
                <a:custGeom>
                  <a:avLst/>
                  <a:gdLst/>
                  <a:ahLst/>
                  <a:cxnLst/>
                  <a:rect l="l" t="t" r="r" b="b"/>
                  <a:pathLst>
                    <a:path w="4054" h="8759" extrusionOk="0">
                      <a:moveTo>
                        <a:pt x="1695" y="0"/>
                      </a:moveTo>
                      <a:cubicBezTo>
                        <a:pt x="1576" y="0"/>
                        <a:pt x="1456" y="67"/>
                        <a:pt x="1337" y="211"/>
                      </a:cubicBezTo>
                      <a:cubicBezTo>
                        <a:pt x="1" y="1824"/>
                        <a:pt x="2116" y="4868"/>
                        <a:pt x="3950" y="8759"/>
                      </a:cubicBezTo>
                      <a:cubicBezTo>
                        <a:pt x="4054" y="6908"/>
                        <a:pt x="2910" y="0"/>
                        <a:pt x="16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4"/>
                <p:cNvSpPr/>
                <p:nvPr/>
              </p:nvSpPr>
              <p:spPr>
                <a:xfrm>
                  <a:off x="7121576" y="410703"/>
                  <a:ext cx="119039" cy="257201"/>
                </a:xfrm>
                <a:custGeom>
                  <a:avLst/>
                  <a:gdLst/>
                  <a:ahLst/>
                  <a:cxnLst/>
                  <a:rect l="l" t="t" r="r" b="b"/>
                  <a:pathLst>
                    <a:path w="3536" h="7640" extrusionOk="0">
                      <a:moveTo>
                        <a:pt x="1479" y="1"/>
                      </a:moveTo>
                      <a:cubicBezTo>
                        <a:pt x="1375" y="1"/>
                        <a:pt x="1271" y="59"/>
                        <a:pt x="1167" y="184"/>
                      </a:cubicBezTo>
                      <a:cubicBezTo>
                        <a:pt x="0" y="1591"/>
                        <a:pt x="1846" y="4246"/>
                        <a:pt x="3444" y="7639"/>
                      </a:cubicBezTo>
                      <a:cubicBezTo>
                        <a:pt x="3535" y="6024"/>
                        <a:pt x="2538" y="1"/>
                        <a:pt x="1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4"/>
                <p:cNvSpPr/>
                <p:nvPr/>
              </p:nvSpPr>
              <p:spPr>
                <a:xfrm>
                  <a:off x="7353457" y="339907"/>
                  <a:ext cx="149708" cy="244745"/>
                </a:xfrm>
                <a:custGeom>
                  <a:avLst/>
                  <a:gdLst/>
                  <a:ahLst/>
                  <a:cxnLst/>
                  <a:rect l="l" t="t" r="r" b="b"/>
                  <a:pathLst>
                    <a:path w="4447" h="7270" extrusionOk="0">
                      <a:moveTo>
                        <a:pt x="2999" y="1"/>
                      </a:moveTo>
                      <a:cubicBezTo>
                        <a:pt x="2956" y="1"/>
                        <a:pt x="2908" y="6"/>
                        <a:pt x="2857" y="17"/>
                      </a:cubicBezTo>
                      <a:cubicBezTo>
                        <a:pt x="1069" y="392"/>
                        <a:pt x="861" y="3619"/>
                        <a:pt x="1" y="7270"/>
                      </a:cubicBezTo>
                      <a:cubicBezTo>
                        <a:pt x="1147" y="5983"/>
                        <a:pt x="4447" y="1"/>
                        <a:pt x="2999" y="1"/>
                      </a:cubicBezTo>
                      <a:close/>
                    </a:path>
                  </a:pathLst>
                </a:custGeom>
                <a:solidFill>
                  <a:srgbClr val="EB5D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4"/>
                <p:cNvSpPr/>
                <p:nvPr/>
              </p:nvSpPr>
              <p:spPr>
                <a:xfrm>
                  <a:off x="7621122" y="699748"/>
                  <a:ext cx="127254" cy="59924"/>
                </a:xfrm>
                <a:custGeom>
                  <a:avLst/>
                  <a:gdLst/>
                  <a:ahLst/>
                  <a:cxnLst/>
                  <a:rect l="l" t="t" r="r" b="b"/>
                  <a:pathLst>
                    <a:path w="3780" h="1780" extrusionOk="0">
                      <a:moveTo>
                        <a:pt x="2789" y="0"/>
                      </a:moveTo>
                      <a:cubicBezTo>
                        <a:pt x="1952" y="0"/>
                        <a:pt x="760" y="610"/>
                        <a:pt x="1" y="1779"/>
                      </a:cubicBezTo>
                      <a:cubicBezTo>
                        <a:pt x="832" y="1191"/>
                        <a:pt x="1674" y="1094"/>
                        <a:pt x="2350" y="1094"/>
                      </a:cubicBezTo>
                      <a:cubicBezTo>
                        <a:pt x="2678" y="1094"/>
                        <a:pt x="2966" y="1117"/>
                        <a:pt x="3195" y="1117"/>
                      </a:cubicBezTo>
                      <a:cubicBezTo>
                        <a:pt x="3565" y="1117"/>
                        <a:pt x="3780" y="1058"/>
                        <a:pt x="3752" y="747"/>
                      </a:cubicBezTo>
                      <a:cubicBezTo>
                        <a:pt x="3707" y="245"/>
                        <a:pt x="3319" y="0"/>
                        <a:pt x="2789" y="0"/>
                      </a:cubicBezTo>
                      <a:close/>
                    </a:path>
                  </a:pathLst>
                </a:custGeom>
                <a:solidFill>
                  <a:srgbClr val="FAB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4"/>
                <p:cNvSpPr/>
                <p:nvPr/>
              </p:nvSpPr>
              <p:spPr>
                <a:xfrm>
                  <a:off x="7354298" y="719273"/>
                  <a:ext cx="110152" cy="256965"/>
                </a:xfrm>
                <a:custGeom>
                  <a:avLst/>
                  <a:gdLst/>
                  <a:ahLst/>
                  <a:cxnLst/>
                  <a:rect l="l" t="t" r="r" b="b"/>
                  <a:pathLst>
                    <a:path w="3272" h="7633" extrusionOk="0">
                      <a:moveTo>
                        <a:pt x="1982" y="0"/>
                      </a:moveTo>
                      <a:cubicBezTo>
                        <a:pt x="1922" y="0"/>
                        <a:pt x="1854" y="14"/>
                        <a:pt x="1778" y="42"/>
                      </a:cubicBezTo>
                      <a:cubicBezTo>
                        <a:pt x="63" y="673"/>
                        <a:pt x="324" y="3896"/>
                        <a:pt x="1" y="7633"/>
                      </a:cubicBezTo>
                      <a:cubicBezTo>
                        <a:pt x="934" y="6216"/>
                        <a:pt x="3272" y="0"/>
                        <a:pt x="19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4"/>
                <p:cNvSpPr/>
                <p:nvPr/>
              </p:nvSpPr>
              <p:spPr>
                <a:xfrm>
                  <a:off x="7356520" y="495942"/>
                  <a:ext cx="107593" cy="257773"/>
                </a:xfrm>
                <a:custGeom>
                  <a:avLst/>
                  <a:gdLst/>
                  <a:ahLst/>
                  <a:cxnLst/>
                  <a:rect l="l" t="t" r="r" b="b"/>
                  <a:pathLst>
                    <a:path w="3196" h="7657" extrusionOk="0">
                      <a:moveTo>
                        <a:pt x="1916" y="1"/>
                      </a:moveTo>
                      <a:cubicBezTo>
                        <a:pt x="1855" y="1"/>
                        <a:pt x="1785" y="15"/>
                        <a:pt x="1707" y="44"/>
                      </a:cubicBezTo>
                      <a:cubicBezTo>
                        <a:pt x="0" y="695"/>
                        <a:pt x="301" y="3916"/>
                        <a:pt x="24" y="7656"/>
                      </a:cubicBezTo>
                      <a:cubicBezTo>
                        <a:pt x="938" y="6230"/>
                        <a:pt x="3195" y="1"/>
                        <a:pt x="1916" y="1"/>
                      </a:cubicBezTo>
                      <a:close/>
                    </a:path>
                  </a:pathLst>
                </a:custGeom>
                <a:solidFill>
                  <a:srgbClr val="FAB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4"/>
                <p:cNvSpPr/>
                <p:nvPr/>
              </p:nvSpPr>
              <p:spPr>
                <a:xfrm>
                  <a:off x="7104306" y="530785"/>
                  <a:ext cx="133078" cy="295747"/>
                </a:xfrm>
                <a:custGeom>
                  <a:avLst/>
                  <a:gdLst/>
                  <a:ahLst/>
                  <a:cxnLst/>
                  <a:rect l="l" t="t" r="r" b="b"/>
                  <a:pathLst>
                    <a:path w="3953" h="8785" extrusionOk="0">
                      <a:moveTo>
                        <a:pt x="2279" y="0"/>
                      </a:moveTo>
                      <a:cubicBezTo>
                        <a:pt x="2177" y="0"/>
                        <a:pt x="2068" y="28"/>
                        <a:pt x="1953" y="86"/>
                      </a:cubicBezTo>
                      <a:cubicBezTo>
                        <a:pt x="1" y="1080"/>
                        <a:pt x="1977" y="4597"/>
                        <a:pt x="3440" y="8784"/>
                      </a:cubicBezTo>
                      <a:cubicBezTo>
                        <a:pt x="3952" y="7083"/>
                        <a:pt x="3914" y="0"/>
                        <a:pt x="22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4"/>
                <p:cNvSpPr/>
                <p:nvPr/>
              </p:nvSpPr>
              <p:spPr>
                <a:xfrm>
                  <a:off x="7618597" y="842586"/>
                  <a:ext cx="266425" cy="170917"/>
                </a:xfrm>
                <a:custGeom>
                  <a:avLst/>
                  <a:gdLst/>
                  <a:ahLst/>
                  <a:cxnLst/>
                  <a:rect l="l" t="t" r="r" b="b"/>
                  <a:pathLst>
                    <a:path w="7914" h="5077" extrusionOk="0">
                      <a:moveTo>
                        <a:pt x="5612" y="1"/>
                      </a:moveTo>
                      <a:cubicBezTo>
                        <a:pt x="5193" y="1"/>
                        <a:pt x="4090" y="935"/>
                        <a:pt x="4090" y="935"/>
                      </a:cubicBezTo>
                      <a:cubicBezTo>
                        <a:pt x="3835" y="325"/>
                        <a:pt x="3550" y="90"/>
                        <a:pt x="3278" y="90"/>
                      </a:cubicBezTo>
                      <a:cubicBezTo>
                        <a:pt x="2600" y="90"/>
                        <a:pt x="1997" y="1541"/>
                        <a:pt x="2098" y="2298"/>
                      </a:cubicBezTo>
                      <a:cubicBezTo>
                        <a:pt x="2215" y="3173"/>
                        <a:pt x="715" y="4493"/>
                        <a:pt x="183" y="4930"/>
                      </a:cubicBezTo>
                      <a:lnTo>
                        <a:pt x="183" y="4930"/>
                      </a:lnTo>
                      <a:cubicBezTo>
                        <a:pt x="1525" y="3868"/>
                        <a:pt x="2273" y="3588"/>
                        <a:pt x="2857" y="3588"/>
                      </a:cubicBezTo>
                      <a:cubicBezTo>
                        <a:pt x="3376" y="3588"/>
                        <a:pt x="3766" y="3808"/>
                        <a:pt x="4329" y="3901"/>
                      </a:cubicBezTo>
                      <a:cubicBezTo>
                        <a:pt x="4509" y="3930"/>
                        <a:pt x="4662" y="3944"/>
                        <a:pt x="4790" y="3944"/>
                      </a:cubicBezTo>
                      <a:cubicBezTo>
                        <a:pt x="6046" y="3944"/>
                        <a:pt x="4944" y="2653"/>
                        <a:pt x="4944" y="2653"/>
                      </a:cubicBezTo>
                      <a:lnTo>
                        <a:pt x="4944" y="2653"/>
                      </a:lnTo>
                      <a:cubicBezTo>
                        <a:pt x="5086" y="2659"/>
                        <a:pt x="5217" y="2661"/>
                        <a:pt x="5336" y="2661"/>
                      </a:cubicBezTo>
                      <a:cubicBezTo>
                        <a:pt x="7914" y="2661"/>
                        <a:pt x="5251" y="1393"/>
                        <a:pt x="5251" y="1393"/>
                      </a:cubicBezTo>
                      <a:cubicBezTo>
                        <a:pt x="5867" y="333"/>
                        <a:pt x="5861" y="1"/>
                        <a:pt x="5612" y="1"/>
                      </a:cubicBezTo>
                      <a:close/>
                      <a:moveTo>
                        <a:pt x="183" y="4930"/>
                      </a:moveTo>
                      <a:cubicBezTo>
                        <a:pt x="123" y="4977"/>
                        <a:pt x="62" y="5026"/>
                        <a:pt x="0" y="5077"/>
                      </a:cubicBezTo>
                      <a:cubicBezTo>
                        <a:pt x="0" y="5077"/>
                        <a:pt x="69" y="5024"/>
                        <a:pt x="183" y="4930"/>
                      </a:cubicBezTo>
                      <a:close/>
                    </a:path>
                  </a:pathLst>
                </a:custGeom>
                <a:solidFill>
                  <a:srgbClr val="C4C1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4"/>
                <p:cNvSpPr/>
                <p:nvPr/>
              </p:nvSpPr>
              <p:spPr>
                <a:xfrm>
                  <a:off x="6742111" y="946543"/>
                  <a:ext cx="240873" cy="205491"/>
                </a:xfrm>
                <a:custGeom>
                  <a:avLst/>
                  <a:gdLst/>
                  <a:ahLst/>
                  <a:cxnLst/>
                  <a:rect l="l" t="t" r="r" b="b"/>
                  <a:pathLst>
                    <a:path w="7155" h="6104" extrusionOk="0">
                      <a:moveTo>
                        <a:pt x="2455" y="0"/>
                      </a:moveTo>
                      <a:cubicBezTo>
                        <a:pt x="2099" y="0"/>
                        <a:pt x="1983" y="1287"/>
                        <a:pt x="1983" y="1287"/>
                      </a:cubicBezTo>
                      <a:cubicBezTo>
                        <a:pt x="1318" y="1004"/>
                        <a:pt x="932" y="892"/>
                        <a:pt x="737" y="892"/>
                      </a:cubicBezTo>
                      <a:cubicBezTo>
                        <a:pt x="0" y="892"/>
                        <a:pt x="1962" y="2476"/>
                        <a:pt x="1962" y="2476"/>
                      </a:cubicBezTo>
                      <a:cubicBezTo>
                        <a:pt x="492" y="3448"/>
                        <a:pt x="2463" y="4344"/>
                        <a:pt x="3554" y="4344"/>
                      </a:cubicBezTo>
                      <a:cubicBezTo>
                        <a:pt x="3681" y="4344"/>
                        <a:pt x="3796" y="4332"/>
                        <a:pt x="3892" y="4306"/>
                      </a:cubicBezTo>
                      <a:cubicBezTo>
                        <a:pt x="3944" y="4293"/>
                        <a:pt x="4001" y="4286"/>
                        <a:pt x="4061" y="4286"/>
                      </a:cubicBezTo>
                      <a:cubicBezTo>
                        <a:pt x="4885" y="4286"/>
                        <a:pt x="6418" y="5491"/>
                        <a:pt x="6959" y="5938"/>
                      </a:cubicBezTo>
                      <a:lnTo>
                        <a:pt x="6959" y="5938"/>
                      </a:lnTo>
                      <a:cubicBezTo>
                        <a:pt x="4247" y="3625"/>
                        <a:pt x="4650" y="2917"/>
                        <a:pt x="4650" y="2916"/>
                      </a:cubicBezTo>
                      <a:cubicBezTo>
                        <a:pt x="4302" y="1532"/>
                        <a:pt x="3928" y="1206"/>
                        <a:pt x="3653" y="1206"/>
                      </a:cubicBezTo>
                      <a:cubicBezTo>
                        <a:pt x="3408" y="1206"/>
                        <a:pt x="3241" y="1465"/>
                        <a:pt x="3241" y="1465"/>
                      </a:cubicBezTo>
                      <a:cubicBezTo>
                        <a:pt x="2899" y="361"/>
                        <a:pt x="2643" y="0"/>
                        <a:pt x="2455" y="0"/>
                      </a:cubicBezTo>
                      <a:close/>
                      <a:moveTo>
                        <a:pt x="6959" y="5938"/>
                      </a:moveTo>
                      <a:cubicBezTo>
                        <a:pt x="7023" y="5992"/>
                        <a:pt x="7088" y="6047"/>
                        <a:pt x="7155" y="6103"/>
                      </a:cubicBezTo>
                      <a:cubicBezTo>
                        <a:pt x="7155" y="6103"/>
                        <a:pt x="7083" y="6040"/>
                        <a:pt x="6959" y="5938"/>
                      </a:cubicBezTo>
                      <a:close/>
                    </a:path>
                  </a:pathLst>
                </a:custGeom>
                <a:solidFill>
                  <a:srgbClr val="C4C1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4"/>
                <p:cNvSpPr/>
                <p:nvPr/>
              </p:nvSpPr>
              <p:spPr>
                <a:xfrm>
                  <a:off x="7160324" y="556303"/>
                  <a:ext cx="260197" cy="736792"/>
                </a:xfrm>
                <a:custGeom>
                  <a:avLst/>
                  <a:gdLst/>
                  <a:ahLst/>
                  <a:cxnLst/>
                  <a:rect l="l" t="t" r="r" b="b"/>
                  <a:pathLst>
                    <a:path w="7729" h="21886" extrusionOk="0">
                      <a:moveTo>
                        <a:pt x="7729" y="1"/>
                      </a:moveTo>
                      <a:lnTo>
                        <a:pt x="1" y="2054"/>
                      </a:lnTo>
                      <a:cubicBezTo>
                        <a:pt x="1049" y="9002"/>
                        <a:pt x="1332" y="14296"/>
                        <a:pt x="1420" y="21885"/>
                      </a:cubicBezTo>
                      <a:lnTo>
                        <a:pt x="5163" y="21795"/>
                      </a:lnTo>
                      <a:cubicBezTo>
                        <a:pt x="5449" y="14701"/>
                        <a:pt x="6260" y="8823"/>
                        <a:pt x="77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4"/>
                <p:cNvSpPr/>
                <p:nvPr/>
              </p:nvSpPr>
              <p:spPr>
                <a:xfrm>
                  <a:off x="7215937" y="508196"/>
                  <a:ext cx="174452" cy="783890"/>
                </a:xfrm>
                <a:custGeom>
                  <a:avLst/>
                  <a:gdLst/>
                  <a:ahLst/>
                  <a:cxnLst/>
                  <a:rect l="l" t="t" r="r" b="b"/>
                  <a:pathLst>
                    <a:path w="5182" h="23285" extrusionOk="0">
                      <a:moveTo>
                        <a:pt x="5182" y="0"/>
                      </a:moveTo>
                      <a:lnTo>
                        <a:pt x="0" y="818"/>
                      </a:lnTo>
                      <a:cubicBezTo>
                        <a:pt x="637" y="9942"/>
                        <a:pt x="1217" y="18612"/>
                        <a:pt x="733" y="23284"/>
                      </a:cubicBezTo>
                      <a:lnTo>
                        <a:pt x="2544" y="23163"/>
                      </a:lnTo>
                      <a:cubicBezTo>
                        <a:pt x="2704" y="17762"/>
                        <a:pt x="3868" y="9187"/>
                        <a:pt x="51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4"/>
                <p:cNvSpPr/>
                <p:nvPr/>
              </p:nvSpPr>
              <p:spPr>
                <a:xfrm>
                  <a:off x="7164397" y="1123989"/>
                  <a:ext cx="220539" cy="176203"/>
                </a:xfrm>
                <a:custGeom>
                  <a:avLst/>
                  <a:gdLst/>
                  <a:ahLst/>
                  <a:cxnLst/>
                  <a:rect l="l" t="t" r="r" b="b"/>
                  <a:pathLst>
                    <a:path w="6551" h="5234" extrusionOk="0">
                      <a:moveTo>
                        <a:pt x="5532" y="1"/>
                      </a:moveTo>
                      <a:cubicBezTo>
                        <a:pt x="4997" y="1"/>
                        <a:pt x="4420" y="252"/>
                        <a:pt x="4266" y="806"/>
                      </a:cubicBezTo>
                      <a:cubicBezTo>
                        <a:pt x="4050" y="1587"/>
                        <a:pt x="3407" y="2254"/>
                        <a:pt x="2906" y="2254"/>
                      </a:cubicBezTo>
                      <a:cubicBezTo>
                        <a:pt x="2709" y="2254"/>
                        <a:pt x="2535" y="2151"/>
                        <a:pt x="2416" y="1913"/>
                      </a:cubicBezTo>
                      <a:cubicBezTo>
                        <a:pt x="2204" y="1491"/>
                        <a:pt x="1751" y="1309"/>
                        <a:pt x="1276" y="1309"/>
                      </a:cubicBezTo>
                      <a:cubicBezTo>
                        <a:pt x="800" y="1309"/>
                        <a:pt x="302" y="1491"/>
                        <a:pt x="1" y="1792"/>
                      </a:cubicBezTo>
                      <a:lnTo>
                        <a:pt x="725" y="5174"/>
                      </a:lnTo>
                      <a:lnTo>
                        <a:pt x="5494" y="5233"/>
                      </a:lnTo>
                      <a:lnTo>
                        <a:pt x="6551" y="645"/>
                      </a:lnTo>
                      <a:cubicBezTo>
                        <a:pt x="6521" y="231"/>
                        <a:pt x="6045" y="1"/>
                        <a:pt x="5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4"/>
                <p:cNvSpPr/>
                <p:nvPr/>
              </p:nvSpPr>
              <p:spPr>
                <a:xfrm>
                  <a:off x="7169817" y="288400"/>
                  <a:ext cx="279150" cy="265213"/>
                </a:xfrm>
                <a:custGeom>
                  <a:avLst/>
                  <a:gdLst/>
                  <a:ahLst/>
                  <a:cxnLst/>
                  <a:rect l="l" t="t" r="r" b="b"/>
                  <a:pathLst>
                    <a:path w="8292" h="7878" extrusionOk="0">
                      <a:moveTo>
                        <a:pt x="4444" y="1"/>
                      </a:moveTo>
                      <a:cubicBezTo>
                        <a:pt x="4152" y="1"/>
                        <a:pt x="3900" y="423"/>
                        <a:pt x="3612" y="1680"/>
                      </a:cubicBezTo>
                      <a:cubicBezTo>
                        <a:pt x="3554" y="4571"/>
                        <a:pt x="3057" y="5424"/>
                        <a:pt x="2447" y="5424"/>
                      </a:cubicBezTo>
                      <a:cubicBezTo>
                        <a:pt x="1568" y="5424"/>
                        <a:pt x="455" y="3651"/>
                        <a:pt x="86" y="3651"/>
                      </a:cubicBezTo>
                      <a:cubicBezTo>
                        <a:pt x="50" y="3651"/>
                        <a:pt x="22" y="3667"/>
                        <a:pt x="1" y="3703"/>
                      </a:cubicBezTo>
                      <a:lnTo>
                        <a:pt x="1490" y="7878"/>
                      </a:lnTo>
                      <a:lnTo>
                        <a:pt x="6078" y="7274"/>
                      </a:lnTo>
                      <a:lnTo>
                        <a:pt x="8291" y="1589"/>
                      </a:lnTo>
                      <a:lnTo>
                        <a:pt x="8291" y="1589"/>
                      </a:lnTo>
                      <a:cubicBezTo>
                        <a:pt x="7967" y="1711"/>
                        <a:pt x="7670" y="1763"/>
                        <a:pt x="7397" y="1763"/>
                      </a:cubicBezTo>
                      <a:cubicBezTo>
                        <a:pt x="5809" y="1763"/>
                        <a:pt x="5042" y="1"/>
                        <a:pt x="44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4"/>
                <p:cNvSpPr/>
                <p:nvPr/>
              </p:nvSpPr>
              <p:spPr>
                <a:xfrm>
                  <a:off x="7319152" y="833935"/>
                  <a:ext cx="65344" cy="152435"/>
                </a:xfrm>
                <a:custGeom>
                  <a:avLst/>
                  <a:gdLst/>
                  <a:ahLst/>
                  <a:cxnLst/>
                  <a:rect l="l" t="t" r="r" b="b"/>
                  <a:pathLst>
                    <a:path w="1941" h="4528" extrusionOk="0">
                      <a:moveTo>
                        <a:pt x="1175" y="0"/>
                      </a:moveTo>
                      <a:cubicBezTo>
                        <a:pt x="1140" y="0"/>
                        <a:pt x="1099" y="8"/>
                        <a:pt x="1054" y="25"/>
                      </a:cubicBezTo>
                      <a:cubicBezTo>
                        <a:pt x="37" y="399"/>
                        <a:pt x="192" y="2311"/>
                        <a:pt x="0" y="4527"/>
                      </a:cubicBezTo>
                      <a:cubicBezTo>
                        <a:pt x="554" y="3687"/>
                        <a:pt x="1941" y="0"/>
                        <a:pt x="1175" y="0"/>
                      </a:cubicBezTo>
                      <a:close/>
                    </a:path>
                  </a:pathLst>
                </a:custGeom>
                <a:solidFill>
                  <a:srgbClr val="EB5D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4"/>
                <p:cNvSpPr/>
                <p:nvPr/>
              </p:nvSpPr>
              <p:spPr>
                <a:xfrm>
                  <a:off x="7163152" y="627167"/>
                  <a:ext cx="105203" cy="404754"/>
                </a:xfrm>
                <a:custGeom>
                  <a:avLst/>
                  <a:gdLst/>
                  <a:ahLst/>
                  <a:cxnLst/>
                  <a:rect l="l" t="t" r="r" b="b"/>
                  <a:pathLst>
                    <a:path w="3125" h="12023" extrusionOk="0">
                      <a:moveTo>
                        <a:pt x="1580" y="0"/>
                      </a:moveTo>
                      <a:cubicBezTo>
                        <a:pt x="1516" y="0"/>
                        <a:pt x="1450" y="28"/>
                        <a:pt x="1381" y="88"/>
                      </a:cubicBezTo>
                      <a:cubicBezTo>
                        <a:pt x="1" y="1285"/>
                        <a:pt x="2212" y="6167"/>
                        <a:pt x="2754" y="12023"/>
                      </a:cubicBezTo>
                      <a:cubicBezTo>
                        <a:pt x="3124" y="10377"/>
                        <a:pt x="2798" y="0"/>
                        <a:pt x="1580" y="0"/>
                      </a:cubicBezTo>
                      <a:close/>
                    </a:path>
                  </a:pathLst>
                </a:custGeom>
                <a:solidFill>
                  <a:srgbClr val="EB5D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4"/>
                <p:cNvSpPr/>
                <p:nvPr/>
              </p:nvSpPr>
              <p:spPr>
                <a:xfrm>
                  <a:off x="7475019" y="486314"/>
                  <a:ext cx="133852" cy="160683"/>
                </a:xfrm>
                <a:custGeom>
                  <a:avLst/>
                  <a:gdLst/>
                  <a:ahLst/>
                  <a:cxnLst/>
                  <a:rect l="l" t="t" r="r" b="b"/>
                  <a:pathLst>
                    <a:path w="3976" h="4773" extrusionOk="0">
                      <a:moveTo>
                        <a:pt x="2370" y="0"/>
                      </a:moveTo>
                      <a:cubicBezTo>
                        <a:pt x="1358" y="0"/>
                        <a:pt x="277" y="2034"/>
                        <a:pt x="0" y="4772"/>
                      </a:cubicBezTo>
                      <a:cubicBezTo>
                        <a:pt x="1158" y="2361"/>
                        <a:pt x="3975" y="792"/>
                        <a:pt x="2760" y="107"/>
                      </a:cubicBezTo>
                      <a:cubicBezTo>
                        <a:pt x="2633" y="35"/>
                        <a:pt x="2502" y="0"/>
                        <a:pt x="2370" y="0"/>
                      </a:cubicBezTo>
                      <a:close/>
                    </a:path>
                  </a:pathLst>
                </a:custGeom>
                <a:solidFill>
                  <a:srgbClr val="F8AF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4"/>
                <p:cNvSpPr/>
                <p:nvPr/>
              </p:nvSpPr>
              <p:spPr>
                <a:xfrm rot="380919">
                  <a:off x="6382608" y="1057184"/>
                  <a:ext cx="680752" cy="381379"/>
                </a:xfrm>
                <a:custGeom>
                  <a:avLst/>
                  <a:gdLst/>
                  <a:ahLst/>
                  <a:cxnLst/>
                  <a:rect l="l" t="t" r="r" b="b"/>
                  <a:pathLst>
                    <a:path w="20222" h="11329" extrusionOk="0">
                      <a:moveTo>
                        <a:pt x="7939" y="1"/>
                      </a:moveTo>
                      <a:cubicBezTo>
                        <a:pt x="7562" y="1"/>
                        <a:pt x="7057" y="870"/>
                        <a:pt x="6392" y="3489"/>
                      </a:cubicBezTo>
                      <a:cubicBezTo>
                        <a:pt x="6392" y="3489"/>
                        <a:pt x="4523" y="2696"/>
                        <a:pt x="3307" y="2696"/>
                      </a:cubicBezTo>
                      <a:cubicBezTo>
                        <a:pt x="2129" y="2696"/>
                        <a:pt x="1563" y="3440"/>
                        <a:pt x="3900" y="6370"/>
                      </a:cubicBezTo>
                      <a:cubicBezTo>
                        <a:pt x="3900" y="6370"/>
                        <a:pt x="0" y="10358"/>
                        <a:pt x="2808" y="10358"/>
                      </a:cubicBezTo>
                      <a:cubicBezTo>
                        <a:pt x="3628" y="10358"/>
                        <a:pt x="5020" y="10017"/>
                        <a:pt x="7248" y="9139"/>
                      </a:cubicBezTo>
                      <a:lnTo>
                        <a:pt x="7248" y="9139"/>
                      </a:lnTo>
                      <a:cubicBezTo>
                        <a:pt x="7248" y="9139"/>
                        <a:pt x="6551" y="11328"/>
                        <a:pt x="7563" y="11328"/>
                      </a:cubicBezTo>
                      <a:cubicBezTo>
                        <a:pt x="8172" y="11328"/>
                        <a:pt x="9401" y="10535"/>
                        <a:pt x="11773" y="7992"/>
                      </a:cubicBezTo>
                      <a:cubicBezTo>
                        <a:pt x="11773" y="7992"/>
                        <a:pt x="11975" y="9194"/>
                        <a:pt x="12815" y="9194"/>
                      </a:cubicBezTo>
                      <a:cubicBezTo>
                        <a:pt x="13384" y="9194"/>
                        <a:pt x="14247" y="8640"/>
                        <a:pt x="15538" y="6783"/>
                      </a:cubicBezTo>
                      <a:cubicBezTo>
                        <a:pt x="15538" y="6783"/>
                        <a:pt x="18651" y="5471"/>
                        <a:pt x="20222" y="5084"/>
                      </a:cubicBezTo>
                      <a:lnTo>
                        <a:pt x="20222" y="5084"/>
                      </a:lnTo>
                      <a:cubicBezTo>
                        <a:pt x="20221" y="5084"/>
                        <a:pt x="18936" y="5200"/>
                        <a:pt x="17474" y="5200"/>
                      </a:cubicBezTo>
                      <a:cubicBezTo>
                        <a:pt x="15927" y="5200"/>
                        <a:pt x="14182" y="5070"/>
                        <a:pt x="13555" y="4535"/>
                      </a:cubicBezTo>
                      <a:cubicBezTo>
                        <a:pt x="12728" y="3830"/>
                        <a:pt x="12530" y="332"/>
                        <a:pt x="11386" y="332"/>
                      </a:cubicBezTo>
                      <a:cubicBezTo>
                        <a:pt x="10840" y="332"/>
                        <a:pt x="10079" y="1127"/>
                        <a:pt x="8931" y="3401"/>
                      </a:cubicBezTo>
                      <a:cubicBezTo>
                        <a:pt x="8931" y="3401"/>
                        <a:pt x="8685" y="1"/>
                        <a:pt x="79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4"/>
                <p:cNvSpPr/>
                <p:nvPr/>
              </p:nvSpPr>
              <p:spPr>
                <a:xfrm rot="380919">
                  <a:off x="6376172" y="1172667"/>
                  <a:ext cx="680786" cy="265508"/>
                </a:xfrm>
                <a:custGeom>
                  <a:avLst/>
                  <a:gdLst/>
                  <a:ahLst/>
                  <a:cxnLst/>
                  <a:rect l="l" t="t" r="r" b="b"/>
                  <a:pathLst>
                    <a:path w="20223" h="7887" extrusionOk="0">
                      <a:moveTo>
                        <a:pt x="2288" y="1"/>
                      </a:moveTo>
                      <a:cubicBezTo>
                        <a:pt x="2296" y="554"/>
                        <a:pt x="2738" y="1470"/>
                        <a:pt x="3901" y="2929"/>
                      </a:cubicBezTo>
                      <a:cubicBezTo>
                        <a:pt x="3901" y="2929"/>
                        <a:pt x="0" y="6916"/>
                        <a:pt x="2809" y="6916"/>
                      </a:cubicBezTo>
                      <a:cubicBezTo>
                        <a:pt x="3629" y="6916"/>
                        <a:pt x="5021" y="6576"/>
                        <a:pt x="7249" y="5698"/>
                      </a:cubicBezTo>
                      <a:lnTo>
                        <a:pt x="7249" y="5698"/>
                      </a:lnTo>
                      <a:cubicBezTo>
                        <a:pt x="7249" y="5698"/>
                        <a:pt x="6552" y="7887"/>
                        <a:pt x="7564" y="7887"/>
                      </a:cubicBezTo>
                      <a:cubicBezTo>
                        <a:pt x="8173" y="7887"/>
                        <a:pt x="9402" y="7093"/>
                        <a:pt x="11774" y="4551"/>
                      </a:cubicBezTo>
                      <a:cubicBezTo>
                        <a:pt x="11774" y="4551"/>
                        <a:pt x="11976" y="5752"/>
                        <a:pt x="12815" y="5752"/>
                      </a:cubicBezTo>
                      <a:cubicBezTo>
                        <a:pt x="13384" y="5752"/>
                        <a:pt x="14247" y="5199"/>
                        <a:pt x="15538" y="3341"/>
                      </a:cubicBezTo>
                      <a:cubicBezTo>
                        <a:pt x="15538" y="3341"/>
                        <a:pt x="18652" y="2029"/>
                        <a:pt x="20223" y="1642"/>
                      </a:cubicBezTo>
                      <a:lnTo>
                        <a:pt x="20223" y="1642"/>
                      </a:lnTo>
                      <a:cubicBezTo>
                        <a:pt x="20223" y="1642"/>
                        <a:pt x="20122" y="1650"/>
                        <a:pt x="19950" y="1663"/>
                      </a:cubicBezTo>
                      <a:cubicBezTo>
                        <a:pt x="18410" y="2291"/>
                        <a:pt x="16284" y="2643"/>
                        <a:pt x="13860" y="2643"/>
                      </a:cubicBezTo>
                      <a:cubicBezTo>
                        <a:pt x="12654" y="2643"/>
                        <a:pt x="11373" y="2556"/>
                        <a:pt x="10054" y="2373"/>
                      </a:cubicBezTo>
                      <a:cubicBezTo>
                        <a:pt x="6994" y="1947"/>
                        <a:pt x="4273" y="1079"/>
                        <a:pt x="22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4"/>
                <p:cNvSpPr/>
                <p:nvPr/>
              </p:nvSpPr>
              <p:spPr>
                <a:xfrm>
                  <a:off x="7473605" y="1125638"/>
                  <a:ext cx="674983" cy="305039"/>
                </a:xfrm>
                <a:custGeom>
                  <a:avLst/>
                  <a:gdLst/>
                  <a:ahLst/>
                  <a:cxnLst/>
                  <a:rect l="l" t="t" r="r" b="b"/>
                  <a:pathLst>
                    <a:path w="20050" h="9061" extrusionOk="0">
                      <a:moveTo>
                        <a:pt x="401" y="4996"/>
                      </a:moveTo>
                      <a:cubicBezTo>
                        <a:pt x="269" y="5001"/>
                        <a:pt x="135" y="5006"/>
                        <a:pt x="0" y="5012"/>
                      </a:cubicBezTo>
                      <a:cubicBezTo>
                        <a:pt x="0" y="5012"/>
                        <a:pt x="146" y="5009"/>
                        <a:pt x="401" y="4996"/>
                      </a:cubicBezTo>
                      <a:close/>
                      <a:moveTo>
                        <a:pt x="12744" y="1"/>
                      </a:moveTo>
                      <a:cubicBezTo>
                        <a:pt x="11104" y="1"/>
                        <a:pt x="9227" y="686"/>
                        <a:pt x="8414" y="2524"/>
                      </a:cubicBezTo>
                      <a:cubicBezTo>
                        <a:pt x="7536" y="4510"/>
                        <a:pt x="1954" y="4920"/>
                        <a:pt x="401" y="4996"/>
                      </a:cubicBezTo>
                      <a:lnTo>
                        <a:pt x="401" y="4996"/>
                      </a:lnTo>
                      <a:cubicBezTo>
                        <a:pt x="837" y="4981"/>
                        <a:pt x="1255" y="4974"/>
                        <a:pt x="1653" y="4974"/>
                      </a:cubicBezTo>
                      <a:cubicBezTo>
                        <a:pt x="7684" y="4974"/>
                        <a:pt x="9452" y="6604"/>
                        <a:pt x="9453" y="6604"/>
                      </a:cubicBezTo>
                      <a:cubicBezTo>
                        <a:pt x="11320" y="8524"/>
                        <a:pt x="12598" y="9061"/>
                        <a:pt x="13445" y="9061"/>
                      </a:cubicBezTo>
                      <a:cubicBezTo>
                        <a:pt x="14521" y="9061"/>
                        <a:pt x="14898" y="8192"/>
                        <a:pt x="14898" y="8192"/>
                      </a:cubicBezTo>
                      <a:cubicBezTo>
                        <a:pt x="16201" y="8736"/>
                        <a:pt x="17071" y="8958"/>
                        <a:pt x="17624" y="8958"/>
                      </a:cubicBezTo>
                      <a:cubicBezTo>
                        <a:pt x="20050" y="8958"/>
                        <a:pt x="16377" y="4689"/>
                        <a:pt x="16377" y="4689"/>
                      </a:cubicBezTo>
                      <a:cubicBezTo>
                        <a:pt x="20047" y="2877"/>
                        <a:pt x="18926" y="2495"/>
                        <a:pt x="17327" y="2495"/>
                      </a:cubicBezTo>
                      <a:cubicBezTo>
                        <a:pt x="16162" y="2495"/>
                        <a:pt x="14742" y="2698"/>
                        <a:pt x="14742" y="2698"/>
                      </a:cubicBezTo>
                      <a:cubicBezTo>
                        <a:pt x="16832" y="1314"/>
                        <a:pt x="15015" y="1"/>
                        <a:pt x="12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4"/>
                <p:cNvSpPr/>
                <p:nvPr/>
              </p:nvSpPr>
              <p:spPr>
                <a:xfrm>
                  <a:off x="7473605" y="1294163"/>
                  <a:ext cx="4477" cy="236"/>
                </a:xfrm>
                <a:custGeom>
                  <a:avLst/>
                  <a:gdLst/>
                  <a:ahLst/>
                  <a:cxnLst/>
                  <a:rect l="l" t="t" r="r" b="b"/>
                  <a:pathLst>
                    <a:path w="133" h="7" extrusionOk="0">
                      <a:moveTo>
                        <a:pt x="132" y="1"/>
                      </a:moveTo>
                      <a:cubicBezTo>
                        <a:pt x="84" y="3"/>
                        <a:pt x="48" y="4"/>
                        <a:pt x="26" y="5"/>
                      </a:cubicBezTo>
                      <a:lnTo>
                        <a:pt x="26" y="5"/>
                      </a:lnTo>
                      <a:cubicBezTo>
                        <a:pt x="62" y="4"/>
                        <a:pt x="96" y="3"/>
                        <a:pt x="132" y="1"/>
                      </a:cubicBezTo>
                      <a:close/>
                      <a:moveTo>
                        <a:pt x="26" y="5"/>
                      </a:moveTo>
                      <a:lnTo>
                        <a:pt x="26" y="5"/>
                      </a:lnTo>
                      <a:cubicBezTo>
                        <a:pt x="17" y="5"/>
                        <a:pt x="9" y="6"/>
                        <a:pt x="0" y="6"/>
                      </a:cubicBezTo>
                      <a:cubicBezTo>
                        <a:pt x="0" y="6"/>
                        <a:pt x="9" y="6"/>
                        <a:pt x="26" y="5"/>
                      </a:cubicBezTo>
                      <a:close/>
                    </a:path>
                  </a:pathLst>
                </a:custGeom>
                <a:solidFill>
                  <a:srgbClr val="C4C1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4"/>
                <p:cNvSpPr/>
                <p:nvPr/>
              </p:nvSpPr>
              <p:spPr>
                <a:xfrm>
                  <a:off x="7696800" y="1215556"/>
                  <a:ext cx="451751" cy="215119"/>
                </a:xfrm>
                <a:custGeom>
                  <a:avLst/>
                  <a:gdLst/>
                  <a:ahLst/>
                  <a:cxnLst/>
                  <a:rect l="l" t="t" r="r" b="b"/>
                  <a:pathLst>
                    <a:path w="13419" h="6390" extrusionOk="0">
                      <a:moveTo>
                        <a:pt x="11999" y="1"/>
                      </a:moveTo>
                      <a:lnTo>
                        <a:pt x="11999" y="1"/>
                      </a:lnTo>
                      <a:cubicBezTo>
                        <a:pt x="10352" y="1692"/>
                        <a:pt x="6536" y="2875"/>
                        <a:pt x="2090" y="2875"/>
                      </a:cubicBezTo>
                      <a:cubicBezTo>
                        <a:pt x="1375" y="2875"/>
                        <a:pt x="677" y="2844"/>
                        <a:pt x="0" y="2786"/>
                      </a:cubicBezTo>
                      <a:lnTo>
                        <a:pt x="0" y="2786"/>
                      </a:lnTo>
                      <a:cubicBezTo>
                        <a:pt x="2097" y="3267"/>
                        <a:pt x="2822" y="3931"/>
                        <a:pt x="2822" y="3931"/>
                      </a:cubicBezTo>
                      <a:cubicBezTo>
                        <a:pt x="4690" y="5852"/>
                        <a:pt x="5968" y="6390"/>
                        <a:pt x="6814" y="6390"/>
                      </a:cubicBezTo>
                      <a:cubicBezTo>
                        <a:pt x="7890" y="6390"/>
                        <a:pt x="8267" y="5521"/>
                        <a:pt x="8267" y="5521"/>
                      </a:cubicBezTo>
                      <a:cubicBezTo>
                        <a:pt x="9570" y="6065"/>
                        <a:pt x="10440" y="6287"/>
                        <a:pt x="10993" y="6287"/>
                      </a:cubicBezTo>
                      <a:cubicBezTo>
                        <a:pt x="13419" y="6287"/>
                        <a:pt x="9746" y="2018"/>
                        <a:pt x="9746" y="2018"/>
                      </a:cubicBezTo>
                      <a:cubicBezTo>
                        <a:pt x="12158" y="828"/>
                        <a:pt x="12500" y="255"/>
                        <a:pt x="119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4"/>
                <p:cNvSpPr/>
                <p:nvPr/>
              </p:nvSpPr>
              <p:spPr>
                <a:xfrm>
                  <a:off x="7668454" y="1280798"/>
                  <a:ext cx="235554" cy="97427"/>
                </a:xfrm>
                <a:custGeom>
                  <a:avLst/>
                  <a:gdLst/>
                  <a:ahLst/>
                  <a:cxnLst/>
                  <a:rect l="l" t="t" r="r" b="b"/>
                  <a:pathLst>
                    <a:path w="6997" h="2894" extrusionOk="0">
                      <a:moveTo>
                        <a:pt x="3595" y="0"/>
                      </a:moveTo>
                      <a:cubicBezTo>
                        <a:pt x="2049" y="0"/>
                        <a:pt x="123" y="211"/>
                        <a:pt x="0" y="666"/>
                      </a:cubicBezTo>
                      <a:cubicBezTo>
                        <a:pt x="2234" y="1420"/>
                        <a:pt x="3641" y="2395"/>
                        <a:pt x="4437" y="2719"/>
                      </a:cubicBezTo>
                      <a:cubicBezTo>
                        <a:pt x="4717" y="2833"/>
                        <a:pt x="5071" y="2893"/>
                        <a:pt x="5420" y="2893"/>
                      </a:cubicBezTo>
                      <a:cubicBezTo>
                        <a:pt x="6062" y="2893"/>
                        <a:pt x="6688" y="2689"/>
                        <a:pt x="6810" y="2237"/>
                      </a:cubicBezTo>
                      <a:cubicBezTo>
                        <a:pt x="6997" y="1538"/>
                        <a:pt x="6572" y="663"/>
                        <a:pt x="5415" y="176"/>
                      </a:cubicBezTo>
                      <a:cubicBezTo>
                        <a:pt x="5139" y="61"/>
                        <a:pt x="4422" y="0"/>
                        <a:pt x="35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4"/>
                <p:cNvSpPr/>
                <p:nvPr/>
              </p:nvSpPr>
              <p:spPr>
                <a:xfrm>
                  <a:off x="7169447" y="1141797"/>
                  <a:ext cx="49420" cy="100658"/>
                </a:xfrm>
                <a:custGeom>
                  <a:avLst/>
                  <a:gdLst/>
                  <a:ahLst/>
                  <a:cxnLst/>
                  <a:rect l="l" t="t" r="r" b="b"/>
                  <a:pathLst>
                    <a:path w="1468" h="2990" extrusionOk="0">
                      <a:moveTo>
                        <a:pt x="565" y="1"/>
                      </a:moveTo>
                      <a:cubicBezTo>
                        <a:pt x="522" y="1"/>
                        <a:pt x="480" y="25"/>
                        <a:pt x="440" y="78"/>
                      </a:cubicBezTo>
                      <a:cubicBezTo>
                        <a:pt x="1" y="652"/>
                        <a:pt x="773" y="1673"/>
                        <a:pt x="1458" y="2990"/>
                      </a:cubicBezTo>
                      <a:cubicBezTo>
                        <a:pt x="1468" y="2353"/>
                        <a:pt x="983" y="1"/>
                        <a:pt x="565" y="1"/>
                      </a:cubicBezTo>
                      <a:close/>
                    </a:path>
                  </a:pathLst>
                </a:custGeom>
                <a:solidFill>
                  <a:srgbClr val="EB5D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4"/>
                <p:cNvSpPr/>
                <p:nvPr/>
              </p:nvSpPr>
              <p:spPr>
                <a:xfrm>
                  <a:off x="7261149" y="1023736"/>
                  <a:ext cx="43697" cy="96450"/>
                </a:xfrm>
                <a:custGeom>
                  <a:avLst/>
                  <a:gdLst/>
                  <a:ahLst/>
                  <a:cxnLst/>
                  <a:rect l="l" t="t" r="r" b="b"/>
                  <a:pathLst>
                    <a:path w="1298" h="2865" extrusionOk="0">
                      <a:moveTo>
                        <a:pt x="774" y="1"/>
                      </a:moveTo>
                      <a:cubicBezTo>
                        <a:pt x="746" y="1"/>
                        <a:pt x="714" y="8"/>
                        <a:pt x="679" y="22"/>
                      </a:cubicBezTo>
                      <a:cubicBezTo>
                        <a:pt x="0" y="304"/>
                        <a:pt x="363" y="1515"/>
                        <a:pt x="440" y="2864"/>
                      </a:cubicBezTo>
                      <a:cubicBezTo>
                        <a:pt x="747" y="2330"/>
                        <a:pt x="1297" y="1"/>
                        <a:pt x="7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4"/>
                <p:cNvSpPr/>
                <p:nvPr/>
              </p:nvSpPr>
              <p:spPr>
                <a:xfrm>
                  <a:off x="7838460" y="1189736"/>
                  <a:ext cx="158562" cy="53931"/>
                </a:xfrm>
                <a:custGeom>
                  <a:avLst/>
                  <a:gdLst/>
                  <a:ahLst/>
                  <a:cxnLst/>
                  <a:rect l="l" t="t" r="r" b="b"/>
                  <a:pathLst>
                    <a:path w="4710" h="1602" extrusionOk="0">
                      <a:moveTo>
                        <a:pt x="4710" y="0"/>
                      </a:moveTo>
                      <a:lnTo>
                        <a:pt x="4710" y="0"/>
                      </a:lnTo>
                      <a:cubicBezTo>
                        <a:pt x="4709" y="0"/>
                        <a:pt x="3048" y="773"/>
                        <a:pt x="1528" y="773"/>
                      </a:cubicBezTo>
                      <a:cubicBezTo>
                        <a:pt x="1149" y="773"/>
                        <a:pt x="778" y="725"/>
                        <a:pt x="444" y="605"/>
                      </a:cubicBezTo>
                      <a:cubicBezTo>
                        <a:pt x="243" y="1027"/>
                        <a:pt x="1" y="1509"/>
                        <a:pt x="1" y="1509"/>
                      </a:cubicBezTo>
                      <a:cubicBezTo>
                        <a:pt x="163" y="1571"/>
                        <a:pt x="416" y="1602"/>
                        <a:pt x="724" y="1602"/>
                      </a:cubicBezTo>
                      <a:cubicBezTo>
                        <a:pt x="2018" y="1602"/>
                        <a:pt x="4271" y="1057"/>
                        <a:pt x="47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4"/>
                <p:cNvSpPr/>
                <p:nvPr/>
              </p:nvSpPr>
              <p:spPr>
                <a:xfrm>
                  <a:off x="7856201" y="1252015"/>
                  <a:ext cx="192934" cy="113586"/>
                </a:xfrm>
                <a:custGeom>
                  <a:avLst/>
                  <a:gdLst/>
                  <a:ahLst/>
                  <a:cxnLst/>
                  <a:rect l="l" t="t" r="r" b="b"/>
                  <a:pathLst>
                    <a:path w="5731" h="3374" extrusionOk="0">
                      <a:moveTo>
                        <a:pt x="1904" y="0"/>
                      </a:moveTo>
                      <a:cubicBezTo>
                        <a:pt x="1038" y="0"/>
                        <a:pt x="258" y="179"/>
                        <a:pt x="167" y="699"/>
                      </a:cubicBezTo>
                      <a:cubicBezTo>
                        <a:pt x="0" y="1648"/>
                        <a:pt x="2354" y="2813"/>
                        <a:pt x="3449" y="3149"/>
                      </a:cubicBezTo>
                      <a:cubicBezTo>
                        <a:pt x="3886" y="3283"/>
                        <a:pt x="4285" y="3373"/>
                        <a:pt x="4617" y="3373"/>
                      </a:cubicBezTo>
                      <a:cubicBezTo>
                        <a:pt x="5117" y="3373"/>
                        <a:pt x="5465" y="3169"/>
                        <a:pt x="5564" y="2600"/>
                      </a:cubicBezTo>
                      <a:cubicBezTo>
                        <a:pt x="5731" y="1652"/>
                        <a:pt x="4977" y="610"/>
                        <a:pt x="3882" y="273"/>
                      </a:cubicBezTo>
                      <a:cubicBezTo>
                        <a:pt x="3388" y="122"/>
                        <a:pt x="2616" y="0"/>
                        <a:pt x="1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4"/>
                <p:cNvSpPr/>
                <p:nvPr/>
              </p:nvSpPr>
              <p:spPr>
                <a:xfrm>
                  <a:off x="7729757" y="1143178"/>
                  <a:ext cx="207141" cy="128230"/>
                </a:xfrm>
                <a:custGeom>
                  <a:avLst/>
                  <a:gdLst/>
                  <a:ahLst/>
                  <a:cxnLst/>
                  <a:rect l="l" t="t" r="r" b="b"/>
                  <a:pathLst>
                    <a:path w="6153" h="3809" extrusionOk="0">
                      <a:moveTo>
                        <a:pt x="4066" y="1"/>
                      </a:moveTo>
                      <a:cubicBezTo>
                        <a:pt x="3591" y="1"/>
                        <a:pt x="3093" y="140"/>
                        <a:pt x="2662" y="424"/>
                      </a:cubicBezTo>
                      <a:cubicBezTo>
                        <a:pt x="1707" y="1055"/>
                        <a:pt x="1" y="2830"/>
                        <a:pt x="627" y="3562"/>
                      </a:cubicBezTo>
                      <a:cubicBezTo>
                        <a:pt x="776" y="3736"/>
                        <a:pt x="1025" y="3808"/>
                        <a:pt x="1331" y="3808"/>
                      </a:cubicBezTo>
                      <a:cubicBezTo>
                        <a:pt x="2311" y="3808"/>
                        <a:pt x="3876" y="3070"/>
                        <a:pt x="4604" y="2589"/>
                      </a:cubicBezTo>
                      <a:cubicBezTo>
                        <a:pt x="5559" y="1958"/>
                        <a:pt x="6153" y="1339"/>
                        <a:pt x="5527" y="608"/>
                      </a:cubicBezTo>
                      <a:cubicBezTo>
                        <a:pt x="5183" y="207"/>
                        <a:pt x="4642" y="1"/>
                        <a:pt x="40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4"/>
                <p:cNvSpPr/>
                <p:nvPr/>
              </p:nvSpPr>
              <p:spPr>
                <a:xfrm>
                  <a:off x="7304273" y="638646"/>
                  <a:ext cx="59856" cy="76992"/>
                </a:xfrm>
                <a:custGeom>
                  <a:avLst/>
                  <a:gdLst/>
                  <a:ahLst/>
                  <a:cxnLst/>
                  <a:rect l="l" t="t" r="r" b="b"/>
                  <a:pathLst>
                    <a:path w="1778" h="2287" extrusionOk="0">
                      <a:moveTo>
                        <a:pt x="649" y="1"/>
                      </a:moveTo>
                      <a:cubicBezTo>
                        <a:pt x="79" y="1"/>
                        <a:pt x="1" y="1179"/>
                        <a:pt x="456" y="2286"/>
                      </a:cubicBezTo>
                      <a:cubicBezTo>
                        <a:pt x="456" y="2286"/>
                        <a:pt x="1777" y="40"/>
                        <a:pt x="663" y="1"/>
                      </a:cubicBezTo>
                      <a:cubicBezTo>
                        <a:pt x="658" y="1"/>
                        <a:pt x="653" y="1"/>
                        <a:pt x="6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4"/>
                <p:cNvSpPr/>
                <p:nvPr/>
              </p:nvSpPr>
              <p:spPr>
                <a:xfrm rot="380919">
                  <a:off x="6500309" y="1190794"/>
                  <a:ext cx="221879" cy="146034"/>
                </a:xfrm>
                <a:custGeom>
                  <a:avLst/>
                  <a:gdLst/>
                  <a:ahLst/>
                  <a:cxnLst/>
                  <a:rect l="l" t="t" r="r" b="b"/>
                  <a:pathLst>
                    <a:path w="6591" h="4338" extrusionOk="0">
                      <a:moveTo>
                        <a:pt x="4816" y="0"/>
                      </a:moveTo>
                      <a:cubicBezTo>
                        <a:pt x="4134" y="0"/>
                        <a:pt x="3292" y="234"/>
                        <a:pt x="2469" y="695"/>
                      </a:cubicBezTo>
                      <a:cubicBezTo>
                        <a:pt x="902" y="1572"/>
                        <a:pt x="0" y="2944"/>
                        <a:pt x="456" y="3758"/>
                      </a:cubicBezTo>
                      <a:cubicBezTo>
                        <a:pt x="673" y="4146"/>
                        <a:pt x="1157" y="4337"/>
                        <a:pt x="1774" y="4337"/>
                      </a:cubicBezTo>
                      <a:cubicBezTo>
                        <a:pt x="2456" y="4337"/>
                        <a:pt x="3298" y="4104"/>
                        <a:pt x="4121" y="3644"/>
                      </a:cubicBezTo>
                      <a:cubicBezTo>
                        <a:pt x="5689" y="2766"/>
                        <a:pt x="6590" y="1393"/>
                        <a:pt x="6134" y="579"/>
                      </a:cubicBezTo>
                      <a:cubicBezTo>
                        <a:pt x="5918" y="192"/>
                        <a:pt x="5433" y="0"/>
                        <a:pt x="48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4"/>
                <p:cNvSpPr/>
                <p:nvPr/>
              </p:nvSpPr>
              <p:spPr>
                <a:xfrm>
                  <a:off x="7621122" y="681266"/>
                  <a:ext cx="129004" cy="78406"/>
                </a:xfrm>
                <a:custGeom>
                  <a:avLst/>
                  <a:gdLst/>
                  <a:ahLst/>
                  <a:cxnLst/>
                  <a:rect l="l" t="t" r="r" b="b"/>
                  <a:pathLst>
                    <a:path w="3832" h="2329" extrusionOk="0">
                      <a:moveTo>
                        <a:pt x="3752" y="1296"/>
                      </a:moveTo>
                      <a:cubicBezTo>
                        <a:pt x="3635" y="1"/>
                        <a:pt x="1241" y="419"/>
                        <a:pt x="1" y="2328"/>
                      </a:cubicBezTo>
                      <a:cubicBezTo>
                        <a:pt x="1889" y="991"/>
                        <a:pt x="3832" y="2194"/>
                        <a:pt x="3752" y="12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4"/>
                <p:cNvSpPr/>
                <p:nvPr/>
              </p:nvSpPr>
              <p:spPr>
                <a:xfrm>
                  <a:off x="7618597" y="1009361"/>
                  <a:ext cx="5184" cy="4141"/>
                </a:xfrm>
                <a:custGeom>
                  <a:avLst/>
                  <a:gdLst/>
                  <a:ahLst/>
                  <a:cxnLst/>
                  <a:rect l="l" t="t" r="r" b="b"/>
                  <a:pathLst>
                    <a:path w="154" h="123" extrusionOk="0">
                      <a:moveTo>
                        <a:pt x="154" y="1"/>
                      </a:moveTo>
                      <a:cubicBezTo>
                        <a:pt x="103" y="41"/>
                        <a:pt x="52" y="81"/>
                        <a:pt x="0" y="122"/>
                      </a:cubicBezTo>
                      <a:cubicBezTo>
                        <a:pt x="0" y="123"/>
                        <a:pt x="57" y="78"/>
                        <a:pt x="154" y="1"/>
                      </a:cubicBezTo>
                      <a:close/>
                    </a:path>
                  </a:pathLst>
                </a:custGeom>
                <a:solidFill>
                  <a:srgbClr val="B67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4"/>
                <p:cNvSpPr/>
                <p:nvPr/>
              </p:nvSpPr>
              <p:spPr>
                <a:xfrm>
                  <a:off x="7623748" y="793874"/>
                  <a:ext cx="269791" cy="215523"/>
                </a:xfrm>
                <a:custGeom>
                  <a:avLst/>
                  <a:gdLst/>
                  <a:ahLst/>
                  <a:cxnLst/>
                  <a:rect l="l" t="t" r="r" b="b"/>
                  <a:pathLst>
                    <a:path w="8014" h="6402" extrusionOk="0">
                      <a:moveTo>
                        <a:pt x="1945" y="3745"/>
                      </a:moveTo>
                      <a:cubicBezTo>
                        <a:pt x="2064" y="4638"/>
                        <a:pt x="502" y="5992"/>
                        <a:pt x="1" y="6402"/>
                      </a:cubicBezTo>
                      <a:cubicBezTo>
                        <a:pt x="2558" y="4370"/>
                        <a:pt x="2973" y="5151"/>
                        <a:pt x="4176" y="5348"/>
                      </a:cubicBezTo>
                      <a:cubicBezTo>
                        <a:pt x="6128" y="5668"/>
                        <a:pt x="4791" y="4100"/>
                        <a:pt x="4791" y="4100"/>
                      </a:cubicBezTo>
                      <a:cubicBezTo>
                        <a:pt x="8013" y="4228"/>
                        <a:pt x="5098" y="2840"/>
                        <a:pt x="5098" y="2840"/>
                      </a:cubicBezTo>
                      <a:cubicBezTo>
                        <a:pt x="6748" y="1"/>
                        <a:pt x="3937" y="2382"/>
                        <a:pt x="3937" y="2382"/>
                      </a:cubicBezTo>
                      <a:cubicBezTo>
                        <a:pt x="3048" y="257"/>
                        <a:pt x="1804" y="2683"/>
                        <a:pt x="1945" y="37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4"/>
                <p:cNvSpPr/>
                <p:nvPr/>
              </p:nvSpPr>
              <p:spPr>
                <a:xfrm>
                  <a:off x="6977795" y="1147588"/>
                  <a:ext cx="5184" cy="4444"/>
                </a:xfrm>
                <a:custGeom>
                  <a:avLst/>
                  <a:gdLst/>
                  <a:ahLst/>
                  <a:cxnLst/>
                  <a:rect l="l" t="t" r="r" b="b"/>
                  <a:pathLst>
                    <a:path w="154" h="132" extrusionOk="0">
                      <a:moveTo>
                        <a:pt x="0" y="0"/>
                      </a:moveTo>
                      <a:cubicBezTo>
                        <a:pt x="51" y="44"/>
                        <a:pt x="101" y="87"/>
                        <a:pt x="154" y="131"/>
                      </a:cubicBezTo>
                      <a:cubicBezTo>
                        <a:pt x="154" y="131"/>
                        <a:pt x="97" y="81"/>
                        <a:pt x="0" y="0"/>
                      </a:cubicBezTo>
                      <a:close/>
                    </a:path>
                  </a:pathLst>
                </a:custGeom>
                <a:solidFill>
                  <a:srgbClr val="B67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4"/>
                <p:cNvSpPr/>
                <p:nvPr/>
              </p:nvSpPr>
              <p:spPr>
                <a:xfrm>
                  <a:off x="6702320" y="888505"/>
                  <a:ext cx="275514" cy="259120"/>
                </a:xfrm>
                <a:custGeom>
                  <a:avLst/>
                  <a:gdLst/>
                  <a:ahLst/>
                  <a:cxnLst/>
                  <a:rect l="l" t="t" r="r" b="b"/>
                  <a:pathLst>
                    <a:path w="8184" h="7697" extrusionOk="0">
                      <a:moveTo>
                        <a:pt x="3144" y="4200"/>
                      </a:moveTo>
                      <a:cubicBezTo>
                        <a:pt x="1503" y="5285"/>
                        <a:pt x="4150" y="6274"/>
                        <a:pt x="5074" y="6030"/>
                      </a:cubicBezTo>
                      <a:cubicBezTo>
                        <a:pt x="5856" y="5824"/>
                        <a:pt x="7648" y="7251"/>
                        <a:pt x="8183" y="7696"/>
                      </a:cubicBezTo>
                      <a:cubicBezTo>
                        <a:pt x="5427" y="5357"/>
                        <a:pt x="5832" y="4640"/>
                        <a:pt x="5832" y="4640"/>
                      </a:cubicBezTo>
                      <a:cubicBezTo>
                        <a:pt x="5173" y="2022"/>
                        <a:pt x="4423" y="3189"/>
                        <a:pt x="4423" y="3189"/>
                      </a:cubicBezTo>
                      <a:cubicBezTo>
                        <a:pt x="3435" y="0"/>
                        <a:pt x="3164" y="3011"/>
                        <a:pt x="3164" y="3011"/>
                      </a:cubicBezTo>
                      <a:cubicBezTo>
                        <a:pt x="1" y="1662"/>
                        <a:pt x="3144" y="4200"/>
                        <a:pt x="3144" y="42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4"/>
                <p:cNvSpPr/>
                <p:nvPr/>
              </p:nvSpPr>
              <p:spPr>
                <a:xfrm>
                  <a:off x="7475019" y="468876"/>
                  <a:ext cx="133852" cy="178122"/>
                </a:xfrm>
                <a:custGeom>
                  <a:avLst/>
                  <a:gdLst/>
                  <a:ahLst/>
                  <a:cxnLst/>
                  <a:rect l="l" t="t" r="r" b="b"/>
                  <a:pathLst>
                    <a:path w="3976" h="5291" extrusionOk="0">
                      <a:moveTo>
                        <a:pt x="0" y="5290"/>
                      </a:moveTo>
                      <a:cubicBezTo>
                        <a:pt x="1158" y="2879"/>
                        <a:pt x="3975" y="1310"/>
                        <a:pt x="2760" y="625"/>
                      </a:cubicBezTo>
                      <a:cubicBezTo>
                        <a:pt x="1653" y="1"/>
                        <a:pt x="313" y="2195"/>
                        <a:pt x="0" y="529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4"/>
                <p:cNvSpPr/>
                <p:nvPr/>
              </p:nvSpPr>
              <p:spPr>
                <a:xfrm rot="2700000">
                  <a:off x="6979638" y="1182519"/>
                  <a:ext cx="82977" cy="88205"/>
                </a:xfrm>
                <a:custGeom>
                  <a:avLst/>
                  <a:gdLst/>
                  <a:ahLst/>
                  <a:cxnLst/>
                  <a:rect l="l" t="t" r="r" b="b"/>
                  <a:pathLst>
                    <a:path w="2873" h="3054" extrusionOk="0">
                      <a:moveTo>
                        <a:pt x="1309" y="1618"/>
                      </a:moveTo>
                      <a:cubicBezTo>
                        <a:pt x="1619" y="906"/>
                        <a:pt x="1954" y="638"/>
                        <a:pt x="2872" y="836"/>
                      </a:cubicBezTo>
                      <a:cubicBezTo>
                        <a:pt x="2141" y="1"/>
                        <a:pt x="429" y="494"/>
                        <a:pt x="215" y="1774"/>
                      </a:cubicBezTo>
                      <a:cubicBezTo>
                        <a:pt x="1" y="3054"/>
                        <a:pt x="998" y="2331"/>
                        <a:pt x="1309" y="161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8" name="Google Shape;688;p44"/>
              <p:cNvSpPr/>
              <p:nvPr/>
            </p:nvSpPr>
            <p:spPr>
              <a:xfrm>
                <a:off x="7210363" y="1469513"/>
                <a:ext cx="343109" cy="195637"/>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9" name="Google Shape;689;p44"/>
            <p:cNvSpPr/>
            <p:nvPr/>
          </p:nvSpPr>
          <p:spPr>
            <a:xfrm>
              <a:off x="7298650" y="1445424"/>
              <a:ext cx="208725" cy="119013"/>
            </a:xfrm>
            <a:custGeom>
              <a:avLst/>
              <a:gdLst/>
              <a:ahLst/>
              <a:cxnLst/>
              <a:rect l="l" t="t" r="r" b="b"/>
              <a:pathLst>
                <a:path w="285924" h="163031" extrusionOk="0">
                  <a:moveTo>
                    <a:pt x="243995" y="0"/>
                  </a:moveTo>
                  <a:cubicBezTo>
                    <a:pt x="243528" y="0"/>
                    <a:pt x="243058" y="10"/>
                    <a:pt x="242583" y="28"/>
                  </a:cubicBezTo>
                  <a:cubicBezTo>
                    <a:pt x="232645" y="417"/>
                    <a:pt x="224824" y="4868"/>
                    <a:pt x="218515" y="12386"/>
                  </a:cubicBezTo>
                  <a:cubicBezTo>
                    <a:pt x="214669" y="16967"/>
                    <a:pt x="212163" y="22325"/>
                    <a:pt x="210132" y="27899"/>
                  </a:cubicBezTo>
                  <a:cubicBezTo>
                    <a:pt x="208231" y="32998"/>
                    <a:pt x="206459" y="38226"/>
                    <a:pt x="204601" y="43541"/>
                  </a:cubicBezTo>
                  <a:cubicBezTo>
                    <a:pt x="204428" y="43238"/>
                    <a:pt x="204256" y="42893"/>
                    <a:pt x="204126" y="42590"/>
                  </a:cubicBezTo>
                  <a:cubicBezTo>
                    <a:pt x="204040" y="42201"/>
                    <a:pt x="203996" y="41856"/>
                    <a:pt x="203996" y="41510"/>
                  </a:cubicBezTo>
                  <a:cubicBezTo>
                    <a:pt x="203003" y="29411"/>
                    <a:pt x="197644" y="19646"/>
                    <a:pt x="188441" y="11868"/>
                  </a:cubicBezTo>
                  <a:cubicBezTo>
                    <a:pt x="181718" y="6201"/>
                    <a:pt x="174330" y="3717"/>
                    <a:pt x="167039" y="3717"/>
                  </a:cubicBezTo>
                  <a:cubicBezTo>
                    <a:pt x="156428" y="3717"/>
                    <a:pt x="146025" y="8980"/>
                    <a:pt x="138187" y="17355"/>
                  </a:cubicBezTo>
                  <a:cubicBezTo>
                    <a:pt x="132181" y="23578"/>
                    <a:pt x="128335" y="31615"/>
                    <a:pt x="127212" y="40214"/>
                  </a:cubicBezTo>
                  <a:cubicBezTo>
                    <a:pt x="122804" y="26732"/>
                    <a:pt x="120514" y="22584"/>
                    <a:pt x="111397" y="13769"/>
                  </a:cubicBezTo>
                  <a:cubicBezTo>
                    <a:pt x="103013" y="5685"/>
                    <a:pt x="93268" y="1264"/>
                    <a:pt x="81966" y="1264"/>
                  </a:cubicBezTo>
                  <a:cubicBezTo>
                    <a:pt x="80219" y="1264"/>
                    <a:pt x="78434" y="1370"/>
                    <a:pt x="76612" y="1584"/>
                  </a:cubicBezTo>
                  <a:cubicBezTo>
                    <a:pt x="66112" y="2837"/>
                    <a:pt x="57600" y="7936"/>
                    <a:pt x="50513" y="15325"/>
                  </a:cubicBezTo>
                  <a:cubicBezTo>
                    <a:pt x="41655" y="24615"/>
                    <a:pt x="36556" y="35806"/>
                    <a:pt x="35649" y="48769"/>
                  </a:cubicBezTo>
                  <a:cubicBezTo>
                    <a:pt x="35552" y="49839"/>
                    <a:pt x="35284" y="50228"/>
                    <a:pt x="34610" y="50228"/>
                  </a:cubicBezTo>
                  <a:cubicBezTo>
                    <a:pt x="34385" y="50228"/>
                    <a:pt x="34115" y="50184"/>
                    <a:pt x="33791" y="50109"/>
                  </a:cubicBezTo>
                  <a:cubicBezTo>
                    <a:pt x="32509" y="49743"/>
                    <a:pt x="31165" y="49283"/>
                    <a:pt x="29812" y="49283"/>
                  </a:cubicBezTo>
                  <a:cubicBezTo>
                    <a:pt x="29568" y="49283"/>
                    <a:pt x="29325" y="49298"/>
                    <a:pt x="29081" y="49331"/>
                  </a:cubicBezTo>
                  <a:cubicBezTo>
                    <a:pt x="18883" y="50541"/>
                    <a:pt x="11797" y="56677"/>
                    <a:pt x="5704" y="64238"/>
                  </a:cubicBezTo>
                  <a:cubicBezTo>
                    <a:pt x="865" y="70201"/>
                    <a:pt x="0" y="77245"/>
                    <a:pt x="476" y="84590"/>
                  </a:cubicBezTo>
                  <a:cubicBezTo>
                    <a:pt x="1167" y="94442"/>
                    <a:pt x="5229" y="102695"/>
                    <a:pt x="12834" y="108831"/>
                  </a:cubicBezTo>
                  <a:cubicBezTo>
                    <a:pt x="20924" y="115382"/>
                    <a:pt x="29900" y="118031"/>
                    <a:pt x="39408" y="118031"/>
                  </a:cubicBezTo>
                  <a:cubicBezTo>
                    <a:pt x="43510" y="118031"/>
                    <a:pt x="47711" y="117538"/>
                    <a:pt x="51982" y="116652"/>
                  </a:cubicBezTo>
                  <a:cubicBezTo>
                    <a:pt x="59415" y="115010"/>
                    <a:pt x="66587" y="112418"/>
                    <a:pt x="73328" y="108874"/>
                  </a:cubicBezTo>
                  <a:cubicBezTo>
                    <a:pt x="73927" y="108567"/>
                    <a:pt x="74404" y="108367"/>
                    <a:pt x="74762" y="108367"/>
                  </a:cubicBezTo>
                  <a:cubicBezTo>
                    <a:pt x="75307" y="108367"/>
                    <a:pt x="75575" y="108831"/>
                    <a:pt x="75575" y="110084"/>
                  </a:cubicBezTo>
                  <a:cubicBezTo>
                    <a:pt x="75618" y="112245"/>
                    <a:pt x="75834" y="114362"/>
                    <a:pt x="76223" y="116479"/>
                  </a:cubicBezTo>
                  <a:cubicBezTo>
                    <a:pt x="78341" y="127498"/>
                    <a:pt x="83051" y="137134"/>
                    <a:pt x="91563" y="144696"/>
                  </a:cubicBezTo>
                  <a:cubicBezTo>
                    <a:pt x="98441" y="150788"/>
                    <a:pt x="106094" y="154100"/>
                    <a:pt x="114943" y="154100"/>
                  </a:cubicBezTo>
                  <a:cubicBezTo>
                    <a:pt x="116324" y="154100"/>
                    <a:pt x="117734" y="154020"/>
                    <a:pt x="119174" y="153856"/>
                  </a:cubicBezTo>
                  <a:cubicBezTo>
                    <a:pt x="132915" y="152301"/>
                    <a:pt x="142811" y="144869"/>
                    <a:pt x="150286" y="133634"/>
                  </a:cubicBezTo>
                  <a:cubicBezTo>
                    <a:pt x="152360" y="130480"/>
                    <a:pt x="153570" y="126936"/>
                    <a:pt x="155125" y="123177"/>
                  </a:cubicBezTo>
                  <a:cubicBezTo>
                    <a:pt x="157977" y="129442"/>
                    <a:pt x="160613" y="135405"/>
                    <a:pt x="163984" y="140980"/>
                  </a:cubicBezTo>
                  <a:cubicBezTo>
                    <a:pt x="172384" y="154995"/>
                    <a:pt x="184167" y="163030"/>
                    <a:pt x="200742" y="163030"/>
                  </a:cubicBezTo>
                  <a:cubicBezTo>
                    <a:pt x="201133" y="163030"/>
                    <a:pt x="201526" y="163026"/>
                    <a:pt x="201922" y="163017"/>
                  </a:cubicBezTo>
                  <a:cubicBezTo>
                    <a:pt x="212336" y="162801"/>
                    <a:pt x="220330" y="158307"/>
                    <a:pt x="226120" y="149794"/>
                  </a:cubicBezTo>
                  <a:cubicBezTo>
                    <a:pt x="230700" y="142967"/>
                    <a:pt x="232818" y="135449"/>
                    <a:pt x="231694" y="126677"/>
                  </a:cubicBezTo>
                  <a:lnTo>
                    <a:pt x="231694" y="126677"/>
                  </a:lnTo>
                  <a:cubicBezTo>
                    <a:pt x="234546" y="128492"/>
                    <a:pt x="237009" y="130739"/>
                    <a:pt x="240120" y="131689"/>
                  </a:cubicBezTo>
                  <a:cubicBezTo>
                    <a:pt x="244150" y="132895"/>
                    <a:pt x="248104" y="133513"/>
                    <a:pt x="251971" y="133513"/>
                  </a:cubicBezTo>
                  <a:cubicBezTo>
                    <a:pt x="259051" y="133513"/>
                    <a:pt x="265841" y="131441"/>
                    <a:pt x="272269" y="127109"/>
                  </a:cubicBezTo>
                  <a:cubicBezTo>
                    <a:pt x="279528" y="122183"/>
                    <a:pt x="284022" y="115270"/>
                    <a:pt x="284886" y="106455"/>
                  </a:cubicBezTo>
                  <a:cubicBezTo>
                    <a:pt x="285923" y="95436"/>
                    <a:pt x="283763" y="85066"/>
                    <a:pt x="278059" y="75473"/>
                  </a:cubicBezTo>
                  <a:cubicBezTo>
                    <a:pt x="274645" y="69726"/>
                    <a:pt x="270367" y="64757"/>
                    <a:pt x="264232" y="61948"/>
                  </a:cubicBezTo>
                  <a:cubicBezTo>
                    <a:pt x="262071" y="60998"/>
                    <a:pt x="262157" y="60177"/>
                    <a:pt x="262849" y="58362"/>
                  </a:cubicBezTo>
                  <a:cubicBezTo>
                    <a:pt x="267559" y="46263"/>
                    <a:pt x="270800" y="33948"/>
                    <a:pt x="267602" y="20855"/>
                  </a:cubicBezTo>
                  <a:cubicBezTo>
                    <a:pt x="266046" y="14417"/>
                    <a:pt x="263195" y="8670"/>
                    <a:pt x="257707" y="4392"/>
                  </a:cubicBezTo>
                  <a:cubicBezTo>
                    <a:pt x="253556" y="1111"/>
                    <a:pt x="249007" y="0"/>
                    <a:pt x="2439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0" name="Google Shape;690;p44"/>
          <p:cNvSpPr/>
          <p:nvPr/>
        </p:nvSpPr>
        <p:spPr>
          <a:xfrm rot="-2700000" flipH="1">
            <a:off x="7130147" y="2158165"/>
            <a:ext cx="145111" cy="154253"/>
          </a:xfrm>
          <a:custGeom>
            <a:avLst/>
            <a:gdLst/>
            <a:ahLst/>
            <a:cxnLst/>
            <a:rect l="l" t="t" r="r" b="b"/>
            <a:pathLst>
              <a:path w="2873" h="3054" extrusionOk="0">
                <a:moveTo>
                  <a:pt x="1309" y="1618"/>
                </a:moveTo>
                <a:cubicBezTo>
                  <a:pt x="1619" y="906"/>
                  <a:pt x="1954" y="638"/>
                  <a:pt x="2872" y="836"/>
                </a:cubicBezTo>
                <a:cubicBezTo>
                  <a:pt x="2141" y="1"/>
                  <a:pt x="429" y="494"/>
                  <a:pt x="215" y="1774"/>
                </a:cubicBezTo>
                <a:cubicBezTo>
                  <a:pt x="1" y="3054"/>
                  <a:pt x="998" y="2331"/>
                  <a:pt x="1309" y="161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1" name="Google Shape;691;p44"/>
          <p:cNvGrpSpPr/>
          <p:nvPr/>
        </p:nvGrpSpPr>
        <p:grpSpPr>
          <a:xfrm rot="464805" flipH="1">
            <a:off x="5039955" y="514713"/>
            <a:ext cx="1158071" cy="774155"/>
            <a:chOff x="6562100" y="781949"/>
            <a:chExt cx="1449415" cy="968914"/>
          </a:xfrm>
        </p:grpSpPr>
        <p:sp>
          <p:nvSpPr>
            <p:cNvPr id="692" name="Google Shape;692;p44"/>
            <p:cNvSpPr/>
            <p:nvPr/>
          </p:nvSpPr>
          <p:spPr>
            <a:xfrm>
              <a:off x="6562100" y="1194107"/>
              <a:ext cx="729607" cy="556757"/>
            </a:xfrm>
            <a:custGeom>
              <a:avLst/>
              <a:gdLst/>
              <a:ahLst/>
              <a:cxnLst/>
              <a:rect l="l" t="t" r="r" b="b"/>
              <a:pathLst>
                <a:path w="22802" h="17400" extrusionOk="0">
                  <a:moveTo>
                    <a:pt x="10547" y="0"/>
                  </a:moveTo>
                  <a:cubicBezTo>
                    <a:pt x="8129" y="0"/>
                    <a:pt x="5878" y="1106"/>
                    <a:pt x="3524" y="3072"/>
                  </a:cubicBezTo>
                  <a:lnTo>
                    <a:pt x="3521" y="3077"/>
                  </a:lnTo>
                  <a:cubicBezTo>
                    <a:pt x="1597" y="5423"/>
                    <a:pt x="58" y="8169"/>
                    <a:pt x="31" y="11142"/>
                  </a:cubicBezTo>
                  <a:cubicBezTo>
                    <a:pt x="0" y="14568"/>
                    <a:pt x="2477" y="16924"/>
                    <a:pt x="5786" y="17320"/>
                  </a:cubicBezTo>
                  <a:cubicBezTo>
                    <a:pt x="6238" y="17374"/>
                    <a:pt x="6691" y="17400"/>
                    <a:pt x="7143" y="17400"/>
                  </a:cubicBezTo>
                  <a:cubicBezTo>
                    <a:pt x="9048" y="17400"/>
                    <a:pt x="10948" y="16942"/>
                    <a:pt x="12775" y="16231"/>
                  </a:cubicBezTo>
                  <a:cubicBezTo>
                    <a:pt x="18947" y="12895"/>
                    <a:pt x="22802" y="6132"/>
                    <a:pt x="16527" y="2060"/>
                  </a:cubicBezTo>
                  <a:cubicBezTo>
                    <a:pt x="14354" y="650"/>
                    <a:pt x="12401" y="0"/>
                    <a:pt x="105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4"/>
            <p:cNvSpPr/>
            <p:nvPr/>
          </p:nvSpPr>
          <p:spPr>
            <a:xfrm>
              <a:off x="6601425" y="1194107"/>
              <a:ext cx="690282" cy="545045"/>
            </a:xfrm>
            <a:custGeom>
              <a:avLst/>
              <a:gdLst/>
              <a:ahLst/>
              <a:cxnLst/>
              <a:rect l="l" t="t" r="r" b="b"/>
              <a:pathLst>
                <a:path w="21573" h="17034" extrusionOk="0">
                  <a:moveTo>
                    <a:pt x="9319" y="0"/>
                  </a:moveTo>
                  <a:cubicBezTo>
                    <a:pt x="6900" y="0"/>
                    <a:pt x="4649" y="1106"/>
                    <a:pt x="2295" y="3074"/>
                  </a:cubicBezTo>
                  <a:lnTo>
                    <a:pt x="2292" y="3077"/>
                  </a:lnTo>
                  <a:cubicBezTo>
                    <a:pt x="1410" y="4151"/>
                    <a:pt x="613" y="5310"/>
                    <a:pt x="1" y="6537"/>
                  </a:cubicBezTo>
                  <a:cubicBezTo>
                    <a:pt x="1465" y="4259"/>
                    <a:pt x="5827" y="1763"/>
                    <a:pt x="9262" y="1763"/>
                  </a:cubicBezTo>
                  <a:cubicBezTo>
                    <a:pt x="10398" y="1763"/>
                    <a:pt x="11432" y="2036"/>
                    <a:pt x="12227" y="2680"/>
                  </a:cubicBezTo>
                  <a:cubicBezTo>
                    <a:pt x="20704" y="9556"/>
                    <a:pt x="9649" y="16623"/>
                    <a:pt x="8981" y="17033"/>
                  </a:cubicBezTo>
                  <a:cubicBezTo>
                    <a:pt x="9847" y="16832"/>
                    <a:pt x="10704" y="16559"/>
                    <a:pt x="11546" y="16231"/>
                  </a:cubicBezTo>
                  <a:cubicBezTo>
                    <a:pt x="17718" y="12895"/>
                    <a:pt x="21573" y="6132"/>
                    <a:pt x="15298" y="2060"/>
                  </a:cubicBezTo>
                  <a:cubicBezTo>
                    <a:pt x="13125" y="650"/>
                    <a:pt x="11172" y="0"/>
                    <a:pt x="93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4"/>
            <p:cNvSpPr/>
            <p:nvPr/>
          </p:nvSpPr>
          <p:spPr>
            <a:xfrm>
              <a:off x="6674826" y="813050"/>
              <a:ext cx="1152934" cy="900410"/>
            </a:xfrm>
            <a:custGeom>
              <a:avLst/>
              <a:gdLst/>
              <a:ahLst/>
              <a:cxnLst/>
              <a:rect l="l" t="t" r="r" b="b"/>
              <a:pathLst>
                <a:path w="36032" h="28140" extrusionOk="0">
                  <a:moveTo>
                    <a:pt x="27592" y="0"/>
                  </a:moveTo>
                  <a:cubicBezTo>
                    <a:pt x="26183" y="2081"/>
                    <a:pt x="24160" y="3616"/>
                    <a:pt x="22174" y="5163"/>
                  </a:cubicBezTo>
                  <a:cubicBezTo>
                    <a:pt x="19966" y="6880"/>
                    <a:pt x="17529" y="8660"/>
                    <a:pt x="14892" y="9662"/>
                  </a:cubicBezTo>
                  <a:cubicBezTo>
                    <a:pt x="14375" y="9858"/>
                    <a:pt x="13821" y="10013"/>
                    <a:pt x="13373" y="10013"/>
                  </a:cubicBezTo>
                  <a:cubicBezTo>
                    <a:pt x="12694" y="10013"/>
                    <a:pt x="12261" y="9656"/>
                    <a:pt x="12576" y="8546"/>
                  </a:cubicBezTo>
                  <a:cubicBezTo>
                    <a:pt x="13436" y="5520"/>
                    <a:pt x="16494" y="2880"/>
                    <a:pt x="18637" y="664"/>
                  </a:cubicBezTo>
                  <a:lnTo>
                    <a:pt x="18637" y="664"/>
                  </a:lnTo>
                  <a:cubicBezTo>
                    <a:pt x="13195" y="4076"/>
                    <a:pt x="7593" y="7466"/>
                    <a:pt x="2909" y="11903"/>
                  </a:cubicBezTo>
                  <a:cubicBezTo>
                    <a:pt x="1935" y="12826"/>
                    <a:pt x="924" y="13858"/>
                    <a:pt x="1" y="14983"/>
                  </a:cubicBezTo>
                  <a:cubicBezTo>
                    <a:pt x="2355" y="13016"/>
                    <a:pt x="4606" y="11910"/>
                    <a:pt x="7024" y="11910"/>
                  </a:cubicBezTo>
                  <a:cubicBezTo>
                    <a:pt x="8878" y="11910"/>
                    <a:pt x="10831" y="12560"/>
                    <a:pt x="13004" y="13970"/>
                  </a:cubicBezTo>
                  <a:cubicBezTo>
                    <a:pt x="19279" y="18041"/>
                    <a:pt x="15424" y="24804"/>
                    <a:pt x="9252" y="28140"/>
                  </a:cubicBezTo>
                  <a:cubicBezTo>
                    <a:pt x="11850" y="27126"/>
                    <a:pt x="14304" y="25594"/>
                    <a:pt x="16431" y="24116"/>
                  </a:cubicBezTo>
                  <a:cubicBezTo>
                    <a:pt x="23764" y="19025"/>
                    <a:pt x="29902" y="12325"/>
                    <a:pt x="36032" y="5894"/>
                  </a:cubicBezTo>
                  <a:lnTo>
                    <a:pt x="36032" y="5894"/>
                  </a:lnTo>
                  <a:cubicBezTo>
                    <a:pt x="33042" y="8084"/>
                    <a:pt x="32687" y="8700"/>
                    <a:pt x="29622" y="10781"/>
                  </a:cubicBezTo>
                  <a:cubicBezTo>
                    <a:pt x="28509" y="11532"/>
                    <a:pt x="26578" y="13239"/>
                    <a:pt x="25121" y="13254"/>
                  </a:cubicBezTo>
                  <a:cubicBezTo>
                    <a:pt x="25111" y="13254"/>
                    <a:pt x="25101" y="13254"/>
                    <a:pt x="25091" y="13254"/>
                  </a:cubicBezTo>
                  <a:cubicBezTo>
                    <a:pt x="23147" y="13254"/>
                    <a:pt x="25420" y="11470"/>
                    <a:pt x="26047" y="11013"/>
                  </a:cubicBezTo>
                  <a:lnTo>
                    <a:pt x="26047" y="11013"/>
                  </a:lnTo>
                  <a:cubicBezTo>
                    <a:pt x="24998" y="11717"/>
                    <a:pt x="22084" y="13971"/>
                    <a:pt x="20422" y="13971"/>
                  </a:cubicBezTo>
                  <a:cubicBezTo>
                    <a:pt x="20220" y="13971"/>
                    <a:pt x="20035" y="13938"/>
                    <a:pt x="19876" y="13864"/>
                  </a:cubicBezTo>
                  <a:cubicBezTo>
                    <a:pt x="18494" y="13220"/>
                    <a:pt x="21097" y="11080"/>
                    <a:pt x="21721" y="10605"/>
                  </a:cubicBezTo>
                  <a:lnTo>
                    <a:pt x="21721" y="10605"/>
                  </a:lnTo>
                  <a:cubicBezTo>
                    <a:pt x="21225" y="10881"/>
                    <a:pt x="19714" y="11936"/>
                    <a:pt x="18829" y="11936"/>
                  </a:cubicBezTo>
                  <a:cubicBezTo>
                    <a:pt x="18677" y="11936"/>
                    <a:pt x="18543" y="11905"/>
                    <a:pt x="18437" y="11833"/>
                  </a:cubicBezTo>
                  <a:cubicBezTo>
                    <a:pt x="17522" y="11221"/>
                    <a:pt x="19384" y="10005"/>
                    <a:pt x="19833" y="9549"/>
                  </a:cubicBezTo>
                  <a:cubicBezTo>
                    <a:pt x="23002" y="6337"/>
                    <a:pt x="23820" y="5574"/>
                    <a:pt x="27592" y="0"/>
                  </a:cubicBezTo>
                  <a:close/>
                </a:path>
              </a:pathLst>
            </a:custGeom>
            <a:solidFill>
              <a:srgbClr val="EA5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4"/>
            <p:cNvSpPr/>
            <p:nvPr/>
          </p:nvSpPr>
          <p:spPr>
            <a:xfrm>
              <a:off x="6674826" y="813050"/>
              <a:ext cx="1152934" cy="900410"/>
            </a:xfrm>
            <a:custGeom>
              <a:avLst/>
              <a:gdLst/>
              <a:ahLst/>
              <a:cxnLst/>
              <a:rect l="l" t="t" r="r" b="b"/>
              <a:pathLst>
                <a:path w="36032" h="28140" extrusionOk="0">
                  <a:moveTo>
                    <a:pt x="22174" y="5163"/>
                  </a:moveTo>
                  <a:cubicBezTo>
                    <a:pt x="24160" y="3616"/>
                    <a:pt x="26183" y="2081"/>
                    <a:pt x="27592" y="0"/>
                  </a:cubicBezTo>
                  <a:cubicBezTo>
                    <a:pt x="23820" y="5574"/>
                    <a:pt x="23002" y="6337"/>
                    <a:pt x="19833" y="9549"/>
                  </a:cubicBezTo>
                  <a:cubicBezTo>
                    <a:pt x="19384" y="10005"/>
                    <a:pt x="17522" y="11221"/>
                    <a:pt x="18437" y="11833"/>
                  </a:cubicBezTo>
                  <a:cubicBezTo>
                    <a:pt x="19164" y="12322"/>
                    <a:pt x="21139" y="10929"/>
                    <a:pt x="21721" y="10605"/>
                  </a:cubicBezTo>
                  <a:cubicBezTo>
                    <a:pt x="21097" y="11080"/>
                    <a:pt x="18494" y="13220"/>
                    <a:pt x="19876" y="13864"/>
                  </a:cubicBezTo>
                  <a:cubicBezTo>
                    <a:pt x="21345" y="14545"/>
                    <a:pt x="24870" y="11803"/>
                    <a:pt x="26047" y="11013"/>
                  </a:cubicBezTo>
                  <a:cubicBezTo>
                    <a:pt x="25417" y="11472"/>
                    <a:pt x="23124" y="13272"/>
                    <a:pt x="25121" y="13254"/>
                  </a:cubicBezTo>
                  <a:cubicBezTo>
                    <a:pt x="26578" y="13239"/>
                    <a:pt x="28509" y="11532"/>
                    <a:pt x="29622" y="10781"/>
                  </a:cubicBezTo>
                  <a:cubicBezTo>
                    <a:pt x="32687" y="8700"/>
                    <a:pt x="33042" y="8084"/>
                    <a:pt x="36032" y="5894"/>
                  </a:cubicBezTo>
                  <a:cubicBezTo>
                    <a:pt x="29902" y="12325"/>
                    <a:pt x="23764" y="19025"/>
                    <a:pt x="16431" y="24116"/>
                  </a:cubicBezTo>
                  <a:cubicBezTo>
                    <a:pt x="14304" y="25594"/>
                    <a:pt x="11850" y="27126"/>
                    <a:pt x="9252" y="28140"/>
                  </a:cubicBezTo>
                  <a:cubicBezTo>
                    <a:pt x="15424" y="24804"/>
                    <a:pt x="19279" y="18041"/>
                    <a:pt x="13004" y="13970"/>
                  </a:cubicBezTo>
                  <a:cubicBezTo>
                    <a:pt x="7995" y="10721"/>
                    <a:pt x="4160" y="11508"/>
                    <a:pt x="1" y="14983"/>
                  </a:cubicBezTo>
                  <a:cubicBezTo>
                    <a:pt x="924" y="13858"/>
                    <a:pt x="1935" y="12826"/>
                    <a:pt x="2909" y="11903"/>
                  </a:cubicBezTo>
                  <a:cubicBezTo>
                    <a:pt x="7593" y="7466"/>
                    <a:pt x="13195" y="4076"/>
                    <a:pt x="18637" y="664"/>
                  </a:cubicBezTo>
                  <a:cubicBezTo>
                    <a:pt x="16494" y="2880"/>
                    <a:pt x="13436" y="5520"/>
                    <a:pt x="12576" y="8546"/>
                  </a:cubicBezTo>
                  <a:cubicBezTo>
                    <a:pt x="12052" y="10389"/>
                    <a:pt x="13593" y="10155"/>
                    <a:pt x="14892" y="9662"/>
                  </a:cubicBezTo>
                  <a:cubicBezTo>
                    <a:pt x="17529" y="8660"/>
                    <a:pt x="19966" y="6880"/>
                    <a:pt x="22174" y="51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4"/>
            <p:cNvSpPr/>
            <p:nvPr/>
          </p:nvSpPr>
          <p:spPr>
            <a:xfrm>
              <a:off x="7487268" y="1165373"/>
              <a:ext cx="21022" cy="16575"/>
            </a:xfrm>
            <a:custGeom>
              <a:avLst/>
              <a:gdLst/>
              <a:ahLst/>
              <a:cxnLst/>
              <a:rect l="l" t="t" r="r" b="b"/>
              <a:pathLst>
                <a:path w="657" h="518" extrusionOk="0">
                  <a:moveTo>
                    <a:pt x="656" y="1"/>
                  </a:moveTo>
                  <a:cubicBezTo>
                    <a:pt x="503" y="105"/>
                    <a:pt x="306" y="244"/>
                    <a:pt x="81" y="402"/>
                  </a:cubicBezTo>
                  <a:cubicBezTo>
                    <a:pt x="54" y="441"/>
                    <a:pt x="27" y="479"/>
                    <a:pt x="0" y="518"/>
                  </a:cubicBezTo>
                  <a:cubicBezTo>
                    <a:pt x="261" y="297"/>
                    <a:pt x="506" y="111"/>
                    <a:pt x="656" y="1"/>
                  </a:cubicBezTo>
                  <a:close/>
                </a:path>
              </a:pathLst>
            </a:custGeom>
            <a:solidFill>
              <a:srgbClr val="7C5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4"/>
            <p:cNvSpPr/>
            <p:nvPr/>
          </p:nvSpPr>
          <p:spPr>
            <a:xfrm>
              <a:off x="6674826" y="1120257"/>
              <a:ext cx="710249" cy="593202"/>
            </a:xfrm>
            <a:custGeom>
              <a:avLst/>
              <a:gdLst/>
              <a:ahLst/>
              <a:cxnLst/>
              <a:rect l="l" t="t" r="r" b="b"/>
              <a:pathLst>
                <a:path w="22197" h="18539" extrusionOk="0">
                  <a:moveTo>
                    <a:pt x="8863" y="1"/>
                  </a:moveTo>
                  <a:cubicBezTo>
                    <a:pt x="7282" y="1"/>
                    <a:pt x="5437" y="523"/>
                    <a:pt x="3402" y="1848"/>
                  </a:cubicBezTo>
                  <a:cubicBezTo>
                    <a:pt x="3237" y="1999"/>
                    <a:pt x="3071" y="2148"/>
                    <a:pt x="2909" y="2302"/>
                  </a:cubicBezTo>
                  <a:cubicBezTo>
                    <a:pt x="1935" y="3225"/>
                    <a:pt x="924" y="4256"/>
                    <a:pt x="1" y="5382"/>
                  </a:cubicBezTo>
                  <a:cubicBezTo>
                    <a:pt x="2356" y="3415"/>
                    <a:pt x="4606" y="2309"/>
                    <a:pt x="7025" y="2309"/>
                  </a:cubicBezTo>
                  <a:cubicBezTo>
                    <a:pt x="8878" y="2309"/>
                    <a:pt x="10831" y="2958"/>
                    <a:pt x="13004" y="4368"/>
                  </a:cubicBezTo>
                  <a:cubicBezTo>
                    <a:pt x="19279" y="8440"/>
                    <a:pt x="15424" y="15203"/>
                    <a:pt x="9252" y="18539"/>
                  </a:cubicBezTo>
                  <a:cubicBezTo>
                    <a:pt x="11850" y="17525"/>
                    <a:pt x="14305" y="15993"/>
                    <a:pt x="16431" y="14515"/>
                  </a:cubicBezTo>
                  <a:cubicBezTo>
                    <a:pt x="17252" y="13945"/>
                    <a:pt x="18056" y="13352"/>
                    <a:pt x="18849" y="12743"/>
                  </a:cubicBezTo>
                  <a:cubicBezTo>
                    <a:pt x="19313" y="11867"/>
                    <a:pt x="22196" y="5309"/>
                    <a:pt x="15230" y="5309"/>
                  </a:cubicBezTo>
                  <a:cubicBezTo>
                    <a:pt x="15036" y="5309"/>
                    <a:pt x="14834" y="5314"/>
                    <a:pt x="14625" y="5324"/>
                  </a:cubicBezTo>
                  <a:cubicBezTo>
                    <a:pt x="15053" y="3178"/>
                    <a:pt x="12763" y="1"/>
                    <a:pt x="88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4"/>
            <p:cNvSpPr/>
            <p:nvPr/>
          </p:nvSpPr>
          <p:spPr>
            <a:xfrm>
              <a:off x="7494275" y="781949"/>
              <a:ext cx="276522" cy="317607"/>
            </a:xfrm>
            <a:custGeom>
              <a:avLst/>
              <a:gdLst/>
              <a:ahLst/>
              <a:cxnLst/>
              <a:rect l="l" t="t" r="r" b="b"/>
              <a:pathLst>
                <a:path w="8642" h="9926" extrusionOk="0">
                  <a:moveTo>
                    <a:pt x="8641" y="0"/>
                  </a:moveTo>
                  <a:cubicBezTo>
                    <a:pt x="8579" y="142"/>
                    <a:pt x="7544" y="2453"/>
                    <a:pt x="4512" y="5087"/>
                  </a:cubicBezTo>
                  <a:cubicBezTo>
                    <a:pt x="1385" y="7803"/>
                    <a:pt x="1" y="8337"/>
                    <a:pt x="395" y="9569"/>
                  </a:cubicBezTo>
                  <a:cubicBezTo>
                    <a:pt x="472" y="9809"/>
                    <a:pt x="670" y="9926"/>
                    <a:pt x="957" y="9926"/>
                  </a:cubicBezTo>
                  <a:cubicBezTo>
                    <a:pt x="2574" y="9926"/>
                    <a:pt x="7021" y="6234"/>
                    <a:pt x="8641" y="0"/>
                  </a:cubicBezTo>
                  <a:close/>
                </a:path>
              </a:pathLst>
            </a:custGeom>
            <a:solidFill>
              <a:srgbClr val="EA5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4"/>
            <p:cNvSpPr/>
            <p:nvPr/>
          </p:nvSpPr>
          <p:spPr>
            <a:xfrm>
              <a:off x="7494275" y="781949"/>
              <a:ext cx="276522" cy="357092"/>
            </a:xfrm>
            <a:custGeom>
              <a:avLst/>
              <a:gdLst/>
              <a:ahLst/>
              <a:cxnLst/>
              <a:rect l="l" t="t" r="r" b="b"/>
              <a:pathLst>
                <a:path w="8642" h="11160" extrusionOk="0">
                  <a:moveTo>
                    <a:pt x="4512" y="5087"/>
                  </a:moveTo>
                  <a:cubicBezTo>
                    <a:pt x="7544" y="2453"/>
                    <a:pt x="8579" y="142"/>
                    <a:pt x="8641" y="0"/>
                  </a:cubicBezTo>
                  <a:cubicBezTo>
                    <a:pt x="6733" y="7343"/>
                    <a:pt x="902" y="11159"/>
                    <a:pt x="395" y="9569"/>
                  </a:cubicBezTo>
                  <a:cubicBezTo>
                    <a:pt x="1" y="8337"/>
                    <a:pt x="1385" y="7803"/>
                    <a:pt x="4512" y="50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4"/>
            <p:cNvSpPr/>
            <p:nvPr/>
          </p:nvSpPr>
          <p:spPr>
            <a:xfrm>
              <a:off x="7129763" y="813146"/>
              <a:ext cx="260492" cy="241293"/>
            </a:xfrm>
            <a:custGeom>
              <a:avLst/>
              <a:gdLst/>
              <a:ahLst/>
              <a:cxnLst/>
              <a:rect l="l" t="t" r="r" b="b"/>
              <a:pathLst>
                <a:path w="8141" h="7541" extrusionOk="0">
                  <a:moveTo>
                    <a:pt x="8141" y="1"/>
                  </a:moveTo>
                  <a:cubicBezTo>
                    <a:pt x="8011" y="145"/>
                    <a:pt x="3890" y="4766"/>
                    <a:pt x="1513" y="6096"/>
                  </a:cubicBezTo>
                  <a:cubicBezTo>
                    <a:pt x="27" y="6928"/>
                    <a:pt x="1" y="7540"/>
                    <a:pt x="637" y="7540"/>
                  </a:cubicBezTo>
                  <a:cubicBezTo>
                    <a:pt x="1036" y="7540"/>
                    <a:pt x="1693" y="7301"/>
                    <a:pt x="2416" y="6726"/>
                  </a:cubicBezTo>
                  <a:cubicBezTo>
                    <a:pt x="4294" y="5231"/>
                    <a:pt x="6554" y="2853"/>
                    <a:pt x="8141" y="1"/>
                  </a:cubicBezTo>
                  <a:close/>
                </a:path>
              </a:pathLst>
            </a:custGeom>
            <a:solidFill>
              <a:srgbClr val="EA5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4"/>
            <p:cNvSpPr/>
            <p:nvPr/>
          </p:nvSpPr>
          <p:spPr>
            <a:xfrm>
              <a:off x="7100869" y="813146"/>
              <a:ext cx="289385" cy="263019"/>
            </a:xfrm>
            <a:custGeom>
              <a:avLst/>
              <a:gdLst/>
              <a:ahLst/>
              <a:cxnLst/>
              <a:rect l="l" t="t" r="r" b="b"/>
              <a:pathLst>
                <a:path w="9044" h="8220" extrusionOk="0">
                  <a:moveTo>
                    <a:pt x="2416" y="6096"/>
                  </a:moveTo>
                  <a:cubicBezTo>
                    <a:pt x="4793" y="4766"/>
                    <a:pt x="8914" y="145"/>
                    <a:pt x="9044" y="1"/>
                  </a:cubicBezTo>
                  <a:cubicBezTo>
                    <a:pt x="7457" y="2853"/>
                    <a:pt x="5197" y="5231"/>
                    <a:pt x="3319" y="6726"/>
                  </a:cubicBezTo>
                  <a:cubicBezTo>
                    <a:pt x="1442" y="8220"/>
                    <a:pt x="1" y="7449"/>
                    <a:pt x="2416" y="60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4"/>
            <p:cNvSpPr/>
            <p:nvPr/>
          </p:nvSpPr>
          <p:spPr>
            <a:xfrm>
              <a:off x="6601521" y="1308721"/>
              <a:ext cx="463900" cy="414240"/>
            </a:xfrm>
            <a:custGeom>
              <a:avLst/>
              <a:gdLst/>
              <a:ahLst/>
              <a:cxnLst/>
              <a:rect l="l" t="t" r="r" b="b"/>
              <a:pathLst>
                <a:path w="14498" h="12946" extrusionOk="0">
                  <a:moveTo>
                    <a:pt x="9596" y="1"/>
                  </a:moveTo>
                  <a:cubicBezTo>
                    <a:pt x="8276" y="1"/>
                    <a:pt x="2998" y="576"/>
                    <a:pt x="1524" y="2992"/>
                  </a:cubicBezTo>
                  <a:cubicBezTo>
                    <a:pt x="1" y="5489"/>
                    <a:pt x="507" y="11897"/>
                    <a:pt x="3812" y="12784"/>
                  </a:cubicBezTo>
                  <a:cubicBezTo>
                    <a:pt x="4221" y="12894"/>
                    <a:pt x="4651" y="12945"/>
                    <a:pt x="5095" y="12945"/>
                  </a:cubicBezTo>
                  <a:cubicBezTo>
                    <a:pt x="8269" y="12945"/>
                    <a:pt x="12107" y="10318"/>
                    <a:pt x="13456" y="7689"/>
                  </a:cubicBezTo>
                  <a:cubicBezTo>
                    <a:pt x="14498" y="5657"/>
                    <a:pt x="12990" y="1"/>
                    <a:pt x="95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4"/>
            <p:cNvSpPr/>
            <p:nvPr/>
          </p:nvSpPr>
          <p:spPr>
            <a:xfrm>
              <a:off x="6693324" y="1514623"/>
              <a:ext cx="131635" cy="112335"/>
            </a:xfrm>
            <a:custGeom>
              <a:avLst/>
              <a:gdLst/>
              <a:ahLst/>
              <a:cxnLst/>
              <a:rect l="l" t="t" r="r" b="b"/>
              <a:pathLst>
                <a:path w="3799" h="3242" extrusionOk="0">
                  <a:moveTo>
                    <a:pt x="2607" y="0"/>
                  </a:moveTo>
                  <a:cubicBezTo>
                    <a:pt x="1720" y="0"/>
                    <a:pt x="0" y="754"/>
                    <a:pt x="28" y="1956"/>
                  </a:cubicBezTo>
                  <a:cubicBezTo>
                    <a:pt x="42" y="2534"/>
                    <a:pt x="1036" y="3241"/>
                    <a:pt x="2002" y="3241"/>
                  </a:cubicBezTo>
                  <a:cubicBezTo>
                    <a:pt x="2373" y="3241"/>
                    <a:pt x="2739" y="3137"/>
                    <a:pt x="3045" y="2882"/>
                  </a:cubicBezTo>
                  <a:cubicBezTo>
                    <a:pt x="3664" y="2364"/>
                    <a:pt x="3798" y="777"/>
                    <a:pt x="3045" y="113"/>
                  </a:cubicBezTo>
                  <a:cubicBezTo>
                    <a:pt x="2958" y="37"/>
                    <a:pt x="2803" y="0"/>
                    <a:pt x="2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4"/>
            <p:cNvSpPr/>
            <p:nvPr/>
          </p:nvSpPr>
          <p:spPr>
            <a:xfrm>
              <a:off x="6929748" y="1502977"/>
              <a:ext cx="101272" cy="86553"/>
            </a:xfrm>
            <a:custGeom>
              <a:avLst/>
              <a:gdLst/>
              <a:ahLst/>
              <a:cxnLst/>
              <a:rect l="l" t="t" r="r" b="b"/>
              <a:pathLst>
                <a:path w="3165" h="2705" extrusionOk="0">
                  <a:moveTo>
                    <a:pt x="1645" y="1"/>
                  </a:moveTo>
                  <a:cubicBezTo>
                    <a:pt x="1114" y="1"/>
                    <a:pt x="536" y="208"/>
                    <a:pt x="279" y="727"/>
                  </a:cubicBezTo>
                  <a:cubicBezTo>
                    <a:pt x="1" y="1287"/>
                    <a:pt x="399" y="2456"/>
                    <a:pt x="1140" y="2693"/>
                  </a:cubicBezTo>
                  <a:cubicBezTo>
                    <a:pt x="1164" y="2700"/>
                    <a:pt x="1191" y="2704"/>
                    <a:pt x="1221" y="2704"/>
                  </a:cubicBezTo>
                  <a:cubicBezTo>
                    <a:pt x="1768" y="2704"/>
                    <a:pt x="3164" y="1423"/>
                    <a:pt x="2708" y="444"/>
                  </a:cubicBezTo>
                  <a:cubicBezTo>
                    <a:pt x="2582" y="175"/>
                    <a:pt x="2133" y="1"/>
                    <a:pt x="16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4"/>
            <p:cNvSpPr/>
            <p:nvPr/>
          </p:nvSpPr>
          <p:spPr>
            <a:xfrm>
              <a:off x="6798847" y="1361997"/>
              <a:ext cx="65339" cy="59995"/>
            </a:xfrm>
            <a:custGeom>
              <a:avLst/>
              <a:gdLst/>
              <a:ahLst/>
              <a:cxnLst/>
              <a:rect l="l" t="t" r="r" b="b"/>
              <a:pathLst>
                <a:path w="2042" h="1875" extrusionOk="0">
                  <a:moveTo>
                    <a:pt x="1060" y="1"/>
                  </a:moveTo>
                  <a:cubicBezTo>
                    <a:pt x="645" y="1"/>
                    <a:pt x="1" y="844"/>
                    <a:pt x="363" y="1469"/>
                  </a:cubicBezTo>
                  <a:cubicBezTo>
                    <a:pt x="501" y="1704"/>
                    <a:pt x="888" y="1874"/>
                    <a:pt x="1253" y="1874"/>
                  </a:cubicBezTo>
                  <a:cubicBezTo>
                    <a:pt x="1450" y="1874"/>
                    <a:pt x="1641" y="1825"/>
                    <a:pt x="1783" y="1710"/>
                  </a:cubicBezTo>
                  <a:cubicBezTo>
                    <a:pt x="2041" y="1500"/>
                    <a:pt x="1855" y="114"/>
                    <a:pt x="1102" y="4"/>
                  </a:cubicBezTo>
                  <a:cubicBezTo>
                    <a:pt x="1088" y="2"/>
                    <a:pt x="1074" y="1"/>
                    <a:pt x="10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4"/>
            <p:cNvSpPr/>
            <p:nvPr/>
          </p:nvSpPr>
          <p:spPr>
            <a:xfrm>
              <a:off x="7311091" y="1427591"/>
              <a:ext cx="360612" cy="249964"/>
            </a:xfrm>
            <a:custGeom>
              <a:avLst/>
              <a:gdLst/>
              <a:ahLst/>
              <a:cxnLst/>
              <a:rect l="l" t="t" r="r" b="b"/>
              <a:pathLst>
                <a:path w="11270" h="7812" extrusionOk="0">
                  <a:moveTo>
                    <a:pt x="6980" y="1"/>
                  </a:moveTo>
                  <a:cubicBezTo>
                    <a:pt x="5445" y="1"/>
                    <a:pt x="4023" y="1137"/>
                    <a:pt x="2476" y="2587"/>
                  </a:cubicBezTo>
                  <a:cubicBezTo>
                    <a:pt x="1227" y="4336"/>
                    <a:pt x="0" y="7352"/>
                    <a:pt x="3109" y="7757"/>
                  </a:cubicBezTo>
                  <a:cubicBezTo>
                    <a:pt x="3395" y="7794"/>
                    <a:pt x="3683" y="7812"/>
                    <a:pt x="3973" y="7812"/>
                  </a:cubicBezTo>
                  <a:cubicBezTo>
                    <a:pt x="5215" y="7812"/>
                    <a:pt x="6495" y="7487"/>
                    <a:pt x="7740" y="6976"/>
                  </a:cubicBezTo>
                  <a:cubicBezTo>
                    <a:pt x="11019" y="4774"/>
                    <a:pt x="11269" y="1288"/>
                    <a:pt x="8017" y="176"/>
                  </a:cubicBezTo>
                  <a:cubicBezTo>
                    <a:pt x="7664" y="56"/>
                    <a:pt x="7319" y="1"/>
                    <a:pt x="6980" y="1"/>
                  </a:cubicBezTo>
                  <a:close/>
                </a:path>
              </a:pathLst>
            </a:custGeom>
            <a:solidFill>
              <a:schemeClr val="accent2"/>
            </a:solidFill>
            <a:ln>
              <a:noFill/>
            </a:ln>
          </p:spPr>
          <p:txBody>
            <a:bodyPr spcFirstLastPara="1" wrap="square" lIns="91450" tIns="91425" rIns="91425" bIns="91425" anchor="ctr" anchorCtr="0">
              <a:noAutofit/>
            </a:bodyPr>
            <a:lstStyle/>
            <a:p>
              <a:pPr marL="0" lvl="0" indent="0" algn="l" rtl="0">
                <a:spcBef>
                  <a:spcPts val="0"/>
                </a:spcBef>
                <a:spcAft>
                  <a:spcPts val="0"/>
                </a:spcAft>
                <a:buNone/>
              </a:pPr>
              <a:endParaRPr/>
            </a:p>
          </p:txBody>
        </p:sp>
        <p:sp>
          <p:nvSpPr>
            <p:cNvPr id="707" name="Google Shape;707;p44"/>
            <p:cNvSpPr/>
            <p:nvPr/>
          </p:nvSpPr>
          <p:spPr>
            <a:xfrm>
              <a:off x="7420937" y="1427591"/>
              <a:ext cx="242125" cy="184050"/>
            </a:xfrm>
            <a:custGeom>
              <a:avLst/>
              <a:gdLst/>
              <a:ahLst/>
              <a:cxnLst/>
              <a:rect l="l" t="t" r="r" b="b"/>
              <a:pathLst>
                <a:path w="7567" h="5752" extrusionOk="0">
                  <a:moveTo>
                    <a:pt x="3548" y="1"/>
                  </a:moveTo>
                  <a:cubicBezTo>
                    <a:pt x="2334" y="1"/>
                    <a:pt x="1190" y="712"/>
                    <a:pt x="1" y="1726"/>
                  </a:cubicBezTo>
                  <a:cubicBezTo>
                    <a:pt x="626" y="1460"/>
                    <a:pt x="1281" y="1313"/>
                    <a:pt x="1932" y="1313"/>
                  </a:cubicBezTo>
                  <a:cubicBezTo>
                    <a:pt x="2741" y="1313"/>
                    <a:pt x="3545" y="1541"/>
                    <a:pt x="4276" y="2053"/>
                  </a:cubicBezTo>
                  <a:cubicBezTo>
                    <a:pt x="5651" y="3015"/>
                    <a:pt x="5959" y="4352"/>
                    <a:pt x="5718" y="5751"/>
                  </a:cubicBezTo>
                  <a:cubicBezTo>
                    <a:pt x="7567" y="3652"/>
                    <a:pt x="7280" y="1097"/>
                    <a:pt x="4584" y="176"/>
                  </a:cubicBezTo>
                  <a:cubicBezTo>
                    <a:pt x="4232" y="56"/>
                    <a:pt x="3887" y="1"/>
                    <a:pt x="35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4"/>
            <p:cNvSpPr/>
            <p:nvPr/>
          </p:nvSpPr>
          <p:spPr>
            <a:xfrm>
              <a:off x="7390284" y="1136543"/>
              <a:ext cx="621231" cy="514264"/>
            </a:xfrm>
            <a:custGeom>
              <a:avLst/>
              <a:gdLst/>
              <a:ahLst/>
              <a:cxnLst/>
              <a:rect l="l" t="t" r="r" b="b"/>
              <a:pathLst>
                <a:path w="19415" h="16072" extrusionOk="0">
                  <a:moveTo>
                    <a:pt x="19414" y="0"/>
                  </a:moveTo>
                  <a:lnTo>
                    <a:pt x="19414" y="0"/>
                  </a:lnTo>
                  <a:cubicBezTo>
                    <a:pt x="18817" y="670"/>
                    <a:pt x="14041" y="6290"/>
                    <a:pt x="12103" y="6290"/>
                  </a:cubicBezTo>
                  <a:cubicBezTo>
                    <a:pt x="11838" y="6290"/>
                    <a:pt x="11626" y="6184"/>
                    <a:pt x="11485" y="5946"/>
                  </a:cubicBezTo>
                  <a:cubicBezTo>
                    <a:pt x="10606" y="4456"/>
                    <a:pt x="13438" y="2610"/>
                    <a:pt x="14474" y="2218"/>
                  </a:cubicBezTo>
                  <a:lnTo>
                    <a:pt x="14474" y="2218"/>
                  </a:lnTo>
                  <a:cubicBezTo>
                    <a:pt x="8872" y="2990"/>
                    <a:pt x="3226" y="7171"/>
                    <a:pt x="1" y="11682"/>
                  </a:cubicBezTo>
                  <a:cubicBezTo>
                    <a:pt x="1547" y="10233"/>
                    <a:pt x="2970" y="9096"/>
                    <a:pt x="4504" y="9096"/>
                  </a:cubicBezTo>
                  <a:cubicBezTo>
                    <a:pt x="4844" y="9096"/>
                    <a:pt x="5189" y="9152"/>
                    <a:pt x="5542" y="9272"/>
                  </a:cubicBezTo>
                  <a:cubicBezTo>
                    <a:pt x="8794" y="10383"/>
                    <a:pt x="8544" y="13870"/>
                    <a:pt x="5265" y="16071"/>
                  </a:cubicBezTo>
                  <a:cubicBezTo>
                    <a:pt x="7409" y="15191"/>
                    <a:pt x="9439" y="13761"/>
                    <a:pt x="10963" y="12497"/>
                  </a:cubicBezTo>
                  <a:cubicBezTo>
                    <a:pt x="14983" y="9164"/>
                    <a:pt x="17335" y="4691"/>
                    <a:pt x="19414" y="0"/>
                  </a:cubicBezTo>
                  <a:close/>
                </a:path>
              </a:pathLst>
            </a:custGeom>
            <a:solidFill>
              <a:srgbClr val="EA5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4"/>
            <p:cNvSpPr/>
            <p:nvPr/>
          </p:nvSpPr>
          <p:spPr>
            <a:xfrm>
              <a:off x="7390284" y="1136543"/>
              <a:ext cx="621231" cy="514264"/>
            </a:xfrm>
            <a:custGeom>
              <a:avLst/>
              <a:gdLst/>
              <a:ahLst/>
              <a:cxnLst/>
              <a:rect l="l" t="t" r="r" b="b"/>
              <a:pathLst>
                <a:path w="19415" h="16072" extrusionOk="0">
                  <a:moveTo>
                    <a:pt x="11485" y="5946"/>
                  </a:moveTo>
                  <a:cubicBezTo>
                    <a:pt x="12655" y="7922"/>
                    <a:pt x="18735" y="761"/>
                    <a:pt x="19414" y="0"/>
                  </a:cubicBezTo>
                  <a:cubicBezTo>
                    <a:pt x="17335" y="4691"/>
                    <a:pt x="14983" y="9164"/>
                    <a:pt x="10963" y="12497"/>
                  </a:cubicBezTo>
                  <a:cubicBezTo>
                    <a:pt x="9439" y="13761"/>
                    <a:pt x="7409" y="15191"/>
                    <a:pt x="5265" y="16071"/>
                  </a:cubicBezTo>
                  <a:cubicBezTo>
                    <a:pt x="8544" y="13870"/>
                    <a:pt x="8794" y="10383"/>
                    <a:pt x="5542" y="9272"/>
                  </a:cubicBezTo>
                  <a:cubicBezTo>
                    <a:pt x="3593" y="8609"/>
                    <a:pt x="1889" y="9912"/>
                    <a:pt x="1" y="11682"/>
                  </a:cubicBezTo>
                  <a:cubicBezTo>
                    <a:pt x="3226" y="7171"/>
                    <a:pt x="8872" y="2990"/>
                    <a:pt x="14474" y="2218"/>
                  </a:cubicBezTo>
                  <a:cubicBezTo>
                    <a:pt x="13438" y="2610"/>
                    <a:pt x="10606" y="4456"/>
                    <a:pt x="11485" y="59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4"/>
            <p:cNvSpPr/>
            <p:nvPr/>
          </p:nvSpPr>
          <p:spPr>
            <a:xfrm>
              <a:off x="7390284" y="1361069"/>
              <a:ext cx="416063" cy="289769"/>
            </a:xfrm>
            <a:custGeom>
              <a:avLst/>
              <a:gdLst/>
              <a:ahLst/>
              <a:cxnLst/>
              <a:rect l="l" t="t" r="r" b="b"/>
              <a:pathLst>
                <a:path w="13003" h="9056" extrusionOk="0">
                  <a:moveTo>
                    <a:pt x="5858" y="0"/>
                  </a:moveTo>
                  <a:cubicBezTo>
                    <a:pt x="5324" y="0"/>
                    <a:pt x="4669" y="129"/>
                    <a:pt x="3871" y="441"/>
                  </a:cubicBezTo>
                  <a:cubicBezTo>
                    <a:pt x="2379" y="1742"/>
                    <a:pt x="1059" y="3186"/>
                    <a:pt x="1" y="4666"/>
                  </a:cubicBezTo>
                  <a:cubicBezTo>
                    <a:pt x="1548" y="3216"/>
                    <a:pt x="2970" y="2080"/>
                    <a:pt x="4505" y="2080"/>
                  </a:cubicBezTo>
                  <a:cubicBezTo>
                    <a:pt x="4844" y="2080"/>
                    <a:pt x="5189" y="2135"/>
                    <a:pt x="5542" y="2255"/>
                  </a:cubicBezTo>
                  <a:cubicBezTo>
                    <a:pt x="8794" y="3367"/>
                    <a:pt x="8544" y="6853"/>
                    <a:pt x="5265" y="9055"/>
                  </a:cubicBezTo>
                  <a:cubicBezTo>
                    <a:pt x="7409" y="8174"/>
                    <a:pt x="9439" y="6744"/>
                    <a:pt x="10963" y="5480"/>
                  </a:cubicBezTo>
                  <a:cubicBezTo>
                    <a:pt x="11684" y="4881"/>
                    <a:pt x="12366" y="4236"/>
                    <a:pt x="13003" y="3548"/>
                  </a:cubicBezTo>
                  <a:cubicBezTo>
                    <a:pt x="12656" y="2531"/>
                    <a:pt x="11423" y="1863"/>
                    <a:pt x="10130" y="1863"/>
                  </a:cubicBezTo>
                  <a:cubicBezTo>
                    <a:pt x="9368" y="1863"/>
                    <a:pt x="8585" y="2095"/>
                    <a:pt x="7950" y="2624"/>
                  </a:cubicBezTo>
                  <a:cubicBezTo>
                    <a:pt x="8189" y="1906"/>
                    <a:pt x="7914" y="0"/>
                    <a:pt x="5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4"/>
            <p:cNvSpPr/>
            <p:nvPr/>
          </p:nvSpPr>
          <p:spPr>
            <a:xfrm>
              <a:off x="7367278" y="1493250"/>
              <a:ext cx="228238" cy="156052"/>
            </a:xfrm>
            <a:custGeom>
              <a:avLst/>
              <a:gdLst/>
              <a:ahLst/>
              <a:cxnLst/>
              <a:rect l="l" t="t" r="r" b="b"/>
              <a:pathLst>
                <a:path w="7133" h="4877" extrusionOk="0">
                  <a:moveTo>
                    <a:pt x="4319" y="0"/>
                  </a:moveTo>
                  <a:cubicBezTo>
                    <a:pt x="3012" y="0"/>
                    <a:pt x="900" y="1307"/>
                    <a:pt x="397" y="3017"/>
                  </a:cubicBezTo>
                  <a:cubicBezTo>
                    <a:pt x="0" y="4366"/>
                    <a:pt x="1266" y="4876"/>
                    <a:pt x="2753" y="4876"/>
                  </a:cubicBezTo>
                  <a:cubicBezTo>
                    <a:pt x="4357" y="4876"/>
                    <a:pt x="6218" y="4283"/>
                    <a:pt x="6531" y="3507"/>
                  </a:cubicBezTo>
                  <a:cubicBezTo>
                    <a:pt x="7133" y="2012"/>
                    <a:pt x="5626" y="0"/>
                    <a:pt x="4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4"/>
            <p:cNvSpPr/>
            <p:nvPr/>
          </p:nvSpPr>
          <p:spPr>
            <a:xfrm>
              <a:off x="7402571" y="1558652"/>
              <a:ext cx="65371" cy="59963"/>
            </a:xfrm>
            <a:custGeom>
              <a:avLst/>
              <a:gdLst/>
              <a:ahLst/>
              <a:cxnLst/>
              <a:rect l="l" t="t" r="r" b="b"/>
              <a:pathLst>
                <a:path w="2043" h="1874" extrusionOk="0">
                  <a:moveTo>
                    <a:pt x="1062" y="1"/>
                  </a:moveTo>
                  <a:cubicBezTo>
                    <a:pt x="647" y="1"/>
                    <a:pt x="1" y="845"/>
                    <a:pt x="365" y="1468"/>
                  </a:cubicBezTo>
                  <a:cubicBezTo>
                    <a:pt x="503" y="1704"/>
                    <a:pt x="889" y="1874"/>
                    <a:pt x="1255" y="1874"/>
                  </a:cubicBezTo>
                  <a:cubicBezTo>
                    <a:pt x="1451" y="1874"/>
                    <a:pt x="1642" y="1824"/>
                    <a:pt x="1784" y="1709"/>
                  </a:cubicBezTo>
                  <a:cubicBezTo>
                    <a:pt x="2043" y="1501"/>
                    <a:pt x="1857" y="114"/>
                    <a:pt x="1102" y="4"/>
                  </a:cubicBezTo>
                  <a:cubicBezTo>
                    <a:pt x="1089" y="2"/>
                    <a:pt x="1075" y="1"/>
                    <a:pt x="10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4"/>
            <p:cNvSpPr/>
            <p:nvPr/>
          </p:nvSpPr>
          <p:spPr>
            <a:xfrm>
              <a:off x="7459750" y="1524991"/>
              <a:ext cx="27870" cy="23742"/>
            </a:xfrm>
            <a:custGeom>
              <a:avLst/>
              <a:gdLst/>
              <a:ahLst/>
              <a:cxnLst/>
              <a:rect l="l" t="t" r="r" b="b"/>
              <a:pathLst>
                <a:path w="871" h="742" extrusionOk="0">
                  <a:moveTo>
                    <a:pt x="556" y="1"/>
                  </a:moveTo>
                  <a:cubicBezTo>
                    <a:pt x="398" y="1"/>
                    <a:pt x="1" y="317"/>
                    <a:pt x="103" y="593"/>
                  </a:cubicBezTo>
                  <a:cubicBezTo>
                    <a:pt x="136" y="679"/>
                    <a:pt x="281" y="741"/>
                    <a:pt x="434" y="741"/>
                  </a:cubicBezTo>
                  <a:cubicBezTo>
                    <a:pt x="568" y="741"/>
                    <a:pt x="708" y="693"/>
                    <a:pt x="782" y="569"/>
                  </a:cubicBezTo>
                  <a:cubicBezTo>
                    <a:pt x="871" y="420"/>
                    <a:pt x="788" y="88"/>
                    <a:pt x="587" y="6"/>
                  </a:cubicBezTo>
                  <a:cubicBezTo>
                    <a:pt x="578" y="2"/>
                    <a:pt x="568" y="1"/>
                    <a:pt x="5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4" name="Google Shape;714;p44"/>
          <p:cNvSpPr/>
          <p:nvPr/>
        </p:nvSpPr>
        <p:spPr>
          <a:xfrm rot="-3260823" flipH="1">
            <a:off x="5389702" y="1119650"/>
            <a:ext cx="22269" cy="18971"/>
          </a:xfrm>
          <a:custGeom>
            <a:avLst/>
            <a:gdLst/>
            <a:ahLst/>
            <a:cxnLst/>
            <a:rect l="l" t="t" r="r" b="b"/>
            <a:pathLst>
              <a:path w="871" h="742" extrusionOk="0">
                <a:moveTo>
                  <a:pt x="556" y="1"/>
                </a:moveTo>
                <a:cubicBezTo>
                  <a:pt x="398" y="1"/>
                  <a:pt x="1" y="317"/>
                  <a:pt x="103" y="593"/>
                </a:cubicBezTo>
                <a:cubicBezTo>
                  <a:pt x="136" y="679"/>
                  <a:pt x="281" y="741"/>
                  <a:pt x="434" y="741"/>
                </a:cubicBezTo>
                <a:cubicBezTo>
                  <a:pt x="568" y="741"/>
                  <a:pt x="708" y="693"/>
                  <a:pt x="782" y="569"/>
                </a:cubicBezTo>
                <a:cubicBezTo>
                  <a:pt x="871" y="420"/>
                  <a:pt x="788" y="88"/>
                  <a:pt x="587" y="6"/>
                </a:cubicBezTo>
                <a:cubicBezTo>
                  <a:pt x="578" y="2"/>
                  <a:pt x="568" y="1"/>
                  <a:pt x="5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9C45DCD-7B40-B23C-3BA6-4A7631641833}"/>
              </a:ext>
            </a:extLst>
          </p:cNvPr>
          <p:cNvSpPr>
            <a:spLocks noGrp="1"/>
          </p:cNvSpPr>
          <p:nvPr>
            <p:ph type="title" idx="15"/>
          </p:nvPr>
        </p:nvSpPr>
        <p:spPr/>
        <p:txBody>
          <a:bodyPr/>
          <a:lstStyle/>
          <a:p>
            <a:r>
              <a:rPr lang="en-US" dirty="0" err="1"/>
              <a:t>Github</a:t>
            </a:r>
            <a:r>
              <a:rPr lang="en-US" dirty="0"/>
              <a:t> Link </a:t>
            </a:r>
          </a:p>
        </p:txBody>
      </p:sp>
      <p:sp>
        <p:nvSpPr>
          <p:cNvPr id="15" name="TextBox 14">
            <a:extLst>
              <a:ext uri="{FF2B5EF4-FFF2-40B4-BE49-F238E27FC236}">
                <a16:creationId xmlns:a16="http://schemas.microsoft.com/office/drawing/2014/main" id="{DCA48A16-8F77-A5C1-857C-F7EB96D406E0}"/>
              </a:ext>
            </a:extLst>
          </p:cNvPr>
          <p:cNvSpPr txBox="1"/>
          <p:nvPr/>
        </p:nvSpPr>
        <p:spPr>
          <a:xfrm>
            <a:off x="720000" y="1669003"/>
            <a:ext cx="6391923" cy="738664"/>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2"/>
              </a:rPr>
              <a:t>https://github.com/kelsrobertson/Natural-Disaster-Database</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85077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45"/>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Database Description</a:t>
            </a:r>
            <a:endParaRPr/>
          </a:p>
        </p:txBody>
      </p:sp>
      <p:sp>
        <p:nvSpPr>
          <p:cNvPr id="720" name="Google Shape;720;p45"/>
          <p:cNvSpPr txBox="1">
            <a:spLocks noGrp="1"/>
          </p:cNvSpPr>
          <p:nvPr>
            <p:ph type="body" idx="1"/>
          </p:nvPr>
        </p:nvSpPr>
        <p:spPr>
          <a:xfrm>
            <a:off x="720000" y="1462700"/>
            <a:ext cx="7704000" cy="26763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000000"/>
              </a:buClr>
              <a:buSzPts val="1200"/>
              <a:buChar char="●"/>
            </a:pPr>
            <a:r>
              <a:rPr lang="en">
                <a:solidFill>
                  <a:srgbClr val="000000"/>
                </a:solidFill>
              </a:rPr>
              <a:t>This database was designed for Natural Disaster Coordination, providing a platform to manage and streamline disaster response efforts. It focuses on efficiently organizing critical information about affected locations, available resources, and specialized rescue teams. By connecting these elements, the database enables disaster response organizations to coordinate efforts more effectively, minimize response times, and optimize the allocation of resources</a:t>
            </a:r>
            <a:endParaRPr>
              <a:solidFill>
                <a:srgbClr val="000000"/>
              </a:solidFill>
            </a:endParaRPr>
          </a:p>
          <a:p>
            <a:pPr marL="457200" lvl="0" indent="-304800" algn="l" rtl="0">
              <a:lnSpc>
                <a:spcPct val="115000"/>
              </a:lnSpc>
              <a:spcBef>
                <a:spcPts val="0"/>
              </a:spcBef>
              <a:spcAft>
                <a:spcPts val="0"/>
              </a:spcAft>
              <a:buClr>
                <a:srgbClr val="000000"/>
              </a:buClr>
              <a:buSzPts val="1200"/>
              <a:buChar char="●"/>
            </a:pPr>
            <a:r>
              <a:rPr lang="en" u="sng">
                <a:solidFill>
                  <a:srgbClr val="000000"/>
                </a:solidFill>
              </a:rPr>
              <a:t>Centralized Data Management: </a:t>
            </a:r>
            <a:r>
              <a:rPr lang="en">
                <a:solidFill>
                  <a:srgbClr val="000000"/>
                </a:solidFill>
              </a:rPr>
              <a:t>Combines multiple aspects of disaster response in one database for easy access and updates.</a:t>
            </a:r>
            <a:endParaRPr>
              <a:solidFill>
                <a:srgbClr val="000000"/>
              </a:solidFill>
            </a:endParaRPr>
          </a:p>
          <a:p>
            <a:pPr marL="457200" lvl="0" indent="-304800" algn="l" rtl="0">
              <a:lnSpc>
                <a:spcPct val="115000"/>
              </a:lnSpc>
              <a:spcBef>
                <a:spcPts val="0"/>
              </a:spcBef>
              <a:spcAft>
                <a:spcPts val="0"/>
              </a:spcAft>
              <a:buClr>
                <a:srgbClr val="000000"/>
              </a:buClr>
              <a:buSzPts val="1200"/>
              <a:buChar char="●"/>
            </a:pPr>
            <a:r>
              <a:rPr lang="en" u="sng">
                <a:solidFill>
                  <a:srgbClr val="000000"/>
                </a:solidFill>
              </a:rPr>
              <a:t>Enhanced Coordination:</a:t>
            </a:r>
            <a:r>
              <a:rPr lang="en">
                <a:solidFill>
                  <a:srgbClr val="000000"/>
                </a:solidFill>
              </a:rPr>
              <a:t> Links affected locations with available resources and specialized teams to optimize relief efforts.</a:t>
            </a:r>
            <a:endParaRPr>
              <a:solidFill>
                <a:srgbClr val="000000"/>
              </a:solidFill>
            </a:endParaRPr>
          </a:p>
          <a:p>
            <a:pPr marL="457200" lvl="0" indent="-304800" algn="l" rtl="0">
              <a:lnSpc>
                <a:spcPct val="115000"/>
              </a:lnSpc>
              <a:spcBef>
                <a:spcPts val="0"/>
              </a:spcBef>
              <a:spcAft>
                <a:spcPts val="0"/>
              </a:spcAft>
              <a:buClr>
                <a:srgbClr val="000000"/>
              </a:buClr>
              <a:buSzPts val="1200"/>
              <a:buChar char="●"/>
            </a:pPr>
            <a:r>
              <a:rPr lang="en" u="sng">
                <a:solidFill>
                  <a:srgbClr val="000000"/>
                </a:solidFill>
              </a:rPr>
              <a:t>Data-Driven Decisions:</a:t>
            </a:r>
            <a:r>
              <a:rPr lang="en">
                <a:solidFill>
                  <a:srgbClr val="000000"/>
                </a:solidFill>
              </a:rPr>
              <a:t> Provides actionable insights for disaster management organizations and stakeholders.</a:t>
            </a:r>
            <a:endParaRPr>
              <a:solidFill>
                <a:srgbClr val="000000"/>
              </a:solidFill>
            </a:endParaRPr>
          </a:p>
          <a:p>
            <a:pPr marL="0" lvl="0" indent="0" algn="l" rtl="0">
              <a:spcBef>
                <a:spcPts val="1200"/>
              </a:spcBef>
              <a:spcAft>
                <a:spcPts val="0"/>
              </a:spcAft>
              <a:buNone/>
            </a:pP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p46"/>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Problem To Be Solved</a:t>
            </a:r>
            <a:endParaRPr/>
          </a:p>
        </p:txBody>
      </p:sp>
      <p:sp>
        <p:nvSpPr>
          <p:cNvPr id="726" name="Google Shape;726;p46"/>
          <p:cNvSpPr txBox="1">
            <a:spLocks noGrp="1"/>
          </p:cNvSpPr>
          <p:nvPr>
            <p:ph type="body" idx="1"/>
          </p:nvPr>
        </p:nvSpPr>
        <p:spPr>
          <a:xfrm>
            <a:off x="720000" y="1250825"/>
            <a:ext cx="3489900" cy="301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This database addresses the challenges of managing disaster response efforts by organizing information about affected locations, available resources, and specialized rescue teams. It helps disaster response organizations identify regional needs, allocate resources efficiently, and deploy teams with the appropriate specializations. Additionally, it supports real-time communication and tracks the status of ongoing missions, allowing for clear coordination and efficient mission advancement.</a:t>
            </a:r>
            <a:endParaRPr>
              <a:solidFill>
                <a:srgbClr val="000000"/>
              </a:solidFill>
            </a:endParaRPr>
          </a:p>
          <a:p>
            <a:pPr marL="0" lvl="0" indent="0" algn="l" rtl="0">
              <a:spcBef>
                <a:spcPts val="1600"/>
              </a:spcBef>
              <a:spcAft>
                <a:spcPts val="0"/>
              </a:spcAft>
              <a:buNone/>
            </a:pPr>
            <a:endParaRPr>
              <a:solidFill>
                <a:schemeClr val="dk2"/>
              </a:solidFill>
            </a:endParaRPr>
          </a:p>
          <a:p>
            <a:pPr marL="0" lvl="0" indent="0" algn="l" rtl="0">
              <a:spcBef>
                <a:spcPts val="1600"/>
              </a:spcBef>
              <a:spcAft>
                <a:spcPts val="1600"/>
              </a:spcAft>
              <a:buNone/>
            </a:pPr>
            <a:endParaRPr>
              <a:solidFill>
                <a:schemeClr val="dk2"/>
              </a:solidFill>
            </a:endParaRPr>
          </a:p>
        </p:txBody>
      </p:sp>
      <p:grpSp>
        <p:nvGrpSpPr>
          <p:cNvPr id="727" name="Google Shape;727;p46"/>
          <p:cNvGrpSpPr/>
          <p:nvPr/>
        </p:nvGrpSpPr>
        <p:grpSpPr>
          <a:xfrm>
            <a:off x="4561594" y="1833922"/>
            <a:ext cx="3237429" cy="2176047"/>
            <a:chOff x="715100" y="1781175"/>
            <a:chExt cx="2641290" cy="1775350"/>
          </a:xfrm>
        </p:grpSpPr>
        <p:sp>
          <p:nvSpPr>
            <p:cNvPr id="728" name="Google Shape;728;p46"/>
            <p:cNvSpPr/>
            <p:nvPr/>
          </p:nvSpPr>
          <p:spPr>
            <a:xfrm>
              <a:off x="1716863" y="2062851"/>
              <a:ext cx="222828" cy="158900"/>
            </a:xfrm>
            <a:custGeom>
              <a:avLst/>
              <a:gdLst/>
              <a:ahLst/>
              <a:cxnLst/>
              <a:rect l="l" t="t" r="r" b="b"/>
              <a:pathLst>
                <a:path w="5570" h="3972" extrusionOk="0">
                  <a:moveTo>
                    <a:pt x="372" y="0"/>
                  </a:moveTo>
                  <a:lnTo>
                    <a:pt x="0" y="3971"/>
                  </a:lnTo>
                  <a:lnTo>
                    <a:pt x="0" y="3971"/>
                  </a:lnTo>
                  <a:lnTo>
                    <a:pt x="3621" y="3327"/>
                  </a:lnTo>
                  <a:lnTo>
                    <a:pt x="5569" y="752"/>
                  </a:lnTo>
                  <a:lnTo>
                    <a:pt x="3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6"/>
            <p:cNvSpPr/>
            <p:nvPr/>
          </p:nvSpPr>
          <p:spPr>
            <a:xfrm>
              <a:off x="2756110" y="2090055"/>
              <a:ext cx="599195" cy="955439"/>
            </a:xfrm>
            <a:custGeom>
              <a:avLst/>
              <a:gdLst/>
              <a:ahLst/>
              <a:cxnLst/>
              <a:rect l="l" t="t" r="r" b="b"/>
              <a:pathLst>
                <a:path w="14978" h="23883" extrusionOk="0">
                  <a:moveTo>
                    <a:pt x="5673" y="1"/>
                  </a:moveTo>
                  <a:cubicBezTo>
                    <a:pt x="5117" y="3679"/>
                    <a:pt x="0" y="23883"/>
                    <a:pt x="6977" y="23883"/>
                  </a:cubicBezTo>
                  <a:cubicBezTo>
                    <a:pt x="7455" y="23883"/>
                    <a:pt x="7991" y="23788"/>
                    <a:pt x="8589" y="23586"/>
                  </a:cubicBezTo>
                  <a:cubicBezTo>
                    <a:pt x="14978" y="21318"/>
                    <a:pt x="11676" y="4483"/>
                    <a:pt x="56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6"/>
            <p:cNvSpPr/>
            <p:nvPr/>
          </p:nvSpPr>
          <p:spPr>
            <a:xfrm>
              <a:off x="2983058" y="2090055"/>
              <a:ext cx="372247" cy="943558"/>
            </a:xfrm>
            <a:custGeom>
              <a:avLst/>
              <a:gdLst/>
              <a:ahLst/>
              <a:cxnLst/>
              <a:rect l="l" t="t" r="r" b="b"/>
              <a:pathLst>
                <a:path w="9305" h="23586" extrusionOk="0">
                  <a:moveTo>
                    <a:pt x="0" y="1"/>
                  </a:moveTo>
                  <a:cubicBezTo>
                    <a:pt x="606" y="3720"/>
                    <a:pt x="4319" y="16007"/>
                    <a:pt x="2916" y="23586"/>
                  </a:cubicBezTo>
                  <a:cubicBezTo>
                    <a:pt x="9305" y="21318"/>
                    <a:pt x="6003" y="4483"/>
                    <a:pt x="0" y="1"/>
                  </a:cubicBezTo>
                  <a:close/>
                </a:path>
              </a:pathLst>
            </a:custGeom>
            <a:solidFill>
              <a:srgbClr val="5C463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6"/>
            <p:cNvSpPr/>
            <p:nvPr/>
          </p:nvSpPr>
          <p:spPr>
            <a:xfrm>
              <a:off x="1503317" y="2363371"/>
              <a:ext cx="1203230" cy="968001"/>
            </a:xfrm>
            <a:custGeom>
              <a:avLst/>
              <a:gdLst/>
              <a:ahLst/>
              <a:cxnLst/>
              <a:rect l="l" t="t" r="r" b="b"/>
              <a:pathLst>
                <a:path w="30077" h="24197" extrusionOk="0">
                  <a:moveTo>
                    <a:pt x="0" y="0"/>
                  </a:moveTo>
                  <a:lnTo>
                    <a:pt x="0" y="19636"/>
                  </a:lnTo>
                  <a:lnTo>
                    <a:pt x="27848" y="24197"/>
                  </a:lnTo>
                  <a:lnTo>
                    <a:pt x="30076" y="209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6"/>
            <p:cNvSpPr/>
            <p:nvPr/>
          </p:nvSpPr>
          <p:spPr>
            <a:xfrm>
              <a:off x="1528360" y="2450302"/>
              <a:ext cx="838385" cy="273674"/>
            </a:xfrm>
            <a:custGeom>
              <a:avLst/>
              <a:gdLst/>
              <a:ahLst/>
              <a:cxnLst/>
              <a:rect l="l" t="t" r="r" b="b"/>
              <a:pathLst>
                <a:path w="20957" h="6841" extrusionOk="0">
                  <a:moveTo>
                    <a:pt x="1" y="0"/>
                  </a:moveTo>
                  <a:lnTo>
                    <a:pt x="1" y="6841"/>
                  </a:lnTo>
                  <a:lnTo>
                    <a:pt x="20400" y="5553"/>
                  </a:lnTo>
                  <a:lnTo>
                    <a:pt x="20956" y="2173"/>
                  </a:lnTo>
                  <a:lnTo>
                    <a:pt x="1" y="0"/>
                  </a:lnTo>
                  <a:close/>
                </a:path>
              </a:pathLst>
            </a:custGeom>
            <a:solidFill>
              <a:srgbClr val="5C463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6"/>
            <p:cNvSpPr/>
            <p:nvPr/>
          </p:nvSpPr>
          <p:spPr>
            <a:xfrm>
              <a:off x="2031301" y="2523551"/>
              <a:ext cx="190184" cy="199305"/>
            </a:xfrm>
            <a:custGeom>
              <a:avLst/>
              <a:gdLst/>
              <a:ahLst/>
              <a:cxnLst/>
              <a:rect l="l" t="t" r="r" b="b"/>
              <a:pathLst>
                <a:path w="4754" h="4982" extrusionOk="0">
                  <a:moveTo>
                    <a:pt x="2" y="1"/>
                  </a:moveTo>
                  <a:lnTo>
                    <a:pt x="1" y="4741"/>
                  </a:lnTo>
                  <a:lnTo>
                    <a:pt x="4340" y="4981"/>
                  </a:lnTo>
                  <a:lnTo>
                    <a:pt x="4754" y="285"/>
                  </a:lnTo>
                  <a:lnTo>
                    <a:pt x="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6"/>
            <p:cNvSpPr/>
            <p:nvPr/>
          </p:nvSpPr>
          <p:spPr>
            <a:xfrm>
              <a:off x="2048983" y="2543594"/>
              <a:ext cx="151979" cy="159220"/>
            </a:xfrm>
            <a:custGeom>
              <a:avLst/>
              <a:gdLst/>
              <a:ahLst/>
              <a:cxnLst/>
              <a:rect l="l" t="t" r="r" b="b"/>
              <a:pathLst>
                <a:path w="3799" h="3980" extrusionOk="0">
                  <a:moveTo>
                    <a:pt x="2" y="1"/>
                  </a:moveTo>
                  <a:lnTo>
                    <a:pt x="0" y="3788"/>
                  </a:lnTo>
                  <a:lnTo>
                    <a:pt x="3468" y="3980"/>
                  </a:lnTo>
                  <a:lnTo>
                    <a:pt x="3799" y="227"/>
                  </a:lnTo>
                  <a:lnTo>
                    <a:pt x="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6"/>
            <p:cNvSpPr/>
            <p:nvPr/>
          </p:nvSpPr>
          <p:spPr>
            <a:xfrm>
              <a:off x="2055544" y="2566557"/>
              <a:ext cx="129696" cy="131416"/>
            </a:xfrm>
            <a:custGeom>
              <a:avLst/>
              <a:gdLst/>
              <a:ahLst/>
              <a:cxnLst/>
              <a:rect l="l" t="t" r="r" b="b"/>
              <a:pathLst>
                <a:path w="3242" h="3285" extrusionOk="0">
                  <a:moveTo>
                    <a:pt x="22" y="1"/>
                  </a:moveTo>
                  <a:lnTo>
                    <a:pt x="1" y="3112"/>
                  </a:lnTo>
                  <a:lnTo>
                    <a:pt x="3113" y="3284"/>
                  </a:lnTo>
                  <a:lnTo>
                    <a:pt x="3242" y="524"/>
                  </a:lnTo>
                  <a:lnTo>
                    <a:pt x="2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6"/>
            <p:cNvSpPr/>
            <p:nvPr/>
          </p:nvSpPr>
          <p:spPr>
            <a:xfrm>
              <a:off x="2118392" y="2535633"/>
              <a:ext cx="17242" cy="169381"/>
            </a:xfrm>
            <a:custGeom>
              <a:avLst/>
              <a:gdLst/>
              <a:ahLst/>
              <a:cxnLst/>
              <a:rect l="l" t="t" r="r" b="b"/>
              <a:pathLst>
                <a:path w="431" h="4234" extrusionOk="0">
                  <a:moveTo>
                    <a:pt x="48" y="1"/>
                  </a:moveTo>
                  <a:lnTo>
                    <a:pt x="0" y="4233"/>
                  </a:lnTo>
                  <a:lnTo>
                    <a:pt x="268" y="4203"/>
                  </a:lnTo>
                  <a:lnTo>
                    <a:pt x="430" y="21"/>
                  </a:lnTo>
                  <a:lnTo>
                    <a:pt x="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6"/>
            <p:cNvSpPr/>
            <p:nvPr/>
          </p:nvSpPr>
          <p:spPr>
            <a:xfrm>
              <a:off x="2030301" y="2614843"/>
              <a:ext cx="174942" cy="29724"/>
            </a:xfrm>
            <a:custGeom>
              <a:avLst/>
              <a:gdLst/>
              <a:ahLst/>
              <a:cxnLst/>
              <a:rect l="l" t="t" r="r" b="b"/>
              <a:pathLst>
                <a:path w="4373" h="743" extrusionOk="0">
                  <a:moveTo>
                    <a:pt x="0" y="1"/>
                  </a:moveTo>
                  <a:lnTo>
                    <a:pt x="27" y="316"/>
                  </a:lnTo>
                  <a:lnTo>
                    <a:pt x="4326" y="742"/>
                  </a:lnTo>
                  <a:lnTo>
                    <a:pt x="4373" y="463"/>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6"/>
            <p:cNvSpPr/>
            <p:nvPr/>
          </p:nvSpPr>
          <p:spPr>
            <a:xfrm>
              <a:off x="1648774" y="2482786"/>
              <a:ext cx="190224" cy="199265"/>
            </a:xfrm>
            <a:custGeom>
              <a:avLst/>
              <a:gdLst/>
              <a:ahLst/>
              <a:cxnLst/>
              <a:rect l="l" t="t" r="r" b="b"/>
              <a:pathLst>
                <a:path w="4755" h="4981" extrusionOk="0">
                  <a:moveTo>
                    <a:pt x="3" y="1"/>
                  </a:moveTo>
                  <a:lnTo>
                    <a:pt x="1" y="4740"/>
                  </a:lnTo>
                  <a:lnTo>
                    <a:pt x="4341" y="4980"/>
                  </a:lnTo>
                  <a:lnTo>
                    <a:pt x="4755" y="284"/>
                  </a:lnTo>
                  <a:lnTo>
                    <a:pt x="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6"/>
            <p:cNvSpPr/>
            <p:nvPr/>
          </p:nvSpPr>
          <p:spPr>
            <a:xfrm>
              <a:off x="1666496" y="2502829"/>
              <a:ext cx="151979" cy="159260"/>
            </a:xfrm>
            <a:custGeom>
              <a:avLst/>
              <a:gdLst/>
              <a:ahLst/>
              <a:cxnLst/>
              <a:rect l="l" t="t" r="r" b="b"/>
              <a:pathLst>
                <a:path w="3799" h="3981" extrusionOk="0">
                  <a:moveTo>
                    <a:pt x="3" y="0"/>
                  </a:moveTo>
                  <a:lnTo>
                    <a:pt x="0" y="3788"/>
                  </a:lnTo>
                  <a:lnTo>
                    <a:pt x="3468" y="3980"/>
                  </a:lnTo>
                  <a:lnTo>
                    <a:pt x="3799" y="227"/>
                  </a:lnTo>
                  <a:lnTo>
                    <a:pt x="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6"/>
            <p:cNvSpPr/>
            <p:nvPr/>
          </p:nvSpPr>
          <p:spPr>
            <a:xfrm>
              <a:off x="1673057" y="2525752"/>
              <a:ext cx="129696" cy="131416"/>
            </a:xfrm>
            <a:custGeom>
              <a:avLst/>
              <a:gdLst/>
              <a:ahLst/>
              <a:cxnLst/>
              <a:rect l="l" t="t" r="r" b="b"/>
              <a:pathLst>
                <a:path w="3242" h="3285" extrusionOk="0">
                  <a:moveTo>
                    <a:pt x="23" y="1"/>
                  </a:moveTo>
                  <a:lnTo>
                    <a:pt x="1" y="3112"/>
                  </a:lnTo>
                  <a:lnTo>
                    <a:pt x="3113" y="3284"/>
                  </a:lnTo>
                  <a:lnTo>
                    <a:pt x="3242" y="524"/>
                  </a:lnTo>
                  <a:lnTo>
                    <a:pt x="2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6"/>
            <p:cNvSpPr/>
            <p:nvPr/>
          </p:nvSpPr>
          <p:spPr>
            <a:xfrm>
              <a:off x="1735905" y="2494868"/>
              <a:ext cx="17242" cy="169381"/>
            </a:xfrm>
            <a:custGeom>
              <a:avLst/>
              <a:gdLst/>
              <a:ahLst/>
              <a:cxnLst/>
              <a:rect l="l" t="t" r="r" b="b"/>
              <a:pathLst>
                <a:path w="431" h="4234" extrusionOk="0">
                  <a:moveTo>
                    <a:pt x="47" y="0"/>
                  </a:moveTo>
                  <a:lnTo>
                    <a:pt x="0" y="4233"/>
                  </a:lnTo>
                  <a:lnTo>
                    <a:pt x="268" y="4203"/>
                  </a:lnTo>
                  <a:lnTo>
                    <a:pt x="430" y="21"/>
                  </a:lnTo>
                  <a:lnTo>
                    <a:pt x="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6"/>
            <p:cNvSpPr/>
            <p:nvPr/>
          </p:nvSpPr>
          <p:spPr>
            <a:xfrm>
              <a:off x="1647814" y="2574118"/>
              <a:ext cx="174942" cy="29644"/>
            </a:xfrm>
            <a:custGeom>
              <a:avLst/>
              <a:gdLst/>
              <a:ahLst/>
              <a:cxnLst/>
              <a:rect l="l" t="t" r="r" b="b"/>
              <a:pathLst>
                <a:path w="4373" h="741" extrusionOk="0">
                  <a:moveTo>
                    <a:pt x="1" y="0"/>
                  </a:moveTo>
                  <a:lnTo>
                    <a:pt x="27" y="314"/>
                  </a:lnTo>
                  <a:lnTo>
                    <a:pt x="4326" y="741"/>
                  </a:lnTo>
                  <a:lnTo>
                    <a:pt x="4373" y="462"/>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6"/>
            <p:cNvSpPr/>
            <p:nvPr/>
          </p:nvSpPr>
          <p:spPr>
            <a:xfrm>
              <a:off x="1411425" y="2723937"/>
              <a:ext cx="1341528" cy="163140"/>
            </a:xfrm>
            <a:custGeom>
              <a:avLst/>
              <a:gdLst/>
              <a:ahLst/>
              <a:cxnLst/>
              <a:rect l="l" t="t" r="r" b="b"/>
              <a:pathLst>
                <a:path w="33534" h="4078" extrusionOk="0">
                  <a:moveTo>
                    <a:pt x="0" y="1"/>
                  </a:moveTo>
                  <a:lnTo>
                    <a:pt x="159" y="2194"/>
                  </a:lnTo>
                  <a:lnTo>
                    <a:pt x="33255" y="4078"/>
                  </a:lnTo>
                  <a:lnTo>
                    <a:pt x="33533" y="1288"/>
                  </a:lnTo>
                  <a:lnTo>
                    <a:pt x="0" y="1"/>
                  </a:lnTo>
                  <a:close/>
                </a:path>
              </a:pathLst>
            </a:custGeom>
            <a:solidFill>
              <a:srgbClr val="EFDE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6"/>
            <p:cNvSpPr/>
            <p:nvPr/>
          </p:nvSpPr>
          <p:spPr>
            <a:xfrm>
              <a:off x="1397464" y="2723937"/>
              <a:ext cx="1370331" cy="85891"/>
            </a:xfrm>
            <a:custGeom>
              <a:avLst/>
              <a:gdLst/>
              <a:ahLst/>
              <a:cxnLst/>
              <a:rect l="l" t="t" r="r" b="b"/>
              <a:pathLst>
                <a:path w="34254" h="2147" extrusionOk="0">
                  <a:moveTo>
                    <a:pt x="1" y="1"/>
                  </a:moveTo>
                  <a:lnTo>
                    <a:pt x="43" y="960"/>
                  </a:lnTo>
                  <a:lnTo>
                    <a:pt x="34161" y="2146"/>
                  </a:lnTo>
                  <a:lnTo>
                    <a:pt x="34254" y="1128"/>
                  </a:lnTo>
                  <a:lnTo>
                    <a:pt x="1" y="1"/>
                  </a:lnTo>
                  <a:close/>
                </a:path>
              </a:pathLst>
            </a:custGeom>
            <a:solidFill>
              <a:srgbClr val="AF8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6"/>
            <p:cNvSpPr/>
            <p:nvPr/>
          </p:nvSpPr>
          <p:spPr>
            <a:xfrm>
              <a:off x="2316576" y="2754541"/>
              <a:ext cx="456777" cy="62808"/>
            </a:xfrm>
            <a:custGeom>
              <a:avLst/>
              <a:gdLst/>
              <a:ahLst/>
              <a:cxnLst/>
              <a:rect l="l" t="t" r="r" b="b"/>
              <a:pathLst>
                <a:path w="11418" h="1570" extrusionOk="0">
                  <a:moveTo>
                    <a:pt x="0" y="0"/>
                  </a:moveTo>
                  <a:lnTo>
                    <a:pt x="0" y="926"/>
                  </a:lnTo>
                  <a:lnTo>
                    <a:pt x="11418" y="1570"/>
                  </a:lnTo>
                  <a:lnTo>
                    <a:pt x="11348" y="321"/>
                  </a:lnTo>
                  <a:lnTo>
                    <a:pt x="0" y="0"/>
                  </a:lnTo>
                  <a:close/>
                </a:path>
              </a:pathLst>
            </a:custGeom>
            <a:solidFill>
              <a:srgbClr val="916B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6"/>
            <p:cNvSpPr/>
            <p:nvPr/>
          </p:nvSpPr>
          <p:spPr>
            <a:xfrm>
              <a:off x="730902" y="3391424"/>
              <a:ext cx="2546558" cy="165101"/>
            </a:xfrm>
            <a:custGeom>
              <a:avLst/>
              <a:gdLst/>
              <a:ahLst/>
              <a:cxnLst/>
              <a:rect l="l" t="t" r="r" b="b"/>
              <a:pathLst>
                <a:path w="63656" h="4127" extrusionOk="0">
                  <a:moveTo>
                    <a:pt x="0" y="0"/>
                  </a:moveTo>
                  <a:lnTo>
                    <a:pt x="93" y="1424"/>
                  </a:lnTo>
                  <a:cubicBezTo>
                    <a:pt x="11668" y="2971"/>
                    <a:pt x="24440" y="4127"/>
                    <a:pt x="37087" y="4127"/>
                  </a:cubicBezTo>
                  <a:cubicBezTo>
                    <a:pt x="46146" y="4127"/>
                    <a:pt x="55141" y="3534"/>
                    <a:pt x="63585" y="2067"/>
                  </a:cubicBezTo>
                  <a:lnTo>
                    <a:pt x="63655" y="537"/>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6"/>
            <p:cNvSpPr/>
            <p:nvPr/>
          </p:nvSpPr>
          <p:spPr>
            <a:xfrm>
              <a:off x="731862" y="3321135"/>
              <a:ext cx="2567921" cy="101453"/>
            </a:xfrm>
            <a:custGeom>
              <a:avLst/>
              <a:gdLst/>
              <a:ahLst/>
              <a:cxnLst/>
              <a:rect l="l" t="t" r="r" b="b"/>
              <a:pathLst>
                <a:path w="64190" h="2536" extrusionOk="0">
                  <a:moveTo>
                    <a:pt x="418" y="1"/>
                  </a:moveTo>
                  <a:lnTo>
                    <a:pt x="0" y="1852"/>
                  </a:lnTo>
                  <a:lnTo>
                    <a:pt x="63702" y="2536"/>
                  </a:lnTo>
                  <a:lnTo>
                    <a:pt x="64189" y="282"/>
                  </a:lnTo>
                  <a:lnTo>
                    <a:pt x="4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6"/>
            <p:cNvSpPr/>
            <p:nvPr/>
          </p:nvSpPr>
          <p:spPr>
            <a:xfrm>
              <a:off x="745784" y="2785105"/>
              <a:ext cx="1091856" cy="554869"/>
            </a:xfrm>
            <a:custGeom>
              <a:avLst/>
              <a:gdLst/>
              <a:ahLst/>
              <a:cxnLst/>
              <a:rect l="l" t="t" r="r" b="b"/>
              <a:pathLst>
                <a:path w="27293" h="13870" extrusionOk="0">
                  <a:moveTo>
                    <a:pt x="71" y="1"/>
                  </a:moveTo>
                  <a:lnTo>
                    <a:pt x="1" y="13870"/>
                  </a:lnTo>
                  <a:lnTo>
                    <a:pt x="27292" y="13842"/>
                  </a:lnTo>
                  <a:lnTo>
                    <a:pt x="23357" y="1651"/>
                  </a:lnTo>
                  <a:lnTo>
                    <a:pt x="15108" y="323"/>
                  </a:lnTo>
                  <a:cubicBezTo>
                    <a:pt x="12097" y="676"/>
                    <a:pt x="9634" y="939"/>
                    <a:pt x="7266" y="939"/>
                  </a:cubicBezTo>
                  <a:cubicBezTo>
                    <a:pt x="4921" y="939"/>
                    <a:pt x="2669" y="682"/>
                    <a:pt x="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6"/>
            <p:cNvSpPr/>
            <p:nvPr/>
          </p:nvSpPr>
          <p:spPr>
            <a:xfrm>
              <a:off x="1631452" y="2825351"/>
              <a:ext cx="1717175" cy="516745"/>
            </a:xfrm>
            <a:custGeom>
              <a:avLst/>
              <a:gdLst/>
              <a:ahLst/>
              <a:cxnLst/>
              <a:rect l="l" t="t" r="r" b="b"/>
              <a:pathLst>
                <a:path w="42924" h="12917" extrusionOk="0">
                  <a:moveTo>
                    <a:pt x="17231" y="1"/>
                  </a:moveTo>
                  <a:lnTo>
                    <a:pt x="1183" y="886"/>
                  </a:lnTo>
                  <a:lnTo>
                    <a:pt x="0" y="12882"/>
                  </a:lnTo>
                  <a:lnTo>
                    <a:pt x="41771" y="12917"/>
                  </a:lnTo>
                  <a:lnTo>
                    <a:pt x="42923" y="1831"/>
                  </a:lnTo>
                  <a:lnTo>
                    <a:pt x="172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6"/>
            <p:cNvSpPr/>
            <p:nvPr/>
          </p:nvSpPr>
          <p:spPr>
            <a:xfrm>
              <a:off x="2814157" y="3082384"/>
              <a:ext cx="53887" cy="259712"/>
            </a:xfrm>
            <a:custGeom>
              <a:avLst/>
              <a:gdLst/>
              <a:ahLst/>
              <a:cxnLst/>
              <a:rect l="l" t="t" r="r" b="b"/>
              <a:pathLst>
                <a:path w="1347" h="6492" extrusionOk="0">
                  <a:moveTo>
                    <a:pt x="743" y="0"/>
                  </a:moveTo>
                  <a:lnTo>
                    <a:pt x="1" y="1341"/>
                  </a:lnTo>
                  <a:lnTo>
                    <a:pt x="48" y="6492"/>
                  </a:lnTo>
                  <a:lnTo>
                    <a:pt x="1069" y="6492"/>
                  </a:lnTo>
                  <a:lnTo>
                    <a:pt x="1347" y="1342"/>
                  </a:lnTo>
                  <a:lnTo>
                    <a:pt x="7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6"/>
            <p:cNvSpPr/>
            <p:nvPr/>
          </p:nvSpPr>
          <p:spPr>
            <a:xfrm>
              <a:off x="2741788" y="3082384"/>
              <a:ext cx="53887" cy="259712"/>
            </a:xfrm>
            <a:custGeom>
              <a:avLst/>
              <a:gdLst/>
              <a:ahLst/>
              <a:cxnLst/>
              <a:rect l="l" t="t" r="r" b="b"/>
              <a:pathLst>
                <a:path w="1347" h="6492" extrusionOk="0">
                  <a:moveTo>
                    <a:pt x="743" y="0"/>
                  </a:moveTo>
                  <a:lnTo>
                    <a:pt x="0" y="1341"/>
                  </a:lnTo>
                  <a:lnTo>
                    <a:pt x="46" y="6492"/>
                  </a:lnTo>
                  <a:lnTo>
                    <a:pt x="1067" y="6492"/>
                  </a:lnTo>
                  <a:lnTo>
                    <a:pt x="1346" y="1342"/>
                  </a:lnTo>
                  <a:lnTo>
                    <a:pt x="7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6"/>
            <p:cNvSpPr/>
            <p:nvPr/>
          </p:nvSpPr>
          <p:spPr>
            <a:xfrm>
              <a:off x="2892167" y="3082384"/>
              <a:ext cx="53847" cy="259712"/>
            </a:xfrm>
            <a:custGeom>
              <a:avLst/>
              <a:gdLst/>
              <a:ahLst/>
              <a:cxnLst/>
              <a:rect l="l" t="t" r="r" b="b"/>
              <a:pathLst>
                <a:path w="1346" h="6492" extrusionOk="0">
                  <a:moveTo>
                    <a:pt x="742" y="0"/>
                  </a:moveTo>
                  <a:lnTo>
                    <a:pt x="1" y="1341"/>
                  </a:lnTo>
                  <a:lnTo>
                    <a:pt x="47" y="6492"/>
                  </a:lnTo>
                  <a:lnTo>
                    <a:pt x="1068" y="6492"/>
                  </a:lnTo>
                  <a:lnTo>
                    <a:pt x="1346" y="1342"/>
                  </a:lnTo>
                  <a:lnTo>
                    <a:pt x="7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6"/>
            <p:cNvSpPr/>
            <p:nvPr/>
          </p:nvSpPr>
          <p:spPr>
            <a:xfrm>
              <a:off x="2968296" y="3086665"/>
              <a:ext cx="53887" cy="259752"/>
            </a:xfrm>
            <a:custGeom>
              <a:avLst/>
              <a:gdLst/>
              <a:ahLst/>
              <a:cxnLst/>
              <a:rect l="l" t="t" r="r" b="b"/>
              <a:pathLst>
                <a:path w="1347" h="6493" extrusionOk="0">
                  <a:moveTo>
                    <a:pt x="743" y="0"/>
                  </a:moveTo>
                  <a:lnTo>
                    <a:pt x="0" y="1342"/>
                  </a:lnTo>
                  <a:lnTo>
                    <a:pt x="46" y="6493"/>
                  </a:lnTo>
                  <a:lnTo>
                    <a:pt x="1067" y="6493"/>
                  </a:lnTo>
                  <a:lnTo>
                    <a:pt x="1347" y="1342"/>
                  </a:lnTo>
                  <a:lnTo>
                    <a:pt x="7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6"/>
            <p:cNvSpPr/>
            <p:nvPr/>
          </p:nvSpPr>
          <p:spPr>
            <a:xfrm>
              <a:off x="3044425" y="3086665"/>
              <a:ext cx="53887" cy="259752"/>
            </a:xfrm>
            <a:custGeom>
              <a:avLst/>
              <a:gdLst/>
              <a:ahLst/>
              <a:cxnLst/>
              <a:rect l="l" t="t" r="r" b="b"/>
              <a:pathLst>
                <a:path w="1347" h="6493" extrusionOk="0">
                  <a:moveTo>
                    <a:pt x="743" y="0"/>
                  </a:moveTo>
                  <a:lnTo>
                    <a:pt x="0" y="1342"/>
                  </a:lnTo>
                  <a:lnTo>
                    <a:pt x="47" y="6493"/>
                  </a:lnTo>
                  <a:lnTo>
                    <a:pt x="1067" y="6493"/>
                  </a:lnTo>
                  <a:lnTo>
                    <a:pt x="1346" y="1342"/>
                  </a:lnTo>
                  <a:lnTo>
                    <a:pt x="7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6"/>
            <p:cNvSpPr/>
            <p:nvPr/>
          </p:nvSpPr>
          <p:spPr>
            <a:xfrm>
              <a:off x="3136316" y="3086665"/>
              <a:ext cx="53887" cy="259752"/>
            </a:xfrm>
            <a:custGeom>
              <a:avLst/>
              <a:gdLst/>
              <a:ahLst/>
              <a:cxnLst/>
              <a:rect l="l" t="t" r="r" b="b"/>
              <a:pathLst>
                <a:path w="1347" h="6493" extrusionOk="0">
                  <a:moveTo>
                    <a:pt x="743" y="0"/>
                  </a:moveTo>
                  <a:lnTo>
                    <a:pt x="0" y="1342"/>
                  </a:lnTo>
                  <a:lnTo>
                    <a:pt x="47" y="6493"/>
                  </a:lnTo>
                  <a:lnTo>
                    <a:pt x="1068" y="6493"/>
                  </a:lnTo>
                  <a:lnTo>
                    <a:pt x="1346" y="1342"/>
                  </a:lnTo>
                  <a:lnTo>
                    <a:pt x="7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6"/>
            <p:cNvSpPr/>
            <p:nvPr/>
          </p:nvSpPr>
          <p:spPr>
            <a:xfrm>
              <a:off x="3215686" y="3086665"/>
              <a:ext cx="53887" cy="259752"/>
            </a:xfrm>
            <a:custGeom>
              <a:avLst/>
              <a:gdLst/>
              <a:ahLst/>
              <a:cxnLst/>
              <a:rect l="l" t="t" r="r" b="b"/>
              <a:pathLst>
                <a:path w="1347" h="6493" extrusionOk="0">
                  <a:moveTo>
                    <a:pt x="743" y="0"/>
                  </a:moveTo>
                  <a:lnTo>
                    <a:pt x="1" y="1342"/>
                  </a:lnTo>
                  <a:lnTo>
                    <a:pt x="48" y="6493"/>
                  </a:lnTo>
                  <a:lnTo>
                    <a:pt x="1069" y="6493"/>
                  </a:lnTo>
                  <a:lnTo>
                    <a:pt x="1347" y="1342"/>
                  </a:lnTo>
                  <a:lnTo>
                    <a:pt x="7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6"/>
            <p:cNvSpPr/>
            <p:nvPr/>
          </p:nvSpPr>
          <p:spPr>
            <a:xfrm>
              <a:off x="2700943" y="3184717"/>
              <a:ext cx="615517" cy="10521"/>
            </a:xfrm>
            <a:custGeom>
              <a:avLst/>
              <a:gdLst/>
              <a:ahLst/>
              <a:cxnLst/>
              <a:rect l="l" t="t" r="r" b="b"/>
              <a:pathLst>
                <a:path w="15386" h="263" extrusionOk="0">
                  <a:moveTo>
                    <a:pt x="0" y="1"/>
                  </a:moveTo>
                  <a:lnTo>
                    <a:pt x="0" y="263"/>
                  </a:lnTo>
                  <a:lnTo>
                    <a:pt x="15385" y="263"/>
                  </a:lnTo>
                  <a:lnTo>
                    <a:pt x="153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6"/>
            <p:cNvSpPr/>
            <p:nvPr/>
          </p:nvSpPr>
          <p:spPr>
            <a:xfrm>
              <a:off x="3022623" y="3015295"/>
              <a:ext cx="83530" cy="328401"/>
            </a:xfrm>
            <a:custGeom>
              <a:avLst/>
              <a:gdLst/>
              <a:ahLst/>
              <a:cxnLst/>
              <a:rect l="l" t="t" r="r" b="b"/>
              <a:pathLst>
                <a:path w="2088" h="8209" extrusionOk="0">
                  <a:moveTo>
                    <a:pt x="2088" y="0"/>
                  </a:moveTo>
                  <a:lnTo>
                    <a:pt x="1392" y="122"/>
                  </a:lnTo>
                  <a:cubicBezTo>
                    <a:pt x="1080" y="3226"/>
                    <a:pt x="792" y="5062"/>
                    <a:pt x="0" y="8209"/>
                  </a:cubicBezTo>
                  <a:lnTo>
                    <a:pt x="661" y="8209"/>
                  </a:lnTo>
                  <a:cubicBezTo>
                    <a:pt x="1008" y="4977"/>
                    <a:pt x="1346" y="310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6"/>
            <p:cNvSpPr/>
            <p:nvPr/>
          </p:nvSpPr>
          <p:spPr>
            <a:xfrm>
              <a:off x="1054902" y="2808708"/>
              <a:ext cx="52847" cy="342363"/>
            </a:xfrm>
            <a:custGeom>
              <a:avLst/>
              <a:gdLst/>
              <a:ahLst/>
              <a:cxnLst/>
              <a:rect l="l" t="t" r="r" b="b"/>
              <a:pathLst>
                <a:path w="1321" h="8558" extrusionOk="0">
                  <a:moveTo>
                    <a:pt x="637" y="1"/>
                  </a:moveTo>
                  <a:lnTo>
                    <a:pt x="1" y="349"/>
                  </a:lnTo>
                  <a:cubicBezTo>
                    <a:pt x="477" y="3427"/>
                    <a:pt x="661" y="5280"/>
                    <a:pt x="688" y="8558"/>
                  </a:cubicBezTo>
                  <a:lnTo>
                    <a:pt x="1321" y="8337"/>
                  </a:lnTo>
                  <a:cubicBezTo>
                    <a:pt x="846" y="5126"/>
                    <a:pt x="701" y="3215"/>
                    <a:pt x="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6"/>
            <p:cNvSpPr/>
            <p:nvPr/>
          </p:nvSpPr>
          <p:spPr>
            <a:xfrm>
              <a:off x="2980817" y="3024977"/>
              <a:ext cx="78010" cy="198065"/>
            </a:xfrm>
            <a:custGeom>
              <a:avLst/>
              <a:gdLst/>
              <a:ahLst/>
              <a:cxnLst/>
              <a:rect l="l" t="t" r="r" b="b"/>
              <a:pathLst>
                <a:path w="1950" h="4951" extrusionOk="0">
                  <a:moveTo>
                    <a:pt x="36" y="1"/>
                  </a:moveTo>
                  <a:lnTo>
                    <a:pt x="0" y="241"/>
                  </a:lnTo>
                  <a:cubicBezTo>
                    <a:pt x="558" y="1166"/>
                    <a:pt x="1845" y="3822"/>
                    <a:pt x="1776" y="4950"/>
                  </a:cubicBezTo>
                  <a:lnTo>
                    <a:pt x="1950" y="4184"/>
                  </a:lnTo>
                  <a:cubicBezTo>
                    <a:pt x="1950" y="4184"/>
                    <a:pt x="801" y="1007"/>
                    <a:pt x="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6"/>
            <p:cNvSpPr/>
            <p:nvPr/>
          </p:nvSpPr>
          <p:spPr>
            <a:xfrm>
              <a:off x="935127" y="2981531"/>
              <a:ext cx="492102" cy="360565"/>
            </a:xfrm>
            <a:custGeom>
              <a:avLst/>
              <a:gdLst/>
              <a:ahLst/>
              <a:cxnLst/>
              <a:rect l="l" t="t" r="r" b="b"/>
              <a:pathLst>
                <a:path w="12301" h="9013" extrusionOk="0">
                  <a:moveTo>
                    <a:pt x="12300" y="0"/>
                  </a:moveTo>
                  <a:lnTo>
                    <a:pt x="1" y="1663"/>
                  </a:lnTo>
                  <a:lnTo>
                    <a:pt x="187" y="9013"/>
                  </a:lnTo>
                  <a:lnTo>
                    <a:pt x="12068" y="9013"/>
                  </a:lnTo>
                  <a:lnTo>
                    <a:pt x="123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6"/>
            <p:cNvSpPr/>
            <p:nvPr/>
          </p:nvSpPr>
          <p:spPr>
            <a:xfrm>
              <a:off x="894322" y="2972930"/>
              <a:ext cx="555229" cy="126656"/>
            </a:xfrm>
            <a:custGeom>
              <a:avLst/>
              <a:gdLst/>
              <a:ahLst/>
              <a:cxnLst/>
              <a:rect l="l" t="t" r="r" b="b"/>
              <a:pathLst>
                <a:path w="13879" h="3166" extrusionOk="0">
                  <a:moveTo>
                    <a:pt x="13878" y="0"/>
                  </a:moveTo>
                  <a:lnTo>
                    <a:pt x="1114" y="1288"/>
                  </a:lnTo>
                  <a:lnTo>
                    <a:pt x="0" y="3165"/>
                  </a:lnTo>
                  <a:lnTo>
                    <a:pt x="13878" y="1342"/>
                  </a:lnTo>
                  <a:lnTo>
                    <a:pt x="138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6"/>
            <p:cNvSpPr/>
            <p:nvPr/>
          </p:nvSpPr>
          <p:spPr>
            <a:xfrm>
              <a:off x="1409505" y="2811949"/>
              <a:ext cx="1334607" cy="530146"/>
            </a:xfrm>
            <a:custGeom>
              <a:avLst/>
              <a:gdLst/>
              <a:ahLst/>
              <a:cxnLst/>
              <a:rect l="l" t="t" r="r" b="b"/>
              <a:pathLst>
                <a:path w="33361" h="13252" extrusionOk="0">
                  <a:moveTo>
                    <a:pt x="118" y="0"/>
                  </a:moveTo>
                  <a:lnTo>
                    <a:pt x="1" y="13252"/>
                  </a:lnTo>
                  <a:lnTo>
                    <a:pt x="32224" y="13252"/>
                  </a:lnTo>
                  <a:lnTo>
                    <a:pt x="33361" y="1503"/>
                  </a:lnTo>
                  <a:lnTo>
                    <a:pt x="24415" y="497"/>
                  </a:lnTo>
                  <a:lnTo>
                    <a:pt x="7706" y="1020"/>
                  </a:lnTo>
                  <a:lnTo>
                    <a:pt x="118" y="0"/>
                  </a:lnTo>
                  <a:close/>
                </a:path>
              </a:pathLst>
            </a:custGeom>
            <a:solidFill>
              <a:srgbClr val="FFE23F">
                <a:alpha val="4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6"/>
            <p:cNvSpPr/>
            <p:nvPr/>
          </p:nvSpPr>
          <p:spPr>
            <a:xfrm>
              <a:off x="2896047" y="2885438"/>
              <a:ext cx="328761" cy="182623"/>
            </a:xfrm>
            <a:custGeom>
              <a:avLst/>
              <a:gdLst/>
              <a:ahLst/>
              <a:cxnLst/>
              <a:rect l="l" t="t" r="r" b="b"/>
              <a:pathLst>
                <a:path w="8218" h="4565" extrusionOk="0">
                  <a:moveTo>
                    <a:pt x="0" y="0"/>
                  </a:moveTo>
                  <a:lnTo>
                    <a:pt x="0" y="0"/>
                  </a:lnTo>
                  <a:cubicBezTo>
                    <a:pt x="355" y="2700"/>
                    <a:pt x="1357" y="4564"/>
                    <a:pt x="3476" y="4564"/>
                  </a:cubicBezTo>
                  <a:cubicBezTo>
                    <a:pt x="3954" y="4564"/>
                    <a:pt x="4490" y="4469"/>
                    <a:pt x="5088" y="4267"/>
                  </a:cubicBezTo>
                  <a:cubicBezTo>
                    <a:pt x="6737" y="3682"/>
                    <a:pt x="7739" y="2124"/>
                    <a:pt x="8217" y="59"/>
                  </a:cubicBez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6"/>
            <p:cNvSpPr/>
            <p:nvPr/>
          </p:nvSpPr>
          <p:spPr>
            <a:xfrm>
              <a:off x="3099552" y="2885318"/>
              <a:ext cx="125256" cy="170821"/>
            </a:xfrm>
            <a:custGeom>
              <a:avLst/>
              <a:gdLst/>
              <a:ahLst/>
              <a:cxnLst/>
              <a:rect l="l" t="t" r="r" b="b"/>
              <a:pathLst>
                <a:path w="3131" h="4270" extrusionOk="0">
                  <a:moveTo>
                    <a:pt x="1254" y="1"/>
                  </a:moveTo>
                  <a:cubicBezTo>
                    <a:pt x="886" y="1"/>
                    <a:pt x="549" y="12"/>
                    <a:pt x="340" y="45"/>
                  </a:cubicBezTo>
                  <a:cubicBezTo>
                    <a:pt x="340" y="1439"/>
                    <a:pt x="247" y="2619"/>
                    <a:pt x="1" y="4270"/>
                  </a:cubicBezTo>
                  <a:cubicBezTo>
                    <a:pt x="1650" y="3685"/>
                    <a:pt x="2652" y="2127"/>
                    <a:pt x="3130" y="62"/>
                  </a:cubicBezTo>
                  <a:cubicBezTo>
                    <a:pt x="3130" y="62"/>
                    <a:pt x="2107" y="1"/>
                    <a:pt x="1254" y="1"/>
                  </a:cubicBezTo>
                  <a:close/>
                </a:path>
              </a:pathLst>
            </a:custGeom>
            <a:solidFill>
              <a:srgbClr val="5C463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6"/>
            <p:cNvSpPr/>
            <p:nvPr/>
          </p:nvSpPr>
          <p:spPr>
            <a:xfrm>
              <a:off x="1573845" y="2604242"/>
              <a:ext cx="570951" cy="254072"/>
            </a:xfrm>
            <a:custGeom>
              <a:avLst/>
              <a:gdLst/>
              <a:ahLst/>
              <a:cxnLst/>
              <a:rect l="l" t="t" r="r" b="b"/>
              <a:pathLst>
                <a:path w="14272" h="6351" extrusionOk="0">
                  <a:moveTo>
                    <a:pt x="12226" y="0"/>
                  </a:moveTo>
                  <a:lnTo>
                    <a:pt x="187" y="3637"/>
                  </a:lnTo>
                  <a:lnTo>
                    <a:pt x="1" y="5675"/>
                  </a:lnTo>
                  <a:cubicBezTo>
                    <a:pt x="1922" y="6157"/>
                    <a:pt x="4827" y="6350"/>
                    <a:pt x="8300" y="6350"/>
                  </a:cubicBezTo>
                  <a:cubicBezTo>
                    <a:pt x="10150" y="6350"/>
                    <a:pt x="12162" y="6296"/>
                    <a:pt x="14272" y="6200"/>
                  </a:cubicBezTo>
                  <a:lnTo>
                    <a:pt x="122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6"/>
            <p:cNvSpPr/>
            <p:nvPr/>
          </p:nvSpPr>
          <p:spPr>
            <a:xfrm>
              <a:off x="1469912" y="1957678"/>
              <a:ext cx="1255157" cy="493702"/>
            </a:xfrm>
            <a:custGeom>
              <a:avLst/>
              <a:gdLst/>
              <a:ahLst/>
              <a:cxnLst/>
              <a:rect l="l" t="t" r="r" b="b"/>
              <a:pathLst>
                <a:path w="31375" h="12341" extrusionOk="0">
                  <a:moveTo>
                    <a:pt x="17266" y="1"/>
                  </a:moveTo>
                  <a:lnTo>
                    <a:pt x="1" y="9765"/>
                  </a:lnTo>
                  <a:lnTo>
                    <a:pt x="31375" y="12341"/>
                  </a:lnTo>
                  <a:lnTo>
                    <a:pt x="172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6"/>
            <p:cNvSpPr/>
            <p:nvPr/>
          </p:nvSpPr>
          <p:spPr>
            <a:xfrm>
              <a:off x="1841278" y="2919243"/>
              <a:ext cx="488341" cy="371406"/>
            </a:xfrm>
            <a:custGeom>
              <a:avLst/>
              <a:gdLst/>
              <a:ahLst/>
              <a:cxnLst/>
              <a:rect l="l" t="t" r="r" b="b"/>
              <a:pathLst>
                <a:path w="12207" h="9284" extrusionOk="0">
                  <a:moveTo>
                    <a:pt x="139" y="0"/>
                  </a:moveTo>
                  <a:lnTo>
                    <a:pt x="0" y="8907"/>
                  </a:lnTo>
                  <a:lnTo>
                    <a:pt x="12067" y="9283"/>
                  </a:lnTo>
                  <a:lnTo>
                    <a:pt x="12206" y="269"/>
                  </a:lnTo>
                  <a:lnTo>
                    <a:pt x="1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6"/>
            <p:cNvSpPr/>
            <p:nvPr/>
          </p:nvSpPr>
          <p:spPr>
            <a:xfrm>
              <a:off x="2205162" y="2910122"/>
              <a:ext cx="63208" cy="397650"/>
            </a:xfrm>
            <a:custGeom>
              <a:avLst/>
              <a:gdLst/>
              <a:ahLst/>
              <a:cxnLst/>
              <a:rect l="l" t="t" r="r" b="b"/>
              <a:pathLst>
                <a:path w="1580" h="9940" extrusionOk="0">
                  <a:moveTo>
                    <a:pt x="1579" y="1"/>
                  </a:moveTo>
                  <a:lnTo>
                    <a:pt x="736" y="108"/>
                  </a:lnTo>
                  <a:lnTo>
                    <a:pt x="1" y="9940"/>
                  </a:lnTo>
                  <a:lnTo>
                    <a:pt x="701" y="9886"/>
                  </a:lnTo>
                  <a:lnTo>
                    <a:pt x="1579" y="1"/>
                  </a:lnTo>
                  <a:close/>
                </a:path>
              </a:pathLst>
            </a:custGeom>
            <a:solidFill>
              <a:srgbClr val="89C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6"/>
            <p:cNvSpPr/>
            <p:nvPr/>
          </p:nvSpPr>
          <p:spPr>
            <a:xfrm>
              <a:off x="1948651" y="2903161"/>
              <a:ext cx="41125" cy="402450"/>
            </a:xfrm>
            <a:custGeom>
              <a:avLst/>
              <a:gdLst/>
              <a:ahLst/>
              <a:cxnLst/>
              <a:rect l="l" t="t" r="r" b="b"/>
              <a:pathLst>
                <a:path w="1028" h="10060" extrusionOk="0">
                  <a:moveTo>
                    <a:pt x="832" y="0"/>
                  </a:moveTo>
                  <a:lnTo>
                    <a:pt x="1" y="109"/>
                  </a:lnTo>
                  <a:lnTo>
                    <a:pt x="333" y="10060"/>
                  </a:lnTo>
                  <a:lnTo>
                    <a:pt x="1027" y="10006"/>
                  </a:lnTo>
                  <a:lnTo>
                    <a:pt x="832" y="0"/>
                  </a:lnTo>
                  <a:close/>
                </a:path>
              </a:pathLst>
            </a:custGeom>
            <a:solidFill>
              <a:srgbClr val="89C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6"/>
            <p:cNvSpPr/>
            <p:nvPr/>
          </p:nvSpPr>
          <p:spPr>
            <a:xfrm>
              <a:off x="2017659" y="2985812"/>
              <a:ext cx="167141" cy="289796"/>
            </a:xfrm>
            <a:custGeom>
              <a:avLst/>
              <a:gdLst/>
              <a:ahLst/>
              <a:cxnLst/>
              <a:rect l="l" t="t" r="r" b="b"/>
              <a:pathLst>
                <a:path w="4178" h="7244" extrusionOk="0">
                  <a:moveTo>
                    <a:pt x="0" y="0"/>
                  </a:moveTo>
                  <a:lnTo>
                    <a:pt x="186" y="7135"/>
                  </a:lnTo>
                  <a:lnTo>
                    <a:pt x="3621" y="7243"/>
                  </a:lnTo>
                  <a:lnTo>
                    <a:pt x="4177" y="161"/>
                  </a:lnTo>
                  <a:lnTo>
                    <a:pt x="0" y="0"/>
                  </a:lnTo>
                  <a:close/>
                </a:path>
              </a:pathLst>
            </a:custGeom>
            <a:solidFill>
              <a:srgbClr val="478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6"/>
            <p:cNvSpPr/>
            <p:nvPr/>
          </p:nvSpPr>
          <p:spPr>
            <a:xfrm>
              <a:off x="2026461" y="3003214"/>
              <a:ext cx="118855" cy="254312"/>
            </a:xfrm>
            <a:custGeom>
              <a:avLst/>
              <a:gdLst/>
              <a:ahLst/>
              <a:cxnLst/>
              <a:rect l="l" t="t" r="r" b="b"/>
              <a:pathLst>
                <a:path w="2971" h="6357" extrusionOk="0">
                  <a:moveTo>
                    <a:pt x="1" y="1"/>
                  </a:moveTo>
                  <a:lnTo>
                    <a:pt x="152" y="6356"/>
                  </a:lnTo>
                  <a:lnTo>
                    <a:pt x="2797" y="6298"/>
                  </a:lnTo>
                  <a:lnTo>
                    <a:pt x="2971" y="1108"/>
                  </a:lnTo>
                  <a:lnTo>
                    <a:pt x="1" y="1"/>
                  </a:lnTo>
                  <a:close/>
                </a:path>
              </a:pathLst>
            </a:custGeom>
            <a:solidFill>
              <a:srgbClr val="60AB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6"/>
            <p:cNvSpPr/>
            <p:nvPr/>
          </p:nvSpPr>
          <p:spPr>
            <a:xfrm>
              <a:off x="2420309" y="2977210"/>
              <a:ext cx="232349" cy="241510"/>
            </a:xfrm>
            <a:custGeom>
              <a:avLst/>
              <a:gdLst/>
              <a:ahLst/>
              <a:cxnLst/>
              <a:rect l="l" t="t" r="r" b="b"/>
              <a:pathLst>
                <a:path w="5808" h="6037" extrusionOk="0">
                  <a:moveTo>
                    <a:pt x="5808" y="0"/>
                  </a:moveTo>
                  <a:lnTo>
                    <a:pt x="3" y="53"/>
                  </a:lnTo>
                  <a:lnTo>
                    <a:pt x="1" y="5746"/>
                  </a:lnTo>
                  <a:lnTo>
                    <a:pt x="5214" y="6036"/>
                  </a:lnTo>
                  <a:lnTo>
                    <a:pt x="58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6"/>
            <p:cNvSpPr/>
            <p:nvPr/>
          </p:nvSpPr>
          <p:spPr>
            <a:xfrm>
              <a:off x="2438351" y="2996293"/>
              <a:ext cx="193424" cy="201065"/>
            </a:xfrm>
            <a:custGeom>
              <a:avLst/>
              <a:gdLst/>
              <a:ahLst/>
              <a:cxnLst/>
              <a:rect l="l" t="t" r="r" b="b"/>
              <a:pathLst>
                <a:path w="4835" h="5026" extrusionOk="0">
                  <a:moveTo>
                    <a:pt x="4835" y="0"/>
                  </a:moveTo>
                  <a:lnTo>
                    <a:pt x="3" y="45"/>
                  </a:lnTo>
                  <a:lnTo>
                    <a:pt x="1" y="4785"/>
                  </a:lnTo>
                  <a:lnTo>
                    <a:pt x="4341" y="5026"/>
                  </a:lnTo>
                  <a:lnTo>
                    <a:pt x="4835" y="0"/>
                  </a:lnTo>
                  <a:close/>
                </a:path>
              </a:pathLst>
            </a:custGeom>
            <a:solidFill>
              <a:srgbClr val="167480">
                <a:alpha val="566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6"/>
            <p:cNvSpPr/>
            <p:nvPr/>
          </p:nvSpPr>
          <p:spPr>
            <a:xfrm>
              <a:off x="2485077" y="2986332"/>
              <a:ext cx="11161" cy="215707"/>
            </a:xfrm>
            <a:custGeom>
              <a:avLst/>
              <a:gdLst/>
              <a:ahLst/>
              <a:cxnLst/>
              <a:rect l="l" t="t" r="r" b="b"/>
              <a:pathLst>
                <a:path w="279" h="5392" extrusionOk="0">
                  <a:moveTo>
                    <a:pt x="1" y="1"/>
                  </a:moveTo>
                  <a:lnTo>
                    <a:pt x="1" y="5392"/>
                  </a:lnTo>
                  <a:lnTo>
                    <a:pt x="279" y="5392"/>
                  </a:lnTo>
                  <a:lnTo>
                    <a:pt x="2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6"/>
            <p:cNvSpPr/>
            <p:nvPr/>
          </p:nvSpPr>
          <p:spPr>
            <a:xfrm>
              <a:off x="2560246" y="2984731"/>
              <a:ext cx="22323" cy="217307"/>
            </a:xfrm>
            <a:custGeom>
              <a:avLst/>
              <a:gdLst/>
              <a:ahLst/>
              <a:cxnLst/>
              <a:rect l="l" t="t" r="r" b="b"/>
              <a:pathLst>
                <a:path w="558" h="5432" extrusionOk="0">
                  <a:moveTo>
                    <a:pt x="280" y="1"/>
                  </a:moveTo>
                  <a:lnTo>
                    <a:pt x="0" y="5432"/>
                  </a:lnTo>
                  <a:lnTo>
                    <a:pt x="280" y="5432"/>
                  </a:lnTo>
                  <a:lnTo>
                    <a:pt x="5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6"/>
            <p:cNvSpPr/>
            <p:nvPr/>
          </p:nvSpPr>
          <p:spPr>
            <a:xfrm>
              <a:off x="2431350" y="3083384"/>
              <a:ext cx="200025" cy="18922"/>
            </a:xfrm>
            <a:custGeom>
              <a:avLst/>
              <a:gdLst/>
              <a:ahLst/>
              <a:cxnLst/>
              <a:rect l="l" t="t" r="r" b="b"/>
              <a:pathLst>
                <a:path w="5000" h="473" extrusionOk="0">
                  <a:moveTo>
                    <a:pt x="1" y="1"/>
                  </a:moveTo>
                  <a:lnTo>
                    <a:pt x="2" y="323"/>
                  </a:lnTo>
                  <a:lnTo>
                    <a:pt x="5000" y="472"/>
                  </a:lnTo>
                  <a:lnTo>
                    <a:pt x="4999" y="149"/>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6"/>
            <p:cNvSpPr/>
            <p:nvPr/>
          </p:nvSpPr>
          <p:spPr>
            <a:xfrm>
              <a:off x="1521239" y="2964289"/>
              <a:ext cx="231909" cy="242950"/>
            </a:xfrm>
            <a:custGeom>
              <a:avLst/>
              <a:gdLst/>
              <a:ahLst/>
              <a:cxnLst/>
              <a:rect l="l" t="t" r="r" b="b"/>
              <a:pathLst>
                <a:path w="5797" h="6073" extrusionOk="0">
                  <a:moveTo>
                    <a:pt x="5796" y="0"/>
                  </a:moveTo>
                  <a:lnTo>
                    <a:pt x="1" y="386"/>
                  </a:lnTo>
                  <a:lnTo>
                    <a:pt x="243" y="6073"/>
                  </a:lnTo>
                  <a:lnTo>
                    <a:pt x="5462" y="6062"/>
                  </a:lnTo>
                  <a:lnTo>
                    <a:pt x="57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6"/>
            <p:cNvSpPr/>
            <p:nvPr/>
          </p:nvSpPr>
          <p:spPr>
            <a:xfrm>
              <a:off x="1556883" y="3003374"/>
              <a:ext cx="176142" cy="183023"/>
            </a:xfrm>
            <a:custGeom>
              <a:avLst/>
              <a:gdLst/>
              <a:ahLst/>
              <a:cxnLst/>
              <a:rect l="l" t="t" r="r" b="b"/>
              <a:pathLst>
                <a:path w="4403" h="4575" extrusionOk="0">
                  <a:moveTo>
                    <a:pt x="4403" y="0"/>
                  </a:moveTo>
                  <a:lnTo>
                    <a:pt x="2" y="41"/>
                  </a:lnTo>
                  <a:lnTo>
                    <a:pt x="1" y="4356"/>
                  </a:lnTo>
                  <a:lnTo>
                    <a:pt x="3951" y="4575"/>
                  </a:lnTo>
                  <a:lnTo>
                    <a:pt x="4403" y="0"/>
                  </a:lnTo>
                  <a:close/>
                </a:path>
              </a:pathLst>
            </a:custGeom>
            <a:solidFill>
              <a:srgbClr val="60AB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6"/>
            <p:cNvSpPr/>
            <p:nvPr/>
          </p:nvSpPr>
          <p:spPr>
            <a:xfrm>
              <a:off x="1599368" y="2994293"/>
              <a:ext cx="10201" cy="196425"/>
            </a:xfrm>
            <a:custGeom>
              <a:avLst/>
              <a:gdLst/>
              <a:ahLst/>
              <a:cxnLst/>
              <a:rect l="l" t="t" r="r" b="b"/>
              <a:pathLst>
                <a:path w="255" h="4910" extrusionOk="0">
                  <a:moveTo>
                    <a:pt x="1" y="1"/>
                  </a:moveTo>
                  <a:lnTo>
                    <a:pt x="1" y="4910"/>
                  </a:lnTo>
                  <a:lnTo>
                    <a:pt x="255" y="4910"/>
                  </a:lnTo>
                  <a:lnTo>
                    <a:pt x="255" y="1"/>
                  </a:lnTo>
                  <a:close/>
                </a:path>
              </a:pathLst>
            </a:custGeom>
            <a:solidFill>
              <a:srgbClr val="75C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6"/>
            <p:cNvSpPr/>
            <p:nvPr/>
          </p:nvSpPr>
          <p:spPr>
            <a:xfrm>
              <a:off x="1667857" y="2992812"/>
              <a:ext cx="20323" cy="197905"/>
            </a:xfrm>
            <a:custGeom>
              <a:avLst/>
              <a:gdLst/>
              <a:ahLst/>
              <a:cxnLst/>
              <a:rect l="l" t="t" r="r" b="b"/>
              <a:pathLst>
                <a:path w="508" h="4947" extrusionOk="0">
                  <a:moveTo>
                    <a:pt x="254" y="1"/>
                  </a:moveTo>
                  <a:lnTo>
                    <a:pt x="1" y="4947"/>
                  </a:lnTo>
                  <a:lnTo>
                    <a:pt x="254" y="4947"/>
                  </a:lnTo>
                  <a:lnTo>
                    <a:pt x="508" y="1"/>
                  </a:lnTo>
                  <a:close/>
                </a:path>
              </a:pathLst>
            </a:custGeom>
            <a:solidFill>
              <a:srgbClr val="75C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6"/>
            <p:cNvSpPr/>
            <p:nvPr/>
          </p:nvSpPr>
          <p:spPr>
            <a:xfrm>
              <a:off x="1550522" y="3082664"/>
              <a:ext cx="182103" cy="17202"/>
            </a:xfrm>
            <a:custGeom>
              <a:avLst/>
              <a:gdLst/>
              <a:ahLst/>
              <a:cxnLst/>
              <a:rect l="l" t="t" r="r" b="b"/>
              <a:pathLst>
                <a:path w="4552" h="430" extrusionOk="0">
                  <a:moveTo>
                    <a:pt x="1" y="0"/>
                  </a:moveTo>
                  <a:lnTo>
                    <a:pt x="2" y="294"/>
                  </a:lnTo>
                  <a:lnTo>
                    <a:pt x="4551" y="429"/>
                  </a:lnTo>
                  <a:lnTo>
                    <a:pt x="4550" y="137"/>
                  </a:lnTo>
                  <a:lnTo>
                    <a:pt x="1" y="0"/>
                  </a:lnTo>
                  <a:close/>
                </a:path>
              </a:pathLst>
            </a:custGeom>
            <a:solidFill>
              <a:srgbClr val="75C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6"/>
            <p:cNvSpPr/>
            <p:nvPr/>
          </p:nvSpPr>
          <p:spPr>
            <a:xfrm>
              <a:off x="1555563" y="2839873"/>
              <a:ext cx="1081335" cy="505463"/>
            </a:xfrm>
            <a:custGeom>
              <a:avLst/>
              <a:gdLst/>
              <a:ahLst/>
              <a:cxnLst/>
              <a:rect l="l" t="t" r="r" b="b"/>
              <a:pathLst>
                <a:path w="27030" h="12635" extrusionOk="0">
                  <a:moveTo>
                    <a:pt x="14672" y="0"/>
                  </a:moveTo>
                  <a:lnTo>
                    <a:pt x="0" y="7041"/>
                  </a:lnTo>
                  <a:lnTo>
                    <a:pt x="2872" y="12634"/>
                  </a:lnTo>
                  <a:lnTo>
                    <a:pt x="27030" y="12473"/>
                  </a:lnTo>
                  <a:lnTo>
                    <a:pt x="16239" y="53"/>
                  </a:lnTo>
                  <a:lnTo>
                    <a:pt x="146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6"/>
            <p:cNvSpPr/>
            <p:nvPr/>
          </p:nvSpPr>
          <p:spPr>
            <a:xfrm>
              <a:off x="1516318" y="2835552"/>
              <a:ext cx="642480" cy="283355"/>
            </a:xfrm>
            <a:custGeom>
              <a:avLst/>
              <a:gdLst/>
              <a:ahLst/>
              <a:cxnLst/>
              <a:rect l="l" t="t" r="r" b="b"/>
              <a:pathLst>
                <a:path w="16060" h="7083" extrusionOk="0">
                  <a:moveTo>
                    <a:pt x="1347" y="0"/>
                  </a:moveTo>
                  <a:lnTo>
                    <a:pt x="1044" y="3032"/>
                  </a:lnTo>
                  <a:lnTo>
                    <a:pt x="1" y="4346"/>
                  </a:lnTo>
                  <a:lnTo>
                    <a:pt x="1115" y="7082"/>
                  </a:lnTo>
                  <a:lnTo>
                    <a:pt x="16060" y="2040"/>
                  </a:lnTo>
                  <a:lnTo>
                    <a:pt x="15873" y="1396"/>
                  </a:lnTo>
                  <a:lnTo>
                    <a:pt x="13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6"/>
            <p:cNvSpPr/>
            <p:nvPr/>
          </p:nvSpPr>
          <p:spPr>
            <a:xfrm>
              <a:off x="1724264" y="2839873"/>
              <a:ext cx="430814" cy="173862"/>
            </a:xfrm>
            <a:custGeom>
              <a:avLst/>
              <a:gdLst/>
              <a:ahLst/>
              <a:cxnLst/>
              <a:rect l="l" t="t" r="r" b="b"/>
              <a:pathLst>
                <a:path w="10769" h="4346" extrusionOk="0">
                  <a:moveTo>
                    <a:pt x="10455" y="0"/>
                  </a:moveTo>
                  <a:lnTo>
                    <a:pt x="0" y="536"/>
                  </a:lnTo>
                  <a:lnTo>
                    <a:pt x="1393" y="4346"/>
                  </a:lnTo>
                  <a:lnTo>
                    <a:pt x="10768" y="1207"/>
                  </a:lnTo>
                  <a:lnTo>
                    <a:pt x="10455" y="0"/>
                  </a:lnTo>
                  <a:close/>
                </a:path>
              </a:pathLst>
            </a:custGeom>
            <a:solidFill>
              <a:srgbClr val="A87B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6"/>
            <p:cNvSpPr/>
            <p:nvPr/>
          </p:nvSpPr>
          <p:spPr>
            <a:xfrm>
              <a:off x="1566444" y="2857195"/>
              <a:ext cx="178262" cy="178502"/>
            </a:xfrm>
            <a:custGeom>
              <a:avLst/>
              <a:gdLst/>
              <a:ahLst/>
              <a:cxnLst/>
              <a:rect l="l" t="t" r="r" b="b"/>
              <a:pathLst>
                <a:path w="4456" h="4462" extrusionOk="0">
                  <a:moveTo>
                    <a:pt x="3277" y="241"/>
                  </a:moveTo>
                  <a:lnTo>
                    <a:pt x="4363" y="3952"/>
                  </a:lnTo>
                  <a:lnTo>
                    <a:pt x="3180" y="4356"/>
                  </a:lnTo>
                  <a:cubicBezTo>
                    <a:pt x="3180" y="4356"/>
                    <a:pt x="2734" y="3810"/>
                    <a:pt x="2089" y="3810"/>
                  </a:cubicBezTo>
                  <a:cubicBezTo>
                    <a:pt x="1930" y="3810"/>
                    <a:pt x="1758" y="3843"/>
                    <a:pt x="1578" y="3927"/>
                  </a:cubicBezTo>
                  <a:lnTo>
                    <a:pt x="82" y="2410"/>
                  </a:lnTo>
                  <a:lnTo>
                    <a:pt x="404" y="1280"/>
                  </a:lnTo>
                  <a:lnTo>
                    <a:pt x="3277" y="241"/>
                  </a:lnTo>
                  <a:close/>
                  <a:moveTo>
                    <a:pt x="3391" y="1"/>
                  </a:moveTo>
                  <a:lnTo>
                    <a:pt x="193" y="1157"/>
                  </a:lnTo>
                  <a:lnTo>
                    <a:pt x="1" y="2463"/>
                  </a:lnTo>
                  <a:lnTo>
                    <a:pt x="1578" y="4087"/>
                  </a:lnTo>
                  <a:cubicBezTo>
                    <a:pt x="1798" y="3985"/>
                    <a:pt x="1996" y="3945"/>
                    <a:pt x="2172" y="3945"/>
                  </a:cubicBezTo>
                  <a:cubicBezTo>
                    <a:pt x="2804" y="3945"/>
                    <a:pt x="3145" y="4461"/>
                    <a:pt x="3145" y="4461"/>
                  </a:cubicBezTo>
                  <a:lnTo>
                    <a:pt x="4456" y="3992"/>
                  </a:lnTo>
                  <a:lnTo>
                    <a:pt x="3391" y="1"/>
                  </a:lnTo>
                  <a:close/>
                </a:path>
              </a:pathLst>
            </a:custGeom>
            <a:solidFill>
              <a:srgbClr val="684338">
                <a:alpha val="84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6"/>
            <p:cNvSpPr/>
            <p:nvPr/>
          </p:nvSpPr>
          <p:spPr>
            <a:xfrm>
              <a:off x="986693" y="3071663"/>
              <a:ext cx="398290" cy="272034"/>
            </a:xfrm>
            <a:custGeom>
              <a:avLst/>
              <a:gdLst/>
              <a:ahLst/>
              <a:cxnLst/>
              <a:rect l="l" t="t" r="r" b="b"/>
              <a:pathLst>
                <a:path w="9956" h="6800" extrusionOk="0">
                  <a:moveTo>
                    <a:pt x="9886" y="1"/>
                  </a:moveTo>
                  <a:lnTo>
                    <a:pt x="1" y="1327"/>
                  </a:lnTo>
                  <a:lnTo>
                    <a:pt x="70" y="6719"/>
                  </a:lnTo>
                  <a:lnTo>
                    <a:pt x="9956" y="6800"/>
                  </a:lnTo>
                  <a:lnTo>
                    <a:pt x="9956" y="6800"/>
                  </a:lnTo>
                  <a:lnTo>
                    <a:pt x="98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6"/>
            <p:cNvSpPr/>
            <p:nvPr/>
          </p:nvSpPr>
          <p:spPr>
            <a:xfrm>
              <a:off x="998255" y="3088545"/>
              <a:ext cx="372407" cy="254392"/>
            </a:xfrm>
            <a:custGeom>
              <a:avLst/>
              <a:gdLst/>
              <a:ahLst/>
              <a:cxnLst/>
              <a:rect l="l" t="t" r="r" b="b"/>
              <a:pathLst>
                <a:path w="9309" h="6359" extrusionOk="0">
                  <a:moveTo>
                    <a:pt x="9243" y="1"/>
                  </a:moveTo>
                  <a:lnTo>
                    <a:pt x="0" y="1242"/>
                  </a:lnTo>
                  <a:lnTo>
                    <a:pt x="66" y="6282"/>
                  </a:lnTo>
                  <a:lnTo>
                    <a:pt x="9308" y="6358"/>
                  </a:lnTo>
                  <a:lnTo>
                    <a:pt x="92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6"/>
            <p:cNvSpPr/>
            <p:nvPr/>
          </p:nvSpPr>
          <p:spPr>
            <a:xfrm>
              <a:off x="2160597" y="1957678"/>
              <a:ext cx="564471" cy="493702"/>
            </a:xfrm>
            <a:custGeom>
              <a:avLst/>
              <a:gdLst/>
              <a:ahLst/>
              <a:cxnLst/>
              <a:rect l="l" t="t" r="r" b="b"/>
              <a:pathLst>
                <a:path w="14110" h="12341" extrusionOk="0">
                  <a:moveTo>
                    <a:pt x="1" y="1"/>
                  </a:moveTo>
                  <a:lnTo>
                    <a:pt x="488" y="11187"/>
                  </a:lnTo>
                  <a:lnTo>
                    <a:pt x="14110" y="12341"/>
                  </a:lnTo>
                  <a:lnTo>
                    <a:pt x="1" y="1"/>
                  </a:lnTo>
                  <a:close/>
                </a:path>
              </a:pathLst>
            </a:custGeom>
            <a:solidFill>
              <a:srgbClr val="684338">
                <a:alpha val="62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6"/>
            <p:cNvSpPr/>
            <p:nvPr/>
          </p:nvSpPr>
          <p:spPr>
            <a:xfrm>
              <a:off x="1564564" y="2843153"/>
              <a:ext cx="149739" cy="113414"/>
            </a:xfrm>
            <a:custGeom>
              <a:avLst/>
              <a:gdLst/>
              <a:ahLst/>
              <a:cxnLst/>
              <a:rect l="l" t="t" r="r" b="b"/>
              <a:pathLst>
                <a:path w="3743" h="2835" extrusionOk="0">
                  <a:moveTo>
                    <a:pt x="359" y="1"/>
                  </a:moveTo>
                  <a:lnTo>
                    <a:pt x="1" y="2835"/>
                  </a:lnTo>
                  <a:lnTo>
                    <a:pt x="3743" y="1407"/>
                  </a:lnTo>
                  <a:lnTo>
                    <a:pt x="3385" y="177"/>
                  </a:lnTo>
                  <a:lnTo>
                    <a:pt x="359" y="1"/>
                  </a:lnTo>
                  <a:close/>
                </a:path>
              </a:pathLst>
            </a:custGeom>
            <a:solidFill>
              <a:srgbClr val="167480">
                <a:alpha val="566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6"/>
            <p:cNvSpPr/>
            <p:nvPr/>
          </p:nvSpPr>
          <p:spPr>
            <a:xfrm>
              <a:off x="1613330" y="2843873"/>
              <a:ext cx="37645" cy="81690"/>
            </a:xfrm>
            <a:custGeom>
              <a:avLst/>
              <a:gdLst/>
              <a:ahLst/>
              <a:cxnLst/>
              <a:rect l="l" t="t" r="r" b="b"/>
              <a:pathLst>
                <a:path w="941" h="2042" extrusionOk="0">
                  <a:moveTo>
                    <a:pt x="0" y="0"/>
                  </a:moveTo>
                  <a:lnTo>
                    <a:pt x="749" y="2042"/>
                  </a:lnTo>
                  <a:lnTo>
                    <a:pt x="941" y="1972"/>
                  </a:lnTo>
                  <a:lnTo>
                    <a:pt x="218" y="40"/>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6"/>
            <p:cNvSpPr/>
            <p:nvPr/>
          </p:nvSpPr>
          <p:spPr>
            <a:xfrm>
              <a:off x="1688539" y="2848674"/>
              <a:ext cx="26163" cy="53607"/>
            </a:xfrm>
            <a:custGeom>
              <a:avLst/>
              <a:gdLst/>
              <a:ahLst/>
              <a:cxnLst/>
              <a:rect l="l" t="t" r="r" b="b"/>
              <a:pathLst>
                <a:path w="654" h="1340" extrusionOk="0">
                  <a:moveTo>
                    <a:pt x="0" y="1"/>
                  </a:moveTo>
                  <a:lnTo>
                    <a:pt x="392" y="1339"/>
                  </a:lnTo>
                  <a:lnTo>
                    <a:pt x="653" y="1248"/>
                  </a:lnTo>
                  <a:lnTo>
                    <a:pt x="314" y="22"/>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6"/>
            <p:cNvSpPr/>
            <p:nvPr/>
          </p:nvSpPr>
          <p:spPr>
            <a:xfrm>
              <a:off x="1578486" y="2741660"/>
              <a:ext cx="124016" cy="109494"/>
            </a:xfrm>
            <a:custGeom>
              <a:avLst/>
              <a:gdLst/>
              <a:ahLst/>
              <a:cxnLst/>
              <a:rect l="l" t="t" r="r" b="b"/>
              <a:pathLst>
                <a:path w="3100" h="2737" extrusionOk="0">
                  <a:moveTo>
                    <a:pt x="2195" y="0"/>
                  </a:moveTo>
                  <a:lnTo>
                    <a:pt x="262" y="524"/>
                  </a:lnTo>
                  <a:lnTo>
                    <a:pt x="1" y="2321"/>
                  </a:lnTo>
                  <a:lnTo>
                    <a:pt x="3099" y="2737"/>
                  </a:lnTo>
                  <a:lnTo>
                    <a:pt x="219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6"/>
            <p:cNvSpPr/>
            <p:nvPr/>
          </p:nvSpPr>
          <p:spPr>
            <a:xfrm>
              <a:off x="1584806" y="2741660"/>
              <a:ext cx="90571" cy="43485"/>
            </a:xfrm>
            <a:custGeom>
              <a:avLst/>
              <a:gdLst/>
              <a:ahLst/>
              <a:cxnLst/>
              <a:rect l="l" t="t" r="r" b="b"/>
              <a:pathLst>
                <a:path w="2264" h="1087" extrusionOk="0">
                  <a:moveTo>
                    <a:pt x="2037" y="0"/>
                  </a:moveTo>
                  <a:lnTo>
                    <a:pt x="104" y="524"/>
                  </a:lnTo>
                  <a:lnTo>
                    <a:pt x="0" y="1087"/>
                  </a:lnTo>
                  <a:lnTo>
                    <a:pt x="0" y="1087"/>
                  </a:lnTo>
                  <a:lnTo>
                    <a:pt x="2263" y="825"/>
                  </a:lnTo>
                  <a:lnTo>
                    <a:pt x="2037" y="0"/>
                  </a:lnTo>
                  <a:close/>
                </a:path>
              </a:pathLst>
            </a:custGeom>
            <a:solidFill>
              <a:srgbClr val="167480">
                <a:alpha val="566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6"/>
            <p:cNvSpPr/>
            <p:nvPr/>
          </p:nvSpPr>
          <p:spPr>
            <a:xfrm>
              <a:off x="1657095" y="2741660"/>
              <a:ext cx="48006" cy="120895"/>
            </a:xfrm>
            <a:custGeom>
              <a:avLst/>
              <a:gdLst/>
              <a:ahLst/>
              <a:cxnLst/>
              <a:rect l="l" t="t" r="r" b="b"/>
              <a:pathLst>
                <a:path w="1200" h="3022" extrusionOk="0">
                  <a:moveTo>
                    <a:pt x="212" y="0"/>
                  </a:moveTo>
                  <a:lnTo>
                    <a:pt x="1" y="616"/>
                  </a:lnTo>
                  <a:lnTo>
                    <a:pt x="891" y="3022"/>
                  </a:lnTo>
                  <a:lnTo>
                    <a:pt x="1200" y="2969"/>
                  </a:lnTo>
                  <a:lnTo>
                    <a:pt x="2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6"/>
            <p:cNvSpPr/>
            <p:nvPr/>
          </p:nvSpPr>
          <p:spPr>
            <a:xfrm>
              <a:off x="1586887" y="2764183"/>
              <a:ext cx="34844" cy="79730"/>
            </a:xfrm>
            <a:custGeom>
              <a:avLst/>
              <a:gdLst/>
              <a:ahLst/>
              <a:cxnLst/>
              <a:rect l="l" t="t" r="r" b="b"/>
              <a:pathLst>
                <a:path w="871" h="1993" extrusionOk="0">
                  <a:moveTo>
                    <a:pt x="278" y="1"/>
                  </a:moveTo>
                  <a:lnTo>
                    <a:pt x="0" y="484"/>
                  </a:lnTo>
                  <a:lnTo>
                    <a:pt x="610" y="1952"/>
                  </a:lnTo>
                  <a:lnTo>
                    <a:pt x="871" y="1992"/>
                  </a:lnTo>
                  <a:lnTo>
                    <a:pt x="27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6"/>
            <p:cNvSpPr/>
            <p:nvPr/>
          </p:nvSpPr>
          <p:spPr>
            <a:xfrm>
              <a:off x="2393786" y="2547314"/>
              <a:ext cx="190184" cy="199305"/>
            </a:xfrm>
            <a:custGeom>
              <a:avLst/>
              <a:gdLst/>
              <a:ahLst/>
              <a:cxnLst/>
              <a:rect l="l" t="t" r="r" b="b"/>
              <a:pathLst>
                <a:path w="4754" h="4982" extrusionOk="0">
                  <a:moveTo>
                    <a:pt x="3" y="1"/>
                  </a:moveTo>
                  <a:lnTo>
                    <a:pt x="0" y="4741"/>
                  </a:lnTo>
                  <a:lnTo>
                    <a:pt x="4341" y="4981"/>
                  </a:lnTo>
                  <a:lnTo>
                    <a:pt x="4753" y="284"/>
                  </a:lnTo>
                  <a:lnTo>
                    <a:pt x="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6"/>
            <p:cNvSpPr/>
            <p:nvPr/>
          </p:nvSpPr>
          <p:spPr>
            <a:xfrm>
              <a:off x="1591050" y="2834300"/>
              <a:ext cx="30000" cy="101471"/>
            </a:xfrm>
            <a:custGeom>
              <a:avLst/>
              <a:gdLst/>
              <a:ahLst/>
              <a:cxnLst/>
              <a:rect l="l" t="t" r="r" b="b"/>
              <a:pathLst>
                <a:path w="750" h="3422" extrusionOk="0">
                  <a:moveTo>
                    <a:pt x="1" y="1"/>
                  </a:moveTo>
                  <a:lnTo>
                    <a:pt x="557" y="3421"/>
                  </a:lnTo>
                  <a:lnTo>
                    <a:pt x="749" y="3421"/>
                  </a:lnTo>
                  <a:lnTo>
                    <a:pt x="19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6"/>
            <p:cNvSpPr/>
            <p:nvPr/>
          </p:nvSpPr>
          <p:spPr>
            <a:xfrm>
              <a:off x="1580606" y="2758542"/>
              <a:ext cx="18802" cy="61208"/>
            </a:xfrm>
            <a:custGeom>
              <a:avLst/>
              <a:gdLst/>
              <a:ahLst/>
              <a:cxnLst/>
              <a:rect l="l" t="t" r="r" b="b"/>
              <a:pathLst>
                <a:path w="470" h="1530" extrusionOk="0">
                  <a:moveTo>
                    <a:pt x="1" y="0"/>
                  </a:moveTo>
                  <a:lnTo>
                    <a:pt x="279" y="1530"/>
                  </a:lnTo>
                  <a:lnTo>
                    <a:pt x="470" y="1530"/>
                  </a:lnTo>
                  <a:lnTo>
                    <a:pt x="1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6"/>
            <p:cNvSpPr/>
            <p:nvPr/>
          </p:nvSpPr>
          <p:spPr>
            <a:xfrm>
              <a:off x="1627532" y="3039619"/>
              <a:ext cx="76330" cy="55687"/>
            </a:xfrm>
            <a:custGeom>
              <a:avLst/>
              <a:gdLst/>
              <a:ahLst/>
              <a:cxnLst/>
              <a:rect l="l" t="t" r="r" b="b"/>
              <a:pathLst>
                <a:path w="1908" h="1392" extrusionOk="0">
                  <a:moveTo>
                    <a:pt x="660" y="1"/>
                  </a:moveTo>
                  <a:cubicBezTo>
                    <a:pt x="1" y="1"/>
                    <a:pt x="191" y="1391"/>
                    <a:pt x="191" y="1391"/>
                  </a:cubicBezTo>
                  <a:lnTo>
                    <a:pt x="1908" y="828"/>
                  </a:lnTo>
                  <a:cubicBezTo>
                    <a:pt x="1316" y="219"/>
                    <a:pt x="921" y="1"/>
                    <a:pt x="6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6"/>
            <p:cNvSpPr/>
            <p:nvPr/>
          </p:nvSpPr>
          <p:spPr>
            <a:xfrm>
              <a:off x="2019300" y="2905521"/>
              <a:ext cx="76330" cy="55647"/>
            </a:xfrm>
            <a:custGeom>
              <a:avLst/>
              <a:gdLst/>
              <a:ahLst/>
              <a:cxnLst/>
              <a:rect l="l" t="t" r="r" b="b"/>
              <a:pathLst>
                <a:path w="1908" h="1391" extrusionOk="0">
                  <a:moveTo>
                    <a:pt x="660" y="0"/>
                  </a:moveTo>
                  <a:cubicBezTo>
                    <a:pt x="1" y="0"/>
                    <a:pt x="191" y="1391"/>
                    <a:pt x="191" y="1391"/>
                  </a:cubicBezTo>
                  <a:lnTo>
                    <a:pt x="1908" y="826"/>
                  </a:lnTo>
                  <a:cubicBezTo>
                    <a:pt x="1316" y="218"/>
                    <a:pt x="922" y="0"/>
                    <a:pt x="6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6"/>
            <p:cNvSpPr/>
            <p:nvPr/>
          </p:nvSpPr>
          <p:spPr>
            <a:xfrm>
              <a:off x="1546042" y="3081344"/>
              <a:ext cx="93772" cy="48326"/>
            </a:xfrm>
            <a:custGeom>
              <a:avLst/>
              <a:gdLst/>
              <a:ahLst/>
              <a:cxnLst/>
              <a:rect l="l" t="t" r="r" b="b"/>
              <a:pathLst>
                <a:path w="2344" h="1208" extrusionOk="0">
                  <a:moveTo>
                    <a:pt x="2158" y="0"/>
                  </a:moveTo>
                  <a:lnTo>
                    <a:pt x="0" y="697"/>
                  </a:lnTo>
                  <a:lnTo>
                    <a:pt x="278" y="1207"/>
                  </a:lnTo>
                  <a:lnTo>
                    <a:pt x="2343" y="455"/>
                  </a:lnTo>
                  <a:lnTo>
                    <a:pt x="215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6"/>
            <p:cNvSpPr/>
            <p:nvPr/>
          </p:nvSpPr>
          <p:spPr>
            <a:xfrm>
              <a:off x="1555563" y="3093386"/>
              <a:ext cx="84251" cy="37845"/>
            </a:xfrm>
            <a:custGeom>
              <a:avLst/>
              <a:gdLst/>
              <a:ahLst/>
              <a:cxnLst/>
              <a:rect l="l" t="t" r="r" b="b"/>
              <a:pathLst>
                <a:path w="2106" h="946" extrusionOk="0">
                  <a:moveTo>
                    <a:pt x="2054" y="0"/>
                  </a:moveTo>
                  <a:lnTo>
                    <a:pt x="0" y="704"/>
                  </a:lnTo>
                  <a:lnTo>
                    <a:pt x="157" y="945"/>
                  </a:lnTo>
                  <a:lnTo>
                    <a:pt x="2105" y="222"/>
                  </a:lnTo>
                  <a:lnTo>
                    <a:pt x="20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6"/>
            <p:cNvSpPr/>
            <p:nvPr/>
          </p:nvSpPr>
          <p:spPr>
            <a:xfrm>
              <a:off x="2088508" y="2893159"/>
              <a:ext cx="74929" cy="44646"/>
            </a:xfrm>
            <a:custGeom>
              <a:avLst/>
              <a:gdLst/>
              <a:ahLst/>
              <a:cxnLst/>
              <a:rect l="l" t="t" r="r" b="b"/>
              <a:pathLst>
                <a:path w="1873" h="1116" extrusionOk="0">
                  <a:moveTo>
                    <a:pt x="1724" y="1"/>
                  </a:moveTo>
                  <a:lnTo>
                    <a:pt x="1" y="644"/>
                  </a:lnTo>
                  <a:lnTo>
                    <a:pt x="224" y="1116"/>
                  </a:lnTo>
                  <a:lnTo>
                    <a:pt x="1873" y="421"/>
                  </a:lnTo>
                  <a:lnTo>
                    <a:pt x="17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6"/>
            <p:cNvSpPr/>
            <p:nvPr/>
          </p:nvSpPr>
          <p:spPr>
            <a:xfrm>
              <a:off x="2096149" y="2904281"/>
              <a:ext cx="67288" cy="35004"/>
            </a:xfrm>
            <a:custGeom>
              <a:avLst/>
              <a:gdLst/>
              <a:ahLst/>
              <a:cxnLst/>
              <a:rect l="l" t="t" r="r" b="b"/>
              <a:pathLst>
                <a:path w="1682" h="875" extrusionOk="0">
                  <a:moveTo>
                    <a:pt x="1640" y="1"/>
                  </a:moveTo>
                  <a:lnTo>
                    <a:pt x="1" y="652"/>
                  </a:lnTo>
                  <a:lnTo>
                    <a:pt x="125" y="875"/>
                  </a:lnTo>
                  <a:lnTo>
                    <a:pt x="1682" y="205"/>
                  </a:lnTo>
                  <a:lnTo>
                    <a:pt x="16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6"/>
            <p:cNvSpPr/>
            <p:nvPr/>
          </p:nvSpPr>
          <p:spPr>
            <a:xfrm>
              <a:off x="1677378" y="2614483"/>
              <a:ext cx="395569" cy="188384"/>
            </a:xfrm>
            <a:custGeom>
              <a:avLst/>
              <a:gdLst/>
              <a:ahLst/>
              <a:cxnLst/>
              <a:rect l="l" t="t" r="r" b="b"/>
              <a:pathLst>
                <a:path w="9888" h="4709" extrusionOk="0">
                  <a:moveTo>
                    <a:pt x="9365" y="1"/>
                  </a:moveTo>
                  <a:lnTo>
                    <a:pt x="1" y="2898"/>
                  </a:lnTo>
                  <a:lnTo>
                    <a:pt x="732" y="4709"/>
                  </a:lnTo>
                  <a:lnTo>
                    <a:pt x="9887" y="1932"/>
                  </a:lnTo>
                  <a:lnTo>
                    <a:pt x="9365" y="1"/>
                  </a:lnTo>
                  <a:close/>
                </a:path>
              </a:pathLst>
            </a:custGeom>
            <a:solidFill>
              <a:srgbClr val="FFAA21">
                <a:alpha val="42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6"/>
            <p:cNvSpPr/>
            <p:nvPr/>
          </p:nvSpPr>
          <p:spPr>
            <a:xfrm>
              <a:off x="2091249" y="2250270"/>
              <a:ext cx="91011" cy="55887"/>
            </a:xfrm>
            <a:custGeom>
              <a:avLst/>
              <a:gdLst/>
              <a:ahLst/>
              <a:cxnLst/>
              <a:rect l="l" t="t" r="r" b="b"/>
              <a:pathLst>
                <a:path w="2275" h="1397" extrusionOk="0">
                  <a:moveTo>
                    <a:pt x="1" y="1"/>
                  </a:moveTo>
                  <a:lnTo>
                    <a:pt x="1" y="1397"/>
                  </a:lnTo>
                  <a:lnTo>
                    <a:pt x="2182" y="1236"/>
                  </a:lnTo>
                  <a:lnTo>
                    <a:pt x="2275" y="484"/>
                  </a:lnTo>
                  <a:lnTo>
                    <a:pt x="1" y="1"/>
                  </a:lnTo>
                  <a:close/>
                </a:path>
              </a:pathLst>
            </a:custGeom>
            <a:solidFill>
              <a:srgbClr val="684338">
                <a:alpha val="62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6"/>
            <p:cNvSpPr/>
            <p:nvPr/>
          </p:nvSpPr>
          <p:spPr>
            <a:xfrm>
              <a:off x="2024260" y="2142582"/>
              <a:ext cx="92412" cy="55407"/>
            </a:xfrm>
            <a:custGeom>
              <a:avLst/>
              <a:gdLst/>
              <a:ahLst/>
              <a:cxnLst/>
              <a:rect l="l" t="t" r="r" b="b"/>
              <a:pathLst>
                <a:path w="2310" h="1385" extrusionOk="0">
                  <a:moveTo>
                    <a:pt x="1" y="1"/>
                  </a:moveTo>
                  <a:lnTo>
                    <a:pt x="150" y="1385"/>
                  </a:lnTo>
                  <a:lnTo>
                    <a:pt x="2298" y="912"/>
                  </a:lnTo>
                  <a:lnTo>
                    <a:pt x="2309" y="155"/>
                  </a:lnTo>
                  <a:lnTo>
                    <a:pt x="1" y="1"/>
                  </a:lnTo>
                  <a:close/>
                </a:path>
              </a:pathLst>
            </a:custGeom>
            <a:solidFill>
              <a:srgbClr val="684338">
                <a:alpha val="62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6"/>
            <p:cNvSpPr/>
            <p:nvPr/>
          </p:nvSpPr>
          <p:spPr>
            <a:xfrm>
              <a:off x="2092789" y="2047529"/>
              <a:ext cx="94492" cy="62528"/>
            </a:xfrm>
            <a:custGeom>
              <a:avLst/>
              <a:gdLst/>
              <a:ahLst/>
              <a:cxnLst/>
              <a:rect l="l" t="t" r="r" b="b"/>
              <a:pathLst>
                <a:path w="2362" h="1563" extrusionOk="0">
                  <a:moveTo>
                    <a:pt x="163" y="0"/>
                  </a:moveTo>
                  <a:lnTo>
                    <a:pt x="1" y="1382"/>
                  </a:lnTo>
                  <a:lnTo>
                    <a:pt x="2182" y="1563"/>
                  </a:lnTo>
                  <a:lnTo>
                    <a:pt x="2361" y="833"/>
                  </a:lnTo>
                  <a:lnTo>
                    <a:pt x="163" y="0"/>
                  </a:lnTo>
                  <a:close/>
                </a:path>
              </a:pathLst>
            </a:custGeom>
            <a:solidFill>
              <a:srgbClr val="684338">
                <a:alpha val="62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6"/>
            <p:cNvSpPr/>
            <p:nvPr/>
          </p:nvSpPr>
          <p:spPr>
            <a:xfrm>
              <a:off x="1862240" y="2269838"/>
              <a:ext cx="91851" cy="55767"/>
            </a:xfrm>
            <a:custGeom>
              <a:avLst/>
              <a:gdLst/>
              <a:ahLst/>
              <a:cxnLst/>
              <a:rect l="l" t="t" r="r" b="b"/>
              <a:pathLst>
                <a:path w="2296" h="1394" extrusionOk="0">
                  <a:moveTo>
                    <a:pt x="0" y="1"/>
                  </a:moveTo>
                  <a:lnTo>
                    <a:pt x="68" y="1393"/>
                  </a:lnTo>
                  <a:lnTo>
                    <a:pt x="2239" y="1090"/>
                  </a:lnTo>
                  <a:lnTo>
                    <a:pt x="2295" y="333"/>
                  </a:lnTo>
                  <a:lnTo>
                    <a:pt x="0" y="1"/>
                  </a:lnTo>
                  <a:close/>
                </a:path>
              </a:pathLst>
            </a:custGeom>
            <a:solidFill>
              <a:srgbClr val="684338">
                <a:alpha val="62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6"/>
            <p:cNvSpPr/>
            <p:nvPr/>
          </p:nvSpPr>
          <p:spPr>
            <a:xfrm>
              <a:off x="2065046" y="2299116"/>
              <a:ext cx="112214" cy="57167"/>
            </a:xfrm>
            <a:custGeom>
              <a:avLst/>
              <a:gdLst/>
              <a:ahLst/>
              <a:cxnLst/>
              <a:rect l="l" t="t" r="r" b="b"/>
              <a:pathLst>
                <a:path w="2805" h="1429" extrusionOk="0">
                  <a:moveTo>
                    <a:pt x="2804" y="1"/>
                  </a:moveTo>
                  <a:lnTo>
                    <a:pt x="0" y="53"/>
                  </a:lnTo>
                  <a:lnTo>
                    <a:pt x="199" y="1429"/>
                  </a:lnTo>
                  <a:lnTo>
                    <a:pt x="2800" y="764"/>
                  </a:lnTo>
                  <a:lnTo>
                    <a:pt x="2804" y="1"/>
                  </a:lnTo>
                  <a:close/>
                </a:path>
              </a:pathLst>
            </a:custGeom>
            <a:solidFill>
              <a:srgbClr val="684338">
                <a:alpha val="62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6"/>
            <p:cNvSpPr/>
            <p:nvPr/>
          </p:nvSpPr>
          <p:spPr>
            <a:xfrm>
              <a:off x="2114149" y="2181751"/>
              <a:ext cx="72169" cy="47326"/>
            </a:xfrm>
            <a:custGeom>
              <a:avLst/>
              <a:gdLst/>
              <a:ahLst/>
              <a:cxnLst/>
              <a:rect l="l" t="t" r="r" b="b"/>
              <a:pathLst>
                <a:path w="1804" h="1183" extrusionOk="0">
                  <a:moveTo>
                    <a:pt x="0" y="0"/>
                  </a:moveTo>
                  <a:lnTo>
                    <a:pt x="14" y="1182"/>
                  </a:lnTo>
                  <a:lnTo>
                    <a:pt x="1738" y="1021"/>
                  </a:lnTo>
                  <a:lnTo>
                    <a:pt x="1804" y="384"/>
                  </a:lnTo>
                  <a:lnTo>
                    <a:pt x="0" y="0"/>
                  </a:lnTo>
                  <a:close/>
                </a:path>
              </a:pathLst>
            </a:custGeom>
            <a:solidFill>
              <a:srgbClr val="684338">
                <a:alpha val="62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6"/>
            <p:cNvSpPr/>
            <p:nvPr/>
          </p:nvSpPr>
          <p:spPr>
            <a:xfrm>
              <a:off x="1870161" y="2165865"/>
              <a:ext cx="72209" cy="47326"/>
            </a:xfrm>
            <a:custGeom>
              <a:avLst/>
              <a:gdLst/>
              <a:ahLst/>
              <a:cxnLst/>
              <a:rect l="l" t="t" r="r" b="b"/>
              <a:pathLst>
                <a:path w="1805" h="1183" extrusionOk="0">
                  <a:moveTo>
                    <a:pt x="0" y="0"/>
                  </a:moveTo>
                  <a:lnTo>
                    <a:pt x="14" y="1182"/>
                  </a:lnTo>
                  <a:lnTo>
                    <a:pt x="1739" y="1021"/>
                  </a:lnTo>
                  <a:lnTo>
                    <a:pt x="1804" y="384"/>
                  </a:lnTo>
                  <a:lnTo>
                    <a:pt x="0" y="0"/>
                  </a:lnTo>
                  <a:close/>
                </a:path>
              </a:pathLst>
            </a:custGeom>
            <a:solidFill>
              <a:srgbClr val="684338">
                <a:alpha val="62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6"/>
            <p:cNvSpPr/>
            <p:nvPr/>
          </p:nvSpPr>
          <p:spPr>
            <a:xfrm>
              <a:off x="2411508" y="2567397"/>
              <a:ext cx="151979" cy="159220"/>
            </a:xfrm>
            <a:custGeom>
              <a:avLst/>
              <a:gdLst/>
              <a:ahLst/>
              <a:cxnLst/>
              <a:rect l="l" t="t" r="r" b="b"/>
              <a:pathLst>
                <a:path w="3799" h="3980" extrusionOk="0">
                  <a:moveTo>
                    <a:pt x="2" y="0"/>
                  </a:moveTo>
                  <a:lnTo>
                    <a:pt x="0" y="3787"/>
                  </a:lnTo>
                  <a:lnTo>
                    <a:pt x="3468" y="3979"/>
                  </a:lnTo>
                  <a:lnTo>
                    <a:pt x="3799" y="227"/>
                  </a:lnTo>
                  <a:lnTo>
                    <a:pt x="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6"/>
            <p:cNvSpPr/>
            <p:nvPr/>
          </p:nvSpPr>
          <p:spPr>
            <a:xfrm>
              <a:off x="2418069" y="2590320"/>
              <a:ext cx="129696" cy="131416"/>
            </a:xfrm>
            <a:custGeom>
              <a:avLst/>
              <a:gdLst/>
              <a:ahLst/>
              <a:cxnLst/>
              <a:rect l="l" t="t" r="r" b="b"/>
              <a:pathLst>
                <a:path w="3242" h="3285" extrusionOk="0">
                  <a:moveTo>
                    <a:pt x="21" y="1"/>
                  </a:moveTo>
                  <a:lnTo>
                    <a:pt x="1" y="3112"/>
                  </a:lnTo>
                  <a:lnTo>
                    <a:pt x="3112" y="3285"/>
                  </a:lnTo>
                  <a:lnTo>
                    <a:pt x="3242" y="524"/>
                  </a:lnTo>
                  <a:lnTo>
                    <a:pt x="2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6"/>
            <p:cNvSpPr/>
            <p:nvPr/>
          </p:nvSpPr>
          <p:spPr>
            <a:xfrm>
              <a:off x="2480876" y="2559436"/>
              <a:ext cx="17242" cy="169381"/>
            </a:xfrm>
            <a:custGeom>
              <a:avLst/>
              <a:gdLst/>
              <a:ahLst/>
              <a:cxnLst/>
              <a:rect l="l" t="t" r="r" b="b"/>
              <a:pathLst>
                <a:path w="431" h="4234" extrusionOk="0">
                  <a:moveTo>
                    <a:pt x="48" y="0"/>
                  </a:moveTo>
                  <a:lnTo>
                    <a:pt x="1" y="4234"/>
                  </a:lnTo>
                  <a:lnTo>
                    <a:pt x="269" y="4203"/>
                  </a:lnTo>
                  <a:lnTo>
                    <a:pt x="431" y="20"/>
                  </a:lnTo>
                  <a:lnTo>
                    <a:pt x="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6"/>
            <p:cNvSpPr/>
            <p:nvPr/>
          </p:nvSpPr>
          <p:spPr>
            <a:xfrm>
              <a:off x="2392825" y="2638646"/>
              <a:ext cx="174902" cy="29684"/>
            </a:xfrm>
            <a:custGeom>
              <a:avLst/>
              <a:gdLst/>
              <a:ahLst/>
              <a:cxnLst/>
              <a:rect l="l" t="t" r="r" b="b"/>
              <a:pathLst>
                <a:path w="4372" h="742" extrusionOk="0">
                  <a:moveTo>
                    <a:pt x="0" y="0"/>
                  </a:moveTo>
                  <a:lnTo>
                    <a:pt x="27" y="315"/>
                  </a:lnTo>
                  <a:lnTo>
                    <a:pt x="4324" y="742"/>
                  </a:lnTo>
                  <a:lnTo>
                    <a:pt x="4371" y="462"/>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6"/>
            <p:cNvSpPr/>
            <p:nvPr/>
          </p:nvSpPr>
          <p:spPr>
            <a:xfrm>
              <a:off x="2033021" y="2923643"/>
              <a:ext cx="64768" cy="63488"/>
            </a:xfrm>
            <a:custGeom>
              <a:avLst/>
              <a:gdLst/>
              <a:ahLst/>
              <a:cxnLst/>
              <a:rect l="l" t="t" r="r" b="b"/>
              <a:pathLst>
                <a:path w="1619" h="1587" extrusionOk="0">
                  <a:moveTo>
                    <a:pt x="489" y="1"/>
                  </a:moveTo>
                  <a:cubicBezTo>
                    <a:pt x="103" y="1"/>
                    <a:pt x="0" y="665"/>
                    <a:pt x="428" y="1206"/>
                  </a:cubicBezTo>
                  <a:cubicBezTo>
                    <a:pt x="640" y="1474"/>
                    <a:pt x="859" y="1586"/>
                    <a:pt x="1037" y="1586"/>
                  </a:cubicBezTo>
                  <a:cubicBezTo>
                    <a:pt x="1421" y="1586"/>
                    <a:pt x="1618" y="1070"/>
                    <a:pt x="1167" y="486"/>
                  </a:cubicBezTo>
                  <a:cubicBezTo>
                    <a:pt x="898" y="138"/>
                    <a:pt x="664" y="1"/>
                    <a:pt x="4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6"/>
            <p:cNvSpPr/>
            <p:nvPr/>
          </p:nvSpPr>
          <p:spPr>
            <a:xfrm>
              <a:off x="2047303" y="2938045"/>
              <a:ext cx="35444" cy="34724"/>
            </a:xfrm>
            <a:custGeom>
              <a:avLst/>
              <a:gdLst/>
              <a:ahLst/>
              <a:cxnLst/>
              <a:rect l="l" t="t" r="r" b="b"/>
              <a:pathLst>
                <a:path w="886" h="868" extrusionOk="0">
                  <a:moveTo>
                    <a:pt x="267" y="0"/>
                  </a:moveTo>
                  <a:cubicBezTo>
                    <a:pt x="56" y="0"/>
                    <a:pt x="0" y="363"/>
                    <a:pt x="234" y="659"/>
                  </a:cubicBezTo>
                  <a:cubicBezTo>
                    <a:pt x="350" y="807"/>
                    <a:pt x="470" y="868"/>
                    <a:pt x="567" y="868"/>
                  </a:cubicBezTo>
                  <a:cubicBezTo>
                    <a:pt x="777" y="868"/>
                    <a:pt x="885" y="585"/>
                    <a:pt x="639" y="266"/>
                  </a:cubicBezTo>
                  <a:cubicBezTo>
                    <a:pt x="491" y="75"/>
                    <a:pt x="363" y="0"/>
                    <a:pt x="2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6"/>
            <p:cNvSpPr/>
            <p:nvPr/>
          </p:nvSpPr>
          <p:spPr>
            <a:xfrm>
              <a:off x="1644334" y="3063062"/>
              <a:ext cx="66568" cy="61688"/>
            </a:xfrm>
            <a:custGeom>
              <a:avLst/>
              <a:gdLst/>
              <a:ahLst/>
              <a:cxnLst/>
              <a:rect l="l" t="t" r="r" b="b"/>
              <a:pathLst>
                <a:path w="1664" h="1542" extrusionOk="0">
                  <a:moveTo>
                    <a:pt x="485" y="1"/>
                  </a:moveTo>
                  <a:cubicBezTo>
                    <a:pt x="76" y="1"/>
                    <a:pt x="0" y="690"/>
                    <a:pt x="469" y="1209"/>
                  </a:cubicBezTo>
                  <a:cubicBezTo>
                    <a:pt x="682" y="1444"/>
                    <a:pt x="893" y="1541"/>
                    <a:pt x="1065" y="1541"/>
                  </a:cubicBezTo>
                  <a:cubicBezTo>
                    <a:pt x="1472" y="1541"/>
                    <a:pt x="1663" y="995"/>
                    <a:pt x="1164" y="433"/>
                  </a:cubicBezTo>
                  <a:cubicBezTo>
                    <a:pt x="889" y="123"/>
                    <a:pt x="657" y="1"/>
                    <a:pt x="4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6"/>
            <p:cNvSpPr/>
            <p:nvPr/>
          </p:nvSpPr>
          <p:spPr>
            <a:xfrm>
              <a:off x="1658856" y="3076983"/>
              <a:ext cx="36485" cy="33804"/>
            </a:xfrm>
            <a:custGeom>
              <a:avLst/>
              <a:gdLst/>
              <a:ahLst/>
              <a:cxnLst/>
              <a:rect l="l" t="t" r="r" b="b"/>
              <a:pathLst>
                <a:path w="912" h="845" extrusionOk="0">
                  <a:moveTo>
                    <a:pt x="267" y="0"/>
                  </a:moveTo>
                  <a:cubicBezTo>
                    <a:pt x="42" y="0"/>
                    <a:pt x="1" y="378"/>
                    <a:pt x="258" y="662"/>
                  </a:cubicBezTo>
                  <a:cubicBezTo>
                    <a:pt x="375" y="791"/>
                    <a:pt x="490" y="844"/>
                    <a:pt x="584" y="844"/>
                  </a:cubicBezTo>
                  <a:cubicBezTo>
                    <a:pt x="807" y="844"/>
                    <a:pt x="912" y="545"/>
                    <a:pt x="639" y="237"/>
                  </a:cubicBezTo>
                  <a:cubicBezTo>
                    <a:pt x="488" y="67"/>
                    <a:pt x="361" y="0"/>
                    <a:pt x="2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6"/>
            <p:cNvSpPr/>
            <p:nvPr/>
          </p:nvSpPr>
          <p:spPr>
            <a:xfrm>
              <a:off x="1816555" y="3300652"/>
              <a:ext cx="527386" cy="41925"/>
            </a:xfrm>
            <a:custGeom>
              <a:avLst/>
              <a:gdLst/>
              <a:ahLst/>
              <a:cxnLst/>
              <a:rect l="l" t="t" r="r" b="b"/>
              <a:pathLst>
                <a:path w="13183" h="1048" extrusionOk="0">
                  <a:moveTo>
                    <a:pt x="1" y="1"/>
                  </a:moveTo>
                  <a:lnTo>
                    <a:pt x="3" y="753"/>
                  </a:lnTo>
                  <a:lnTo>
                    <a:pt x="13182" y="1047"/>
                  </a:lnTo>
                  <a:lnTo>
                    <a:pt x="13180" y="296"/>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6"/>
            <p:cNvSpPr/>
            <p:nvPr/>
          </p:nvSpPr>
          <p:spPr>
            <a:xfrm>
              <a:off x="937967" y="3029777"/>
              <a:ext cx="474859" cy="114374"/>
            </a:xfrm>
            <a:custGeom>
              <a:avLst/>
              <a:gdLst/>
              <a:ahLst/>
              <a:cxnLst/>
              <a:rect l="l" t="t" r="r" b="b"/>
              <a:pathLst>
                <a:path w="11870" h="2859" extrusionOk="0">
                  <a:moveTo>
                    <a:pt x="11835" y="0"/>
                  </a:moveTo>
                  <a:lnTo>
                    <a:pt x="35" y="1570"/>
                  </a:lnTo>
                  <a:lnTo>
                    <a:pt x="0" y="2858"/>
                  </a:lnTo>
                  <a:lnTo>
                    <a:pt x="11870" y="2616"/>
                  </a:lnTo>
                  <a:lnTo>
                    <a:pt x="118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6"/>
            <p:cNvSpPr/>
            <p:nvPr/>
          </p:nvSpPr>
          <p:spPr>
            <a:xfrm>
              <a:off x="2953414" y="2693854"/>
              <a:ext cx="167141" cy="109654"/>
            </a:xfrm>
            <a:custGeom>
              <a:avLst/>
              <a:gdLst/>
              <a:ahLst/>
              <a:cxnLst/>
              <a:rect l="l" t="t" r="r" b="b"/>
              <a:pathLst>
                <a:path w="4178" h="2741" extrusionOk="0">
                  <a:moveTo>
                    <a:pt x="1" y="1"/>
                  </a:moveTo>
                  <a:cubicBezTo>
                    <a:pt x="1257" y="2577"/>
                    <a:pt x="3468" y="2741"/>
                    <a:pt x="4009" y="2741"/>
                  </a:cubicBezTo>
                  <a:cubicBezTo>
                    <a:pt x="4088" y="2741"/>
                    <a:pt x="4132" y="2737"/>
                    <a:pt x="4132" y="2737"/>
                  </a:cubicBezTo>
                  <a:lnTo>
                    <a:pt x="4178" y="1986"/>
                  </a:lnTo>
                  <a:lnTo>
                    <a:pt x="4178" y="1986"/>
                  </a:lnTo>
                  <a:cubicBezTo>
                    <a:pt x="4036" y="2057"/>
                    <a:pt x="3876" y="2088"/>
                    <a:pt x="3702" y="2088"/>
                  </a:cubicBezTo>
                  <a:cubicBezTo>
                    <a:pt x="2285" y="2088"/>
                    <a:pt x="1" y="1"/>
                    <a:pt x="1" y="1"/>
                  </a:cubicBezTo>
                  <a:close/>
                </a:path>
              </a:pathLst>
            </a:custGeom>
            <a:solidFill>
              <a:srgbClr val="5C463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6"/>
            <p:cNvSpPr/>
            <p:nvPr/>
          </p:nvSpPr>
          <p:spPr>
            <a:xfrm>
              <a:off x="2966376" y="2589320"/>
              <a:ext cx="154459" cy="76250"/>
            </a:xfrm>
            <a:custGeom>
              <a:avLst/>
              <a:gdLst/>
              <a:ahLst/>
              <a:cxnLst/>
              <a:rect l="l" t="t" r="r" b="b"/>
              <a:pathLst>
                <a:path w="3861" h="1906" extrusionOk="0">
                  <a:moveTo>
                    <a:pt x="0" y="1"/>
                  </a:moveTo>
                  <a:lnTo>
                    <a:pt x="0" y="1"/>
                  </a:lnTo>
                  <a:cubicBezTo>
                    <a:pt x="1064" y="1651"/>
                    <a:pt x="2504" y="1906"/>
                    <a:pt x="3290" y="1906"/>
                  </a:cubicBezTo>
                  <a:cubicBezTo>
                    <a:pt x="3640" y="1906"/>
                    <a:pt x="3861" y="1855"/>
                    <a:pt x="3861" y="1855"/>
                  </a:cubicBezTo>
                  <a:lnTo>
                    <a:pt x="3829" y="1194"/>
                  </a:lnTo>
                  <a:cubicBezTo>
                    <a:pt x="3658" y="1310"/>
                    <a:pt x="3445" y="1359"/>
                    <a:pt x="3207" y="1359"/>
                  </a:cubicBezTo>
                  <a:cubicBezTo>
                    <a:pt x="1951" y="1359"/>
                    <a:pt x="0" y="1"/>
                    <a:pt x="0" y="1"/>
                  </a:cubicBezTo>
                  <a:close/>
                </a:path>
              </a:pathLst>
            </a:custGeom>
            <a:solidFill>
              <a:srgbClr val="5C463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6"/>
            <p:cNvSpPr/>
            <p:nvPr/>
          </p:nvSpPr>
          <p:spPr>
            <a:xfrm>
              <a:off x="2959255" y="2472825"/>
              <a:ext cx="139177" cy="68649"/>
            </a:xfrm>
            <a:custGeom>
              <a:avLst/>
              <a:gdLst/>
              <a:ahLst/>
              <a:cxnLst/>
              <a:rect l="l" t="t" r="r" b="b"/>
              <a:pathLst>
                <a:path w="3479" h="1716" extrusionOk="0">
                  <a:moveTo>
                    <a:pt x="1" y="0"/>
                  </a:moveTo>
                  <a:lnTo>
                    <a:pt x="1" y="0"/>
                  </a:lnTo>
                  <a:cubicBezTo>
                    <a:pt x="957" y="1486"/>
                    <a:pt x="2254" y="1715"/>
                    <a:pt x="2963" y="1715"/>
                  </a:cubicBezTo>
                  <a:cubicBezTo>
                    <a:pt x="3279" y="1715"/>
                    <a:pt x="3479" y="1670"/>
                    <a:pt x="3479" y="1670"/>
                  </a:cubicBezTo>
                  <a:lnTo>
                    <a:pt x="3450" y="1075"/>
                  </a:lnTo>
                  <a:cubicBezTo>
                    <a:pt x="3297" y="1180"/>
                    <a:pt x="3105" y="1223"/>
                    <a:pt x="2891" y="1223"/>
                  </a:cubicBezTo>
                  <a:cubicBezTo>
                    <a:pt x="1758" y="1223"/>
                    <a:pt x="1" y="1"/>
                    <a:pt x="1" y="0"/>
                  </a:cubicBezTo>
                  <a:close/>
                </a:path>
              </a:pathLst>
            </a:custGeom>
            <a:solidFill>
              <a:srgbClr val="5C463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6"/>
            <p:cNvSpPr/>
            <p:nvPr/>
          </p:nvSpPr>
          <p:spPr>
            <a:xfrm>
              <a:off x="2953654" y="2365531"/>
              <a:ext cx="139177" cy="68649"/>
            </a:xfrm>
            <a:custGeom>
              <a:avLst/>
              <a:gdLst/>
              <a:ahLst/>
              <a:cxnLst/>
              <a:rect l="l" t="t" r="r" b="b"/>
              <a:pathLst>
                <a:path w="3479" h="1716" extrusionOk="0">
                  <a:moveTo>
                    <a:pt x="1" y="0"/>
                  </a:moveTo>
                  <a:lnTo>
                    <a:pt x="1" y="0"/>
                  </a:lnTo>
                  <a:cubicBezTo>
                    <a:pt x="958" y="1486"/>
                    <a:pt x="2256" y="1715"/>
                    <a:pt x="2964" y="1715"/>
                  </a:cubicBezTo>
                  <a:cubicBezTo>
                    <a:pt x="3280" y="1715"/>
                    <a:pt x="3479" y="1670"/>
                    <a:pt x="3479" y="1670"/>
                  </a:cubicBezTo>
                  <a:lnTo>
                    <a:pt x="3450" y="1075"/>
                  </a:lnTo>
                  <a:cubicBezTo>
                    <a:pt x="3297" y="1179"/>
                    <a:pt x="3105" y="1223"/>
                    <a:pt x="2891" y="1223"/>
                  </a:cubicBezTo>
                  <a:cubicBezTo>
                    <a:pt x="1759" y="1223"/>
                    <a:pt x="1" y="0"/>
                    <a:pt x="1" y="0"/>
                  </a:cubicBezTo>
                  <a:close/>
                </a:path>
              </a:pathLst>
            </a:custGeom>
            <a:solidFill>
              <a:srgbClr val="5C463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6"/>
            <p:cNvSpPr/>
            <p:nvPr/>
          </p:nvSpPr>
          <p:spPr>
            <a:xfrm>
              <a:off x="1501916" y="2374612"/>
              <a:ext cx="1205991" cy="225428"/>
            </a:xfrm>
            <a:custGeom>
              <a:avLst/>
              <a:gdLst/>
              <a:ahLst/>
              <a:cxnLst/>
              <a:rect l="l" t="t" r="r" b="b"/>
              <a:pathLst>
                <a:path w="30146" h="5635" extrusionOk="0">
                  <a:moveTo>
                    <a:pt x="1" y="1"/>
                  </a:moveTo>
                  <a:lnTo>
                    <a:pt x="35" y="1812"/>
                  </a:lnTo>
                  <a:lnTo>
                    <a:pt x="29728" y="5634"/>
                  </a:lnTo>
                  <a:lnTo>
                    <a:pt x="30146" y="2737"/>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6"/>
            <p:cNvSpPr/>
            <p:nvPr/>
          </p:nvSpPr>
          <p:spPr>
            <a:xfrm>
              <a:off x="1440189" y="2344048"/>
              <a:ext cx="1310924" cy="156700"/>
            </a:xfrm>
            <a:custGeom>
              <a:avLst/>
              <a:gdLst/>
              <a:ahLst/>
              <a:cxnLst/>
              <a:rect l="l" t="t" r="r" b="b"/>
              <a:pathLst>
                <a:path w="32769" h="3917" extrusionOk="0">
                  <a:moveTo>
                    <a:pt x="47" y="0"/>
                  </a:moveTo>
                  <a:lnTo>
                    <a:pt x="1" y="858"/>
                  </a:lnTo>
                  <a:lnTo>
                    <a:pt x="32443" y="3916"/>
                  </a:lnTo>
                  <a:lnTo>
                    <a:pt x="32768" y="2254"/>
                  </a:lnTo>
                  <a:lnTo>
                    <a:pt x="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6"/>
            <p:cNvSpPr/>
            <p:nvPr/>
          </p:nvSpPr>
          <p:spPr>
            <a:xfrm>
              <a:off x="2498878" y="1950437"/>
              <a:ext cx="88451" cy="426693"/>
            </a:xfrm>
            <a:custGeom>
              <a:avLst/>
              <a:gdLst/>
              <a:ahLst/>
              <a:cxnLst/>
              <a:rect l="l" t="t" r="r" b="b"/>
              <a:pathLst>
                <a:path w="2211" h="10666" extrusionOk="0">
                  <a:moveTo>
                    <a:pt x="2007" y="0"/>
                  </a:moveTo>
                  <a:lnTo>
                    <a:pt x="1" y="10614"/>
                  </a:lnTo>
                  <a:lnTo>
                    <a:pt x="204" y="10666"/>
                  </a:lnTo>
                  <a:lnTo>
                    <a:pt x="2210" y="51"/>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6"/>
            <p:cNvSpPr/>
            <p:nvPr/>
          </p:nvSpPr>
          <p:spPr>
            <a:xfrm>
              <a:off x="2413028" y="1874707"/>
              <a:ext cx="88411" cy="426773"/>
            </a:xfrm>
            <a:custGeom>
              <a:avLst/>
              <a:gdLst/>
              <a:ahLst/>
              <a:cxnLst/>
              <a:rect l="l" t="t" r="r" b="b"/>
              <a:pathLst>
                <a:path w="2210" h="10668" extrusionOk="0">
                  <a:moveTo>
                    <a:pt x="2006" y="1"/>
                  </a:moveTo>
                  <a:lnTo>
                    <a:pt x="0" y="10616"/>
                  </a:lnTo>
                  <a:lnTo>
                    <a:pt x="204" y="10668"/>
                  </a:lnTo>
                  <a:lnTo>
                    <a:pt x="2210" y="5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6"/>
            <p:cNvSpPr/>
            <p:nvPr/>
          </p:nvSpPr>
          <p:spPr>
            <a:xfrm>
              <a:off x="1047701" y="2730298"/>
              <a:ext cx="28684" cy="85451"/>
            </a:xfrm>
            <a:custGeom>
              <a:avLst/>
              <a:gdLst/>
              <a:ahLst/>
              <a:cxnLst/>
              <a:rect l="l" t="t" r="r" b="b"/>
              <a:pathLst>
                <a:path w="717" h="2136" extrusionOk="0">
                  <a:moveTo>
                    <a:pt x="690" y="0"/>
                  </a:moveTo>
                  <a:lnTo>
                    <a:pt x="0" y="368"/>
                  </a:lnTo>
                  <a:cubicBezTo>
                    <a:pt x="92" y="1002"/>
                    <a:pt x="173" y="1581"/>
                    <a:pt x="241" y="2135"/>
                  </a:cubicBezTo>
                  <a:lnTo>
                    <a:pt x="717" y="2135"/>
                  </a:lnTo>
                  <a:cubicBezTo>
                    <a:pt x="699" y="1474"/>
                    <a:pt x="691" y="777"/>
                    <a:pt x="6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6"/>
            <p:cNvSpPr/>
            <p:nvPr/>
          </p:nvSpPr>
          <p:spPr>
            <a:xfrm>
              <a:off x="715100" y="1781175"/>
              <a:ext cx="607716" cy="978962"/>
            </a:xfrm>
            <a:custGeom>
              <a:avLst/>
              <a:gdLst/>
              <a:ahLst/>
              <a:cxnLst/>
              <a:rect l="l" t="t" r="r" b="b"/>
              <a:pathLst>
                <a:path w="15191" h="24471" extrusionOk="0">
                  <a:moveTo>
                    <a:pt x="9872" y="0"/>
                  </a:moveTo>
                  <a:cubicBezTo>
                    <a:pt x="3911" y="3146"/>
                    <a:pt x="1" y="21634"/>
                    <a:pt x="6967" y="24141"/>
                  </a:cubicBezTo>
                  <a:cubicBezTo>
                    <a:pt x="7592" y="24365"/>
                    <a:pt x="8135" y="24471"/>
                    <a:pt x="8607" y="24471"/>
                  </a:cubicBezTo>
                  <a:cubicBezTo>
                    <a:pt x="15191" y="24471"/>
                    <a:pt x="7647" y="3872"/>
                    <a:pt x="98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6"/>
            <p:cNvSpPr/>
            <p:nvPr/>
          </p:nvSpPr>
          <p:spPr>
            <a:xfrm>
              <a:off x="734622" y="2758302"/>
              <a:ext cx="2621768" cy="162180"/>
            </a:xfrm>
            <a:custGeom>
              <a:avLst/>
              <a:gdLst/>
              <a:ahLst/>
              <a:cxnLst/>
              <a:rect l="l" t="t" r="r" b="b"/>
              <a:pathLst>
                <a:path w="65536" h="4054" extrusionOk="0">
                  <a:moveTo>
                    <a:pt x="0" y="1"/>
                  </a:moveTo>
                  <a:lnTo>
                    <a:pt x="139" y="805"/>
                  </a:lnTo>
                  <a:cubicBezTo>
                    <a:pt x="2700" y="1545"/>
                    <a:pt x="5150" y="1801"/>
                    <a:pt x="7620" y="1801"/>
                  </a:cubicBezTo>
                  <a:cubicBezTo>
                    <a:pt x="10163" y="1801"/>
                    <a:pt x="12728" y="1529"/>
                    <a:pt x="15457" y="1234"/>
                  </a:cubicBezTo>
                  <a:cubicBezTo>
                    <a:pt x="21045" y="2346"/>
                    <a:pt x="22721" y="2718"/>
                    <a:pt x="25345" y="2718"/>
                  </a:cubicBezTo>
                  <a:cubicBezTo>
                    <a:pt x="27907" y="2718"/>
                    <a:pt x="31375" y="2364"/>
                    <a:pt x="40276" y="1999"/>
                  </a:cubicBezTo>
                  <a:cubicBezTo>
                    <a:pt x="49987" y="4053"/>
                    <a:pt x="56347" y="2468"/>
                    <a:pt x="65343" y="3834"/>
                  </a:cubicBezTo>
                  <a:lnTo>
                    <a:pt x="65535" y="2521"/>
                  </a:lnTo>
                  <a:lnTo>
                    <a:pt x="65535" y="2521"/>
                  </a:lnTo>
                  <a:cubicBezTo>
                    <a:pt x="63763" y="2569"/>
                    <a:pt x="62026" y="2595"/>
                    <a:pt x="60289" y="2595"/>
                  </a:cubicBezTo>
                  <a:cubicBezTo>
                    <a:pt x="54157" y="2595"/>
                    <a:pt x="48016" y="2263"/>
                    <a:pt x="40241" y="1354"/>
                  </a:cubicBezTo>
                  <a:cubicBezTo>
                    <a:pt x="32792" y="1828"/>
                    <a:pt x="29223" y="2261"/>
                    <a:pt x="26290" y="2261"/>
                  </a:cubicBezTo>
                  <a:cubicBezTo>
                    <a:pt x="23247" y="2261"/>
                    <a:pt x="20889" y="1795"/>
                    <a:pt x="15595" y="429"/>
                  </a:cubicBezTo>
                  <a:cubicBezTo>
                    <a:pt x="12460" y="728"/>
                    <a:pt x="9700" y="1302"/>
                    <a:pt x="6822" y="1302"/>
                  </a:cubicBezTo>
                  <a:cubicBezTo>
                    <a:pt x="4681" y="1302"/>
                    <a:pt x="2475" y="984"/>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6"/>
            <p:cNvSpPr/>
            <p:nvPr/>
          </p:nvSpPr>
          <p:spPr>
            <a:xfrm>
              <a:off x="1485554" y="3021456"/>
              <a:ext cx="25363" cy="30684"/>
            </a:xfrm>
            <a:custGeom>
              <a:avLst/>
              <a:gdLst/>
              <a:ahLst/>
              <a:cxnLst/>
              <a:rect l="l" t="t" r="r" b="b"/>
              <a:pathLst>
                <a:path w="634" h="767" extrusionOk="0">
                  <a:moveTo>
                    <a:pt x="313" y="21"/>
                  </a:moveTo>
                  <a:cubicBezTo>
                    <a:pt x="463" y="21"/>
                    <a:pt x="582" y="183"/>
                    <a:pt x="582" y="383"/>
                  </a:cubicBezTo>
                  <a:cubicBezTo>
                    <a:pt x="582" y="583"/>
                    <a:pt x="463" y="745"/>
                    <a:pt x="313" y="745"/>
                  </a:cubicBezTo>
                  <a:cubicBezTo>
                    <a:pt x="164" y="745"/>
                    <a:pt x="43" y="583"/>
                    <a:pt x="43" y="383"/>
                  </a:cubicBezTo>
                  <a:cubicBezTo>
                    <a:pt x="43" y="184"/>
                    <a:pt x="164" y="21"/>
                    <a:pt x="313" y="21"/>
                  </a:cubicBezTo>
                  <a:close/>
                  <a:moveTo>
                    <a:pt x="317" y="0"/>
                  </a:moveTo>
                  <a:cubicBezTo>
                    <a:pt x="142" y="0"/>
                    <a:pt x="0" y="173"/>
                    <a:pt x="0" y="383"/>
                  </a:cubicBezTo>
                  <a:cubicBezTo>
                    <a:pt x="0" y="594"/>
                    <a:pt x="143" y="767"/>
                    <a:pt x="317" y="767"/>
                  </a:cubicBezTo>
                  <a:cubicBezTo>
                    <a:pt x="491" y="767"/>
                    <a:pt x="634" y="594"/>
                    <a:pt x="634" y="383"/>
                  </a:cubicBezTo>
                  <a:cubicBezTo>
                    <a:pt x="634" y="173"/>
                    <a:pt x="492" y="0"/>
                    <a:pt x="317" y="0"/>
                  </a:cubicBezTo>
                  <a:close/>
                </a:path>
              </a:pathLst>
            </a:custGeom>
            <a:solidFill>
              <a:srgbClr val="A3D3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6"/>
            <p:cNvSpPr/>
            <p:nvPr/>
          </p:nvSpPr>
          <p:spPr>
            <a:xfrm>
              <a:off x="1490395" y="3028657"/>
              <a:ext cx="6521" cy="9601"/>
            </a:xfrm>
            <a:custGeom>
              <a:avLst/>
              <a:gdLst/>
              <a:ahLst/>
              <a:cxnLst/>
              <a:rect l="l" t="t" r="r" b="b"/>
              <a:pathLst>
                <a:path w="163" h="240" extrusionOk="0">
                  <a:moveTo>
                    <a:pt x="102" y="1"/>
                  </a:moveTo>
                  <a:cubicBezTo>
                    <a:pt x="70" y="1"/>
                    <a:pt x="35" y="40"/>
                    <a:pt x="19" y="97"/>
                  </a:cubicBezTo>
                  <a:cubicBezTo>
                    <a:pt x="0" y="160"/>
                    <a:pt x="13" y="225"/>
                    <a:pt x="47" y="237"/>
                  </a:cubicBezTo>
                  <a:cubicBezTo>
                    <a:pt x="51" y="239"/>
                    <a:pt x="56" y="240"/>
                    <a:pt x="60" y="240"/>
                  </a:cubicBezTo>
                  <a:cubicBezTo>
                    <a:pt x="92" y="240"/>
                    <a:pt x="127" y="201"/>
                    <a:pt x="144" y="144"/>
                  </a:cubicBezTo>
                  <a:cubicBezTo>
                    <a:pt x="162" y="79"/>
                    <a:pt x="150" y="17"/>
                    <a:pt x="115" y="3"/>
                  </a:cubicBezTo>
                  <a:cubicBezTo>
                    <a:pt x="111" y="1"/>
                    <a:pt x="107" y="1"/>
                    <a:pt x="102" y="1"/>
                  </a:cubicBezTo>
                  <a:close/>
                </a:path>
              </a:pathLst>
            </a:custGeom>
            <a:solidFill>
              <a:srgbClr val="A3D3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6"/>
            <p:cNvSpPr/>
            <p:nvPr/>
          </p:nvSpPr>
          <p:spPr>
            <a:xfrm>
              <a:off x="1478834" y="2960728"/>
              <a:ext cx="19322" cy="23363"/>
            </a:xfrm>
            <a:custGeom>
              <a:avLst/>
              <a:gdLst/>
              <a:ahLst/>
              <a:cxnLst/>
              <a:rect l="l" t="t" r="r" b="b"/>
              <a:pathLst>
                <a:path w="483" h="584" extrusionOk="0">
                  <a:moveTo>
                    <a:pt x="239" y="17"/>
                  </a:moveTo>
                  <a:cubicBezTo>
                    <a:pt x="351" y="17"/>
                    <a:pt x="443" y="140"/>
                    <a:pt x="443" y="291"/>
                  </a:cubicBezTo>
                  <a:cubicBezTo>
                    <a:pt x="443" y="443"/>
                    <a:pt x="351" y="567"/>
                    <a:pt x="239" y="567"/>
                  </a:cubicBezTo>
                  <a:cubicBezTo>
                    <a:pt x="125" y="567"/>
                    <a:pt x="34" y="443"/>
                    <a:pt x="34" y="291"/>
                  </a:cubicBezTo>
                  <a:cubicBezTo>
                    <a:pt x="34" y="140"/>
                    <a:pt x="125" y="17"/>
                    <a:pt x="239" y="17"/>
                  </a:cubicBezTo>
                  <a:close/>
                  <a:moveTo>
                    <a:pt x="241" y="0"/>
                  </a:moveTo>
                  <a:cubicBezTo>
                    <a:pt x="109" y="0"/>
                    <a:pt x="1" y="130"/>
                    <a:pt x="1" y="291"/>
                  </a:cubicBezTo>
                  <a:cubicBezTo>
                    <a:pt x="1" y="452"/>
                    <a:pt x="109" y="583"/>
                    <a:pt x="241" y="583"/>
                  </a:cubicBezTo>
                  <a:cubicBezTo>
                    <a:pt x="373" y="583"/>
                    <a:pt x="482" y="452"/>
                    <a:pt x="482" y="291"/>
                  </a:cubicBezTo>
                  <a:cubicBezTo>
                    <a:pt x="482" y="130"/>
                    <a:pt x="375" y="0"/>
                    <a:pt x="241" y="0"/>
                  </a:cubicBezTo>
                  <a:close/>
                </a:path>
              </a:pathLst>
            </a:custGeom>
            <a:solidFill>
              <a:srgbClr val="A3D3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6"/>
            <p:cNvSpPr/>
            <p:nvPr/>
          </p:nvSpPr>
          <p:spPr>
            <a:xfrm>
              <a:off x="1482474" y="2966209"/>
              <a:ext cx="5001" cy="7321"/>
            </a:xfrm>
            <a:custGeom>
              <a:avLst/>
              <a:gdLst/>
              <a:ahLst/>
              <a:cxnLst/>
              <a:rect l="l" t="t" r="r" b="b"/>
              <a:pathLst>
                <a:path w="125" h="183" extrusionOk="0">
                  <a:moveTo>
                    <a:pt x="79" y="1"/>
                  </a:moveTo>
                  <a:cubicBezTo>
                    <a:pt x="55" y="1"/>
                    <a:pt x="27" y="30"/>
                    <a:pt x="15" y="75"/>
                  </a:cubicBezTo>
                  <a:cubicBezTo>
                    <a:pt x="0" y="124"/>
                    <a:pt x="11" y="172"/>
                    <a:pt x="37" y="181"/>
                  </a:cubicBezTo>
                  <a:cubicBezTo>
                    <a:pt x="41" y="182"/>
                    <a:pt x="44" y="183"/>
                    <a:pt x="47" y="183"/>
                  </a:cubicBezTo>
                  <a:cubicBezTo>
                    <a:pt x="71" y="183"/>
                    <a:pt x="98" y="153"/>
                    <a:pt x="110" y="110"/>
                  </a:cubicBezTo>
                  <a:cubicBezTo>
                    <a:pt x="125" y="60"/>
                    <a:pt x="114" y="13"/>
                    <a:pt x="89" y="3"/>
                  </a:cubicBezTo>
                  <a:cubicBezTo>
                    <a:pt x="86" y="2"/>
                    <a:pt x="83" y="1"/>
                    <a:pt x="79" y="1"/>
                  </a:cubicBezTo>
                  <a:close/>
                </a:path>
              </a:pathLst>
            </a:custGeom>
            <a:solidFill>
              <a:srgbClr val="A3D3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6"/>
            <p:cNvSpPr/>
            <p:nvPr/>
          </p:nvSpPr>
          <p:spPr>
            <a:xfrm>
              <a:off x="1436148" y="2918883"/>
              <a:ext cx="19282" cy="23363"/>
            </a:xfrm>
            <a:custGeom>
              <a:avLst/>
              <a:gdLst/>
              <a:ahLst/>
              <a:cxnLst/>
              <a:rect l="l" t="t" r="r" b="b"/>
              <a:pathLst>
                <a:path w="482" h="584" extrusionOk="0">
                  <a:moveTo>
                    <a:pt x="237" y="16"/>
                  </a:moveTo>
                  <a:cubicBezTo>
                    <a:pt x="351" y="16"/>
                    <a:pt x="442" y="139"/>
                    <a:pt x="442" y="291"/>
                  </a:cubicBezTo>
                  <a:cubicBezTo>
                    <a:pt x="442" y="443"/>
                    <a:pt x="351" y="567"/>
                    <a:pt x="237" y="567"/>
                  </a:cubicBezTo>
                  <a:cubicBezTo>
                    <a:pt x="124" y="567"/>
                    <a:pt x="33" y="443"/>
                    <a:pt x="33" y="291"/>
                  </a:cubicBezTo>
                  <a:cubicBezTo>
                    <a:pt x="33" y="139"/>
                    <a:pt x="125" y="16"/>
                    <a:pt x="237" y="16"/>
                  </a:cubicBezTo>
                  <a:close/>
                  <a:moveTo>
                    <a:pt x="241" y="0"/>
                  </a:moveTo>
                  <a:cubicBezTo>
                    <a:pt x="108" y="0"/>
                    <a:pt x="1" y="131"/>
                    <a:pt x="1" y="291"/>
                  </a:cubicBezTo>
                  <a:cubicBezTo>
                    <a:pt x="1" y="452"/>
                    <a:pt x="108" y="583"/>
                    <a:pt x="241" y="583"/>
                  </a:cubicBezTo>
                  <a:cubicBezTo>
                    <a:pt x="373" y="583"/>
                    <a:pt x="481" y="452"/>
                    <a:pt x="481" y="291"/>
                  </a:cubicBezTo>
                  <a:cubicBezTo>
                    <a:pt x="481" y="130"/>
                    <a:pt x="374" y="0"/>
                    <a:pt x="241" y="0"/>
                  </a:cubicBezTo>
                  <a:close/>
                </a:path>
              </a:pathLst>
            </a:custGeom>
            <a:solidFill>
              <a:srgbClr val="A3D3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6"/>
            <p:cNvSpPr/>
            <p:nvPr/>
          </p:nvSpPr>
          <p:spPr>
            <a:xfrm>
              <a:off x="1439789" y="2924364"/>
              <a:ext cx="4961" cy="7321"/>
            </a:xfrm>
            <a:custGeom>
              <a:avLst/>
              <a:gdLst/>
              <a:ahLst/>
              <a:cxnLst/>
              <a:rect l="l" t="t" r="r" b="b"/>
              <a:pathLst>
                <a:path w="124" h="183" extrusionOk="0">
                  <a:moveTo>
                    <a:pt x="79" y="1"/>
                  </a:moveTo>
                  <a:cubicBezTo>
                    <a:pt x="55" y="1"/>
                    <a:pt x="28" y="30"/>
                    <a:pt x="15" y="75"/>
                  </a:cubicBezTo>
                  <a:cubicBezTo>
                    <a:pt x="0" y="124"/>
                    <a:pt x="11" y="171"/>
                    <a:pt x="36" y="181"/>
                  </a:cubicBezTo>
                  <a:cubicBezTo>
                    <a:pt x="39" y="182"/>
                    <a:pt x="42" y="182"/>
                    <a:pt x="46" y="182"/>
                  </a:cubicBezTo>
                  <a:cubicBezTo>
                    <a:pt x="70" y="182"/>
                    <a:pt x="98" y="153"/>
                    <a:pt x="110" y="109"/>
                  </a:cubicBezTo>
                  <a:cubicBezTo>
                    <a:pt x="123" y="60"/>
                    <a:pt x="114" y="13"/>
                    <a:pt x="88" y="2"/>
                  </a:cubicBezTo>
                  <a:cubicBezTo>
                    <a:pt x="85" y="1"/>
                    <a:pt x="82" y="1"/>
                    <a:pt x="79" y="1"/>
                  </a:cubicBezTo>
                  <a:close/>
                </a:path>
              </a:pathLst>
            </a:custGeom>
            <a:solidFill>
              <a:srgbClr val="A3D3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6"/>
            <p:cNvSpPr/>
            <p:nvPr/>
          </p:nvSpPr>
          <p:spPr>
            <a:xfrm>
              <a:off x="1460271" y="2863596"/>
              <a:ext cx="19282" cy="23363"/>
            </a:xfrm>
            <a:custGeom>
              <a:avLst/>
              <a:gdLst/>
              <a:ahLst/>
              <a:cxnLst/>
              <a:rect l="l" t="t" r="r" b="b"/>
              <a:pathLst>
                <a:path w="482" h="584" extrusionOk="0">
                  <a:moveTo>
                    <a:pt x="238" y="16"/>
                  </a:moveTo>
                  <a:cubicBezTo>
                    <a:pt x="352" y="16"/>
                    <a:pt x="443" y="139"/>
                    <a:pt x="443" y="292"/>
                  </a:cubicBezTo>
                  <a:cubicBezTo>
                    <a:pt x="443" y="444"/>
                    <a:pt x="352" y="567"/>
                    <a:pt x="238" y="567"/>
                  </a:cubicBezTo>
                  <a:cubicBezTo>
                    <a:pt x="124" y="567"/>
                    <a:pt x="33" y="443"/>
                    <a:pt x="33" y="292"/>
                  </a:cubicBezTo>
                  <a:cubicBezTo>
                    <a:pt x="33" y="141"/>
                    <a:pt x="124" y="16"/>
                    <a:pt x="238" y="16"/>
                  </a:cubicBezTo>
                  <a:close/>
                  <a:moveTo>
                    <a:pt x="242" y="0"/>
                  </a:moveTo>
                  <a:cubicBezTo>
                    <a:pt x="108" y="0"/>
                    <a:pt x="0" y="130"/>
                    <a:pt x="0" y="292"/>
                  </a:cubicBezTo>
                  <a:cubicBezTo>
                    <a:pt x="0" y="453"/>
                    <a:pt x="108" y="583"/>
                    <a:pt x="242" y="583"/>
                  </a:cubicBezTo>
                  <a:cubicBezTo>
                    <a:pt x="374" y="583"/>
                    <a:pt x="482" y="453"/>
                    <a:pt x="482" y="292"/>
                  </a:cubicBezTo>
                  <a:cubicBezTo>
                    <a:pt x="482" y="131"/>
                    <a:pt x="374" y="0"/>
                    <a:pt x="242" y="0"/>
                  </a:cubicBezTo>
                  <a:close/>
                </a:path>
              </a:pathLst>
            </a:custGeom>
            <a:solidFill>
              <a:srgbClr val="A3D3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6"/>
            <p:cNvSpPr/>
            <p:nvPr/>
          </p:nvSpPr>
          <p:spPr>
            <a:xfrm>
              <a:off x="1463952" y="2869116"/>
              <a:ext cx="4961" cy="7321"/>
            </a:xfrm>
            <a:custGeom>
              <a:avLst/>
              <a:gdLst/>
              <a:ahLst/>
              <a:cxnLst/>
              <a:rect l="l" t="t" r="r" b="b"/>
              <a:pathLst>
                <a:path w="124" h="183" extrusionOk="0">
                  <a:moveTo>
                    <a:pt x="77" y="1"/>
                  </a:moveTo>
                  <a:cubicBezTo>
                    <a:pt x="53" y="1"/>
                    <a:pt x="27" y="31"/>
                    <a:pt x="14" y="74"/>
                  </a:cubicBezTo>
                  <a:cubicBezTo>
                    <a:pt x="0" y="123"/>
                    <a:pt x="9" y="170"/>
                    <a:pt x="36" y="181"/>
                  </a:cubicBezTo>
                  <a:cubicBezTo>
                    <a:pt x="39" y="182"/>
                    <a:pt x="42" y="182"/>
                    <a:pt x="45" y="182"/>
                  </a:cubicBezTo>
                  <a:cubicBezTo>
                    <a:pt x="70" y="182"/>
                    <a:pt x="97" y="152"/>
                    <a:pt x="109" y="108"/>
                  </a:cubicBezTo>
                  <a:cubicBezTo>
                    <a:pt x="123" y="60"/>
                    <a:pt x="114" y="12"/>
                    <a:pt x="87" y="3"/>
                  </a:cubicBezTo>
                  <a:cubicBezTo>
                    <a:pt x="84" y="1"/>
                    <a:pt x="81" y="1"/>
                    <a:pt x="77" y="1"/>
                  </a:cubicBezTo>
                  <a:close/>
                </a:path>
              </a:pathLst>
            </a:custGeom>
            <a:solidFill>
              <a:srgbClr val="A3D3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6"/>
            <p:cNvSpPr/>
            <p:nvPr/>
          </p:nvSpPr>
          <p:spPr>
            <a:xfrm>
              <a:off x="938607" y="1781175"/>
              <a:ext cx="384208" cy="978962"/>
            </a:xfrm>
            <a:custGeom>
              <a:avLst/>
              <a:gdLst/>
              <a:ahLst/>
              <a:cxnLst/>
              <a:rect l="l" t="t" r="r" b="b"/>
              <a:pathLst>
                <a:path w="9604" h="24471" extrusionOk="0">
                  <a:moveTo>
                    <a:pt x="4285" y="0"/>
                  </a:moveTo>
                  <a:lnTo>
                    <a:pt x="4285" y="0"/>
                  </a:lnTo>
                  <a:cubicBezTo>
                    <a:pt x="4244" y="22"/>
                    <a:pt x="4202" y="47"/>
                    <a:pt x="4162" y="72"/>
                  </a:cubicBezTo>
                  <a:cubicBezTo>
                    <a:pt x="1323" y="6795"/>
                    <a:pt x="6325" y="23058"/>
                    <a:pt x="0" y="23324"/>
                  </a:cubicBezTo>
                  <a:cubicBezTo>
                    <a:pt x="405" y="23681"/>
                    <a:pt x="873" y="23958"/>
                    <a:pt x="1380" y="24141"/>
                  </a:cubicBezTo>
                  <a:cubicBezTo>
                    <a:pt x="2005" y="24365"/>
                    <a:pt x="2548" y="24471"/>
                    <a:pt x="3020" y="24471"/>
                  </a:cubicBezTo>
                  <a:cubicBezTo>
                    <a:pt x="9604" y="24471"/>
                    <a:pt x="2060" y="3872"/>
                    <a:pt x="4285" y="0"/>
                  </a:cubicBezTo>
                  <a:close/>
                </a:path>
              </a:pathLst>
            </a:custGeom>
            <a:solidFill>
              <a:srgbClr val="5C463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6"/>
            <p:cNvSpPr/>
            <p:nvPr/>
          </p:nvSpPr>
          <p:spPr>
            <a:xfrm>
              <a:off x="939808" y="2484586"/>
              <a:ext cx="167181" cy="109654"/>
            </a:xfrm>
            <a:custGeom>
              <a:avLst/>
              <a:gdLst/>
              <a:ahLst/>
              <a:cxnLst/>
              <a:rect l="l" t="t" r="r" b="b"/>
              <a:pathLst>
                <a:path w="4179" h="2741" extrusionOk="0">
                  <a:moveTo>
                    <a:pt x="0" y="1"/>
                  </a:moveTo>
                  <a:cubicBezTo>
                    <a:pt x="1256" y="2577"/>
                    <a:pt x="3467" y="2741"/>
                    <a:pt x="4008" y="2741"/>
                  </a:cubicBezTo>
                  <a:cubicBezTo>
                    <a:pt x="4087" y="2741"/>
                    <a:pt x="4131" y="2737"/>
                    <a:pt x="4131" y="2737"/>
                  </a:cubicBezTo>
                  <a:lnTo>
                    <a:pt x="4178" y="1986"/>
                  </a:lnTo>
                  <a:lnTo>
                    <a:pt x="4178" y="1986"/>
                  </a:lnTo>
                  <a:cubicBezTo>
                    <a:pt x="4036" y="2057"/>
                    <a:pt x="3876" y="2088"/>
                    <a:pt x="3702" y="2088"/>
                  </a:cubicBezTo>
                  <a:cubicBezTo>
                    <a:pt x="2284" y="2088"/>
                    <a:pt x="0" y="1"/>
                    <a:pt x="0" y="1"/>
                  </a:cubicBezTo>
                  <a:close/>
                </a:path>
              </a:pathLst>
            </a:custGeom>
            <a:solidFill>
              <a:srgbClr val="5C463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6"/>
            <p:cNvSpPr/>
            <p:nvPr/>
          </p:nvSpPr>
          <p:spPr>
            <a:xfrm>
              <a:off x="952769" y="2380053"/>
              <a:ext cx="154419" cy="76210"/>
            </a:xfrm>
            <a:custGeom>
              <a:avLst/>
              <a:gdLst/>
              <a:ahLst/>
              <a:cxnLst/>
              <a:rect l="l" t="t" r="r" b="b"/>
              <a:pathLst>
                <a:path w="3860" h="1905" extrusionOk="0">
                  <a:moveTo>
                    <a:pt x="0" y="1"/>
                  </a:moveTo>
                  <a:lnTo>
                    <a:pt x="0" y="1"/>
                  </a:lnTo>
                  <a:cubicBezTo>
                    <a:pt x="1062" y="1650"/>
                    <a:pt x="2501" y="1905"/>
                    <a:pt x="3288" y="1905"/>
                  </a:cubicBezTo>
                  <a:cubicBezTo>
                    <a:pt x="3639" y="1905"/>
                    <a:pt x="3860" y="1854"/>
                    <a:pt x="3860" y="1854"/>
                  </a:cubicBezTo>
                  <a:lnTo>
                    <a:pt x="3829" y="1194"/>
                  </a:lnTo>
                  <a:cubicBezTo>
                    <a:pt x="3658" y="1310"/>
                    <a:pt x="3445" y="1359"/>
                    <a:pt x="3207" y="1359"/>
                  </a:cubicBezTo>
                  <a:cubicBezTo>
                    <a:pt x="1950" y="1359"/>
                    <a:pt x="1" y="1"/>
                    <a:pt x="0" y="1"/>
                  </a:cubicBezTo>
                  <a:close/>
                </a:path>
              </a:pathLst>
            </a:custGeom>
            <a:solidFill>
              <a:srgbClr val="5C463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6"/>
            <p:cNvSpPr/>
            <p:nvPr/>
          </p:nvSpPr>
          <p:spPr>
            <a:xfrm>
              <a:off x="945648" y="2263558"/>
              <a:ext cx="139137" cy="68649"/>
            </a:xfrm>
            <a:custGeom>
              <a:avLst/>
              <a:gdLst/>
              <a:ahLst/>
              <a:cxnLst/>
              <a:rect l="l" t="t" r="r" b="b"/>
              <a:pathLst>
                <a:path w="3478" h="1716" extrusionOk="0">
                  <a:moveTo>
                    <a:pt x="0" y="0"/>
                  </a:moveTo>
                  <a:cubicBezTo>
                    <a:pt x="957" y="1486"/>
                    <a:pt x="2254" y="1715"/>
                    <a:pt x="2962" y="1715"/>
                  </a:cubicBezTo>
                  <a:cubicBezTo>
                    <a:pt x="3279" y="1715"/>
                    <a:pt x="3478" y="1670"/>
                    <a:pt x="3478" y="1670"/>
                  </a:cubicBezTo>
                  <a:lnTo>
                    <a:pt x="3449" y="1075"/>
                  </a:lnTo>
                  <a:cubicBezTo>
                    <a:pt x="3296" y="1179"/>
                    <a:pt x="3104" y="1223"/>
                    <a:pt x="2890" y="1223"/>
                  </a:cubicBezTo>
                  <a:cubicBezTo>
                    <a:pt x="1757" y="1223"/>
                    <a:pt x="0" y="1"/>
                    <a:pt x="0" y="0"/>
                  </a:cubicBezTo>
                  <a:close/>
                </a:path>
              </a:pathLst>
            </a:custGeom>
            <a:solidFill>
              <a:srgbClr val="5C463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6"/>
            <p:cNvSpPr/>
            <p:nvPr/>
          </p:nvSpPr>
          <p:spPr>
            <a:xfrm>
              <a:off x="940048" y="2156264"/>
              <a:ext cx="139177" cy="68649"/>
            </a:xfrm>
            <a:custGeom>
              <a:avLst/>
              <a:gdLst/>
              <a:ahLst/>
              <a:cxnLst/>
              <a:rect l="l" t="t" r="r" b="b"/>
              <a:pathLst>
                <a:path w="3479" h="1716" extrusionOk="0">
                  <a:moveTo>
                    <a:pt x="1" y="0"/>
                  </a:moveTo>
                  <a:lnTo>
                    <a:pt x="1" y="0"/>
                  </a:lnTo>
                  <a:cubicBezTo>
                    <a:pt x="957" y="1486"/>
                    <a:pt x="2254" y="1715"/>
                    <a:pt x="2963" y="1715"/>
                  </a:cubicBezTo>
                  <a:cubicBezTo>
                    <a:pt x="3279" y="1715"/>
                    <a:pt x="3479" y="1669"/>
                    <a:pt x="3479" y="1669"/>
                  </a:cubicBezTo>
                  <a:lnTo>
                    <a:pt x="3450" y="1075"/>
                  </a:lnTo>
                  <a:cubicBezTo>
                    <a:pt x="3297" y="1179"/>
                    <a:pt x="3105" y="1223"/>
                    <a:pt x="2891" y="1223"/>
                  </a:cubicBezTo>
                  <a:cubicBezTo>
                    <a:pt x="1758" y="1223"/>
                    <a:pt x="1" y="0"/>
                    <a:pt x="1" y="0"/>
                  </a:cubicBezTo>
                  <a:close/>
                </a:path>
              </a:pathLst>
            </a:custGeom>
            <a:solidFill>
              <a:srgbClr val="5C463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47"/>
          <p:cNvSpPr txBox="1">
            <a:spLocks noGrp="1"/>
          </p:cNvSpPr>
          <p:nvPr>
            <p:ph type="title"/>
          </p:nvPr>
        </p:nvSpPr>
        <p:spPr>
          <a:xfrm>
            <a:off x="1119275" y="1989125"/>
            <a:ext cx="2066400" cy="37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Earthquakes</a:t>
            </a:r>
            <a:endParaRPr/>
          </a:p>
        </p:txBody>
      </p:sp>
      <p:sp>
        <p:nvSpPr>
          <p:cNvPr id="853" name="Google Shape;853;p47"/>
          <p:cNvSpPr txBox="1">
            <a:spLocks noGrp="1"/>
          </p:cNvSpPr>
          <p:nvPr>
            <p:ph type="title" idx="2"/>
          </p:nvPr>
        </p:nvSpPr>
        <p:spPr>
          <a:xfrm>
            <a:off x="3538797" y="1989125"/>
            <a:ext cx="2066400" cy="37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Hurricanes</a:t>
            </a:r>
            <a:endParaRPr/>
          </a:p>
        </p:txBody>
      </p:sp>
      <p:sp>
        <p:nvSpPr>
          <p:cNvPr id="854" name="Google Shape;854;p47"/>
          <p:cNvSpPr txBox="1">
            <a:spLocks noGrp="1"/>
          </p:cNvSpPr>
          <p:nvPr>
            <p:ph type="title" idx="4"/>
          </p:nvPr>
        </p:nvSpPr>
        <p:spPr>
          <a:xfrm>
            <a:off x="1119275" y="3767275"/>
            <a:ext cx="2066400" cy="37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Avalanches</a:t>
            </a:r>
            <a:endParaRPr/>
          </a:p>
        </p:txBody>
      </p:sp>
      <p:sp>
        <p:nvSpPr>
          <p:cNvPr id="855" name="Google Shape;855;p47"/>
          <p:cNvSpPr txBox="1">
            <a:spLocks noGrp="1"/>
          </p:cNvSpPr>
          <p:nvPr>
            <p:ph type="title" idx="6"/>
          </p:nvPr>
        </p:nvSpPr>
        <p:spPr>
          <a:xfrm>
            <a:off x="3848510" y="3767275"/>
            <a:ext cx="2066400" cy="37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Wildfires</a:t>
            </a:r>
            <a:endParaRPr/>
          </a:p>
        </p:txBody>
      </p:sp>
      <p:sp>
        <p:nvSpPr>
          <p:cNvPr id="856" name="Google Shape;856;p47"/>
          <p:cNvSpPr txBox="1">
            <a:spLocks noGrp="1"/>
          </p:cNvSpPr>
          <p:nvPr>
            <p:ph type="title" idx="15"/>
          </p:nvPr>
        </p:nvSpPr>
        <p:spPr>
          <a:xfrm>
            <a:off x="720000" y="535000"/>
            <a:ext cx="7704000" cy="48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Types of Disasters</a:t>
            </a:r>
            <a:endParaRPr/>
          </a:p>
        </p:txBody>
      </p:sp>
      <p:sp>
        <p:nvSpPr>
          <p:cNvPr id="857" name="Google Shape;857;p47"/>
          <p:cNvSpPr txBox="1">
            <a:spLocks noGrp="1"/>
          </p:cNvSpPr>
          <p:nvPr>
            <p:ph type="title" idx="8"/>
          </p:nvPr>
        </p:nvSpPr>
        <p:spPr>
          <a:xfrm>
            <a:off x="5958326" y="1989125"/>
            <a:ext cx="2066400" cy="37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Volcano Eruptions</a:t>
            </a:r>
            <a:endParaRPr/>
          </a:p>
        </p:txBody>
      </p:sp>
      <p:sp>
        <p:nvSpPr>
          <p:cNvPr id="858" name="Google Shape;858;p47"/>
          <p:cNvSpPr txBox="1">
            <a:spLocks noGrp="1"/>
          </p:cNvSpPr>
          <p:nvPr>
            <p:ph type="title" idx="13"/>
          </p:nvPr>
        </p:nvSpPr>
        <p:spPr>
          <a:xfrm>
            <a:off x="5958327" y="3767275"/>
            <a:ext cx="2066400" cy="37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Tornadoes</a:t>
            </a:r>
            <a:endParaRPr/>
          </a:p>
        </p:txBody>
      </p:sp>
      <p:sp>
        <p:nvSpPr>
          <p:cNvPr id="859" name="Google Shape;859;p47"/>
          <p:cNvSpPr/>
          <p:nvPr/>
        </p:nvSpPr>
        <p:spPr>
          <a:xfrm>
            <a:off x="1738700" y="1213351"/>
            <a:ext cx="827545" cy="699571"/>
          </a:xfrm>
          <a:custGeom>
            <a:avLst/>
            <a:gdLst/>
            <a:ahLst/>
            <a:cxnLst/>
            <a:rect l="l" t="t" r="r" b="b"/>
            <a:pathLst>
              <a:path w="50568" h="42748" extrusionOk="0">
                <a:moveTo>
                  <a:pt x="27109" y="0"/>
                </a:moveTo>
                <a:cubicBezTo>
                  <a:pt x="15543" y="0"/>
                  <a:pt x="2139" y="7981"/>
                  <a:pt x="1121" y="19342"/>
                </a:cubicBezTo>
                <a:cubicBezTo>
                  <a:pt x="1" y="31836"/>
                  <a:pt x="13546" y="42748"/>
                  <a:pt x="25759" y="42748"/>
                </a:cubicBezTo>
                <a:cubicBezTo>
                  <a:pt x="27007" y="42748"/>
                  <a:pt x="28240" y="42634"/>
                  <a:pt x="29442" y="42396"/>
                </a:cubicBezTo>
                <a:cubicBezTo>
                  <a:pt x="43089" y="39699"/>
                  <a:pt x="50568" y="18432"/>
                  <a:pt x="40766" y="5824"/>
                </a:cubicBezTo>
                <a:cubicBezTo>
                  <a:pt x="37622" y="1780"/>
                  <a:pt x="32570" y="0"/>
                  <a:pt x="271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7"/>
          <p:cNvSpPr/>
          <p:nvPr/>
        </p:nvSpPr>
        <p:spPr>
          <a:xfrm>
            <a:off x="1738700" y="2991514"/>
            <a:ext cx="827545" cy="699571"/>
          </a:xfrm>
          <a:custGeom>
            <a:avLst/>
            <a:gdLst/>
            <a:ahLst/>
            <a:cxnLst/>
            <a:rect l="l" t="t" r="r" b="b"/>
            <a:pathLst>
              <a:path w="50568" h="42748" extrusionOk="0">
                <a:moveTo>
                  <a:pt x="27109" y="0"/>
                </a:moveTo>
                <a:cubicBezTo>
                  <a:pt x="15543" y="0"/>
                  <a:pt x="2139" y="7981"/>
                  <a:pt x="1121" y="19342"/>
                </a:cubicBezTo>
                <a:cubicBezTo>
                  <a:pt x="1" y="31836"/>
                  <a:pt x="13546" y="42748"/>
                  <a:pt x="25759" y="42748"/>
                </a:cubicBezTo>
                <a:cubicBezTo>
                  <a:pt x="27007" y="42748"/>
                  <a:pt x="28240" y="42634"/>
                  <a:pt x="29442" y="42396"/>
                </a:cubicBezTo>
                <a:cubicBezTo>
                  <a:pt x="43089" y="39699"/>
                  <a:pt x="50568" y="18432"/>
                  <a:pt x="40766" y="5824"/>
                </a:cubicBezTo>
                <a:cubicBezTo>
                  <a:pt x="37622" y="1780"/>
                  <a:pt x="32570" y="0"/>
                  <a:pt x="271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7"/>
          <p:cNvSpPr/>
          <p:nvPr/>
        </p:nvSpPr>
        <p:spPr>
          <a:xfrm>
            <a:off x="4158225" y="1213350"/>
            <a:ext cx="866356" cy="699571"/>
          </a:xfrm>
          <a:custGeom>
            <a:avLst/>
            <a:gdLst/>
            <a:ahLst/>
            <a:cxnLst/>
            <a:rect l="l" t="t" r="r" b="b"/>
            <a:pathLst>
              <a:path w="50568" h="42748" extrusionOk="0">
                <a:moveTo>
                  <a:pt x="27109" y="0"/>
                </a:moveTo>
                <a:cubicBezTo>
                  <a:pt x="15543" y="0"/>
                  <a:pt x="2139" y="7981"/>
                  <a:pt x="1121" y="19342"/>
                </a:cubicBezTo>
                <a:cubicBezTo>
                  <a:pt x="1" y="31836"/>
                  <a:pt x="13546" y="42748"/>
                  <a:pt x="25759" y="42748"/>
                </a:cubicBezTo>
                <a:cubicBezTo>
                  <a:pt x="27007" y="42748"/>
                  <a:pt x="28240" y="42634"/>
                  <a:pt x="29442" y="42396"/>
                </a:cubicBezTo>
                <a:cubicBezTo>
                  <a:pt x="43089" y="39699"/>
                  <a:pt x="50568" y="18432"/>
                  <a:pt x="40766" y="5824"/>
                </a:cubicBezTo>
                <a:cubicBezTo>
                  <a:pt x="37622" y="1780"/>
                  <a:pt x="32570" y="0"/>
                  <a:pt x="271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7"/>
          <p:cNvSpPr/>
          <p:nvPr/>
        </p:nvSpPr>
        <p:spPr>
          <a:xfrm>
            <a:off x="4467940" y="2991514"/>
            <a:ext cx="827545" cy="699571"/>
          </a:xfrm>
          <a:custGeom>
            <a:avLst/>
            <a:gdLst/>
            <a:ahLst/>
            <a:cxnLst/>
            <a:rect l="l" t="t" r="r" b="b"/>
            <a:pathLst>
              <a:path w="50568" h="42748" extrusionOk="0">
                <a:moveTo>
                  <a:pt x="27109" y="0"/>
                </a:moveTo>
                <a:cubicBezTo>
                  <a:pt x="15543" y="0"/>
                  <a:pt x="2139" y="7981"/>
                  <a:pt x="1121" y="19342"/>
                </a:cubicBezTo>
                <a:cubicBezTo>
                  <a:pt x="1" y="31836"/>
                  <a:pt x="13546" y="42748"/>
                  <a:pt x="25759" y="42748"/>
                </a:cubicBezTo>
                <a:cubicBezTo>
                  <a:pt x="27007" y="42748"/>
                  <a:pt x="28240" y="42634"/>
                  <a:pt x="29442" y="42396"/>
                </a:cubicBezTo>
                <a:cubicBezTo>
                  <a:pt x="43089" y="39699"/>
                  <a:pt x="50568" y="18432"/>
                  <a:pt x="40766" y="5824"/>
                </a:cubicBezTo>
                <a:cubicBezTo>
                  <a:pt x="37622" y="1780"/>
                  <a:pt x="32570" y="0"/>
                  <a:pt x="271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7"/>
          <p:cNvSpPr/>
          <p:nvPr/>
        </p:nvSpPr>
        <p:spPr>
          <a:xfrm>
            <a:off x="6577752" y="1213351"/>
            <a:ext cx="827545" cy="699571"/>
          </a:xfrm>
          <a:custGeom>
            <a:avLst/>
            <a:gdLst/>
            <a:ahLst/>
            <a:cxnLst/>
            <a:rect l="l" t="t" r="r" b="b"/>
            <a:pathLst>
              <a:path w="50568" h="42748" extrusionOk="0">
                <a:moveTo>
                  <a:pt x="27109" y="0"/>
                </a:moveTo>
                <a:cubicBezTo>
                  <a:pt x="15543" y="0"/>
                  <a:pt x="2139" y="7981"/>
                  <a:pt x="1121" y="19342"/>
                </a:cubicBezTo>
                <a:cubicBezTo>
                  <a:pt x="1" y="31836"/>
                  <a:pt x="13546" y="42748"/>
                  <a:pt x="25759" y="42748"/>
                </a:cubicBezTo>
                <a:cubicBezTo>
                  <a:pt x="27007" y="42748"/>
                  <a:pt x="28240" y="42634"/>
                  <a:pt x="29442" y="42396"/>
                </a:cubicBezTo>
                <a:cubicBezTo>
                  <a:pt x="43089" y="39699"/>
                  <a:pt x="50568" y="18432"/>
                  <a:pt x="40766" y="5824"/>
                </a:cubicBezTo>
                <a:cubicBezTo>
                  <a:pt x="37622" y="1780"/>
                  <a:pt x="32570" y="0"/>
                  <a:pt x="271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7"/>
          <p:cNvSpPr/>
          <p:nvPr/>
        </p:nvSpPr>
        <p:spPr>
          <a:xfrm>
            <a:off x="6577752" y="2991514"/>
            <a:ext cx="827545" cy="699571"/>
          </a:xfrm>
          <a:custGeom>
            <a:avLst/>
            <a:gdLst/>
            <a:ahLst/>
            <a:cxnLst/>
            <a:rect l="l" t="t" r="r" b="b"/>
            <a:pathLst>
              <a:path w="50568" h="42748" extrusionOk="0">
                <a:moveTo>
                  <a:pt x="27109" y="0"/>
                </a:moveTo>
                <a:cubicBezTo>
                  <a:pt x="15543" y="0"/>
                  <a:pt x="2139" y="7981"/>
                  <a:pt x="1121" y="19342"/>
                </a:cubicBezTo>
                <a:cubicBezTo>
                  <a:pt x="1" y="31836"/>
                  <a:pt x="13546" y="42748"/>
                  <a:pt x="25759" y="42748"/>
                </a:cubicBezTo>
                <a:cubicBezTo>
                  <a:pt x="27007" y="42748"/>
                  <a:pt x="28240" y="42634"/>
                  <a:pt x="29442" y="42396"/>
                </a:cubicBezTo>
                <a:cubicBezTo>
                  <a:pt x="43089" y="39699"/>
                  <a:pt x="50568" y="18432"/>
                  <a:pt x="40766" y="5824"/>
                </a:cubicBezTo>
                <a:cubicBezTo>
                  <a:pt x="37622" y="1780"/>
                  <a:pt x="32570" y="0"/>
                  <a:pt x="271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5" name="Google Shape;865;p47"/>
          <p:cNvGrpSpPr/>
          <p:nvPr/>
        </p:nvGrpSpPr>
        <p:grpSpPr>
          <a:xfrm>
            <a:off x="1944943" y="1393479"/>
            <a:ext cx="403450" cy="349714"/>
            <a:chOff x="3345775" y="3421325"/>
            <a:chExt cx="415115" cy="359788"/>
          </a:xfrm>
        </p:grpSpPr>
        <p:sp>
          <p:nvSpPr>
            <p:cNvPr id="866" name="Google Shape;866;p47"/>
            <p:cNvSpPr/>
            <p:nvPr/>
          </p:nvSpPr>
          <p:spPr>
            <a:xfrm>
              <a:off x="3392636" y="3502832"/>
              <a:ext cx="47346" cy="54006"/>
            </a:xfrm>
            <a:custGeom>
              <a:avLst/>
              <a:gdLst/>
              <a:ahLst/>
              <a:cxnLst/>
              <a:rect l="l" t="t" r="r" b="b"/>
              <a:pathLst>
                <a:path w="1756" h="2003" extrusionOk="0">
                  <a:moveTo>
                    <a:pt x="383" y="0"/>
                  </a:moveTo>
                  <a:cubicBezTo>
                    <a:pt x="338" y="0"/>
                    <a:pt x="300" y="31"/>
                    <a:pt x="292" y="77"/>
                  </a:cubicBezTo>
                  <a:lnTo>
                    <a:pt x="9" y="1682"/>
                  </a:lnTo>
                  <a:cubicBezTo>
                    <a:pt x="0" y="1733"/>
                    <a:pt x="34" y="1781"/>
                    <a:pt x="84" y="1790"/>
                  </a:cubicBezTo>
                  <a:lnTo>
                    <a:pt x="84" y="1789"/>
                  </a:lnTo>
                  <a:lnTo>
                    <a:pt x="1290" y="2002"/>
                  </a:lnTo>
                  <a:lnTo>
                    <a:pt x="1755" y="1186"/>
                  </a:lnTo>
                  <a:lnTo>
                    <a:pt x="1606" y="214"/>
                  </a:lnTo>
                  <a:lnTo>
                    <a:pt x="399" y="2"/>
                  </a:lnTo>
                  <a:cubicBezTo>
                    <a:pt x="394" y="1"/>
                    <a:pt x="388" y="0"/>
                    <a:pt x="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7"/>
            <p:cNvSpPr/>
            <p:nvPr/>
          </p:nvSpPr>
          <p:spPr>
            <a:xfrm>
              <a:off x="3470827" y="3641285"/>
              <a:ext cx="25668" cy="100004"/>
            </a:xfrm>
            <a:custGeom>
              <a:avLst/>
              <a:gdLst/>
              <a:ahLst/>
              <a:cxnLst/>
              <a:rect l="l" t="t" r="r" b="b"/>
              <a:pathLst>
                <a:path w="952" h="3709" extrusionOk="0">
                  <a:moveTo>
                    <a:pt x="246" y="1"/>
                  </a:moveTo>
                  <a:cubicBezTo>
                    <a:pt x="235" y="1"/>
                    <a:pt x="224" y="1"/>
                    <a:pt x="213" y="3"/>
                  </a:cubicBezTo>
                  <a:cubicBezTo>
                    <a:pt x="88" y="21"/>
                    <a:pt x="1" y="136"/>
                    <a:pt x="19" y="262"/>
                  </a:cubicBezTo>
                  <a:lnTo>
                    <a:pt x="482" y="3511"/>
                  </a:lnTo>
                  <a:cubicBezTo>
                    <a:pt x="497" y="3624"/>
                    <a:pt x="594" y="3707"/>
                    <a:pt x="708" y="3708"/>
                  </a:cubicBezTo>
                  <a:cubicBezTo>
                    <a:pt x="719" y="3708"/>
                    <a:pt x="729" y="3707"/>
                    <a:pt x="741" y="3705"/>
                  </a:cubicBezTo>
                  <a:cubicBezTo>
                    <a:pt x="865" y="3687"/>
                    <a:pt x="952" y="3572"/>
                    <a:pt x="934" y="3446"/>
                  </a:cubicBezTo>
                  <a:lnTo>
                    <a:pt x="472" y="197"/>
                  </a:lnTo>
                  <a:cubicBezTo>
                    <a:pt x="455" y="83"/>
                    <a:pt x="357" y="1"/>
                    <a:pt x="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7"/>
            <p:cNvSpPr/>
            <p:nvPr/>
          </p:nvSpPr>
          <p:spPr>
            <a:xfrm>
              <a:off x="3413559" y="3421325"/>
              <a:ext cx="64090" cy="353613"/>
            </a:xfrm>
            <a:custGeom>
              <a:avLst/>
              <a:gdLst/>
              <a:ahLst/>
              <a:cxnLst/>
              <a:rect l="l" t="t" r="r" b="b"/>
              <a:pathLst>
                <a:path w="2377" h="13115" extrusionOk="0">
                  <a:moveTo>
                    <a:pt x="1479" y="0"/>
                  </a:moveTo>
                  <a:cubicBezTo>
                    <a:pt x="1434" y="0"/>
                    <a:pt x="1394" y="32"/>
                    <a:pt x="1386" y="76"/>
                  </a:cubicBezTo>
                  <a:lnTo>
                    <a:pt x="0" y="7941"/>
                  </a:lnTo>
                  <a:lnTo>
                    <a:pt x="1250" y="13115"/>
                  </a:lnTo>
                  <a:lnTo>
                    <a:pt x="2219" y="12881"/>
                  </a:lnTo>
                  <a:lnTo>
                    <a:pt x="1017" y="7910"/>
                  </a:lnTo>
                  <a:lnTo>
                    <a:pt x="2367" y="250"/>
                  </a:lnTo>
                  <a:cubicBezTo>
                    <a:pt x="2376" y="200"/>
                    <a:pt x="2343" y="152"/>
                    <a:pt x="2292" y="144"/>
                  </a:cubicBezTo>
                  <a:lnTo>
                    <a:pt x="1494" y="1"/>
                  </a:lnTo>
                  <a:cubicBezTo>
                    <a:pt x="1489" y="1"/>
                    <a:pt x="1484" y="0"/>
                    <a:pt x="14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7"/>
            <p:cNvSpPr/>
            <p:nvPr/>
          </p:nvSpPr>
          <p:spPr>
            <a:xfrm>
              <a:off x="3390964" y="3427661"/>
              <a:ext cx="139396" cy="34647"/>
            </a:xfrm>
            <a:custGeom>
              <a:avLst/>
              <a:gdLst/>
              <a:ahLst/>
              <a:cxnLst/>
              <a:rect l="l" t="t" r="r" b="b"/>
              <a:pathLst>
                <a:path w="5170" h="1285" extrusionOk="0">
                  <a:moveTo>
                    <a:pt x="249" y="1"/>
                  </a:moveTo>
                  <a:cubicBezTo>
                    <a:pt x="140" y="1"/>
                    <a:pt x="43" y="79"/>
                    <a:pt x="23" y="190"/>
                  </a:cubicBezTo>
                  <a:cubicBezTo>
                    <a:pt x="1" y="314"/>
                    <a:pt x="85" y="433"/>
                    <a:pt x="209" y="454"/>
                  </a:cubicBezTo>
                  <a:lnTo>
                    <a:pt x="4892" y="1281"/>
                  </a:lnTo>
                  <a:cubicBezTo>
                    <a:pt x="4904" y="1283"/>
                    <a:pt x="4917" y="1284"/>
                    <a:pt x="4931" y="1284"/>
                  </a:cubicBezTo>
                  <a:cubicBezTo>
                    <a:pt x="5050" y="1284"/>
                    <a:pt x="5149" y="1193"/>
                    <a:pt x="5159" y="1075"/>
                  </a:cubicBezTo>
                  <a:cubicBezTo>
                    <a:pt x="5170" y="957"/>
                    <a:pt x="5088" y="851"/>
                    <a:pt x="4971" y="830"/>
                  </a:cubicBezTo>
                  <a:lnTo>
                    <a:pt x="288" y="4"/>
                  </a:lnTo>
                  <a:cubicBezTo>
                    <a:pt x="275" y="2"/>
                    <a:pt x="262" y="1"/>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7"/>
            <p:cNvSpPr/>
            <p:nvPr/>
          </p:nvSpPr>
          <p:spPr>
            <a:xfrm>
              <a:off x="3384682" y="3463899"/>
              <a:ext cx="136889" cy="46726"/>
            </a:xfrm>
            <a:custGeom>
              <a:avLst/>
              <a:gdLst/>
              <a:ahLst/>
              <a:cxnLst/>
              <a:rect l="l" t="t" r="r" b="b"/>
              <a:pathLst>
                <a:path w="5077" h="1733" extrusionOk="0">
                  <a:moveTo>
                    <a:pt x="256" y="1"/>
                  </a:moveTo>
                  <a:cubicBezTo>
                    <a:pt x="155" y="1"/>
                    <a:pt x="62" y="67"/>
                    <a:pt x="35" y="169"/>
                  </a:cubicBezTo>
                  <a:cubicBezTo>
                    <a:pt x="1" y="290"/>
                    <a:pt x="72" y="416"/>
                    <a:pt x="193" y="450"/>
                  </a:cubicBezTo>
                  <a:lnTo>
                    <a:pt x="4775" y="1724"/>
                  </a:lnTo>
                  <a:cubicBezTo>
                    <a:pt x="4794" y="1730"/>
                    <a:pt x="4815" y="1733"/>
                    <a:pt x="4836" y="1733"/>
                  </a:cubicBezTo>
                  <a:cubicBezTo>
                    <a:pt x="4950" y="1731"/>
                    <a:pt x="5045" y="1648"/>
                    <a:pt x="5062" y="1534"/>
                  </a:cubicBezTo>
                  <a:cubicBezTo>
                    <a:pt x="5077" y="1422"/>
                    <a:pt x="5007" y="1314"/>
                    <a:pt x="4897" y="1284"/>
                  </a:cubicBezTo>
                  <a:lnTo>
                    <a:pt x="316" y="9"/>
                  </a:lnTo>
                  <a:cubicBezTo>
                    <a:pt x="296" y="3"/>
                    <a:pt x="276" y="1"/>
                    <a:pt x="2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7"/>
            <p:cNvSpPr/>
            <p:nvPr/>
          </p:nvSpPr>
          <p:spPr>
            <a:xfrm>
              <a:off x="3514048" y="3625404"/>
              <a:ext cx="208878" cy="150828"/>
            </a:xfrm>
            <a:custGeom>
              <a:avLst/>
              <a:gdLst/>
              <a:ahLst/>
              <a:cxnLst/>
              <a:rect l="l" t="t" r="r" b="b"/>
              <a:pathLst>
                <a:path w="7747" h="5594" extrusionOk="0">
                  <a:moveTo>
                    <a:pt x="5020" y="0"/>
                  </a:moveTo>
                  <a:cubicBezTo>
                    <a:pt x="5010" y="0"/>
                    <a:pt x="5001" y="1"/>
                    <a:pt x="4992" y="1"/>
                  </a:cubicBezTo>
                  <a:lnTo>
                    <a:pt x="1478" y="312"/>
                  </a:lnTo>
                  <a:lnTo>
                    <a:pt x="1" y="4369"/>
                  </a:lnTo>
                  <a:lnTo>
                    <a:pt x="3365" y="5594"/>
                  </a:lnTo>
                  <a:lnTo>
                    <a:pt x="6655" y="5594"/>
                  </a:lnTo>
                  <a:lnTo>
                    <a:pt x="7746" y="2594"/>
                  </a:lnTo>
                  <a:lnTo>
                    <a:pt x="5253" y="97"/>
                  </a:lnTo>
                  <a:cubicBezTo>
                    <a:pt x="5242" y="87"/>
                    <a:pt x="5230" y="75"/>
                    <a:pt x="5216" y="66"/>
                  </a:cubicBezTo>
                  <a:cubicBezTo>
                    <a:pt x="5209" y="58"/>
                    <a:pt x="5198" y="52"/>
                    <a:pt x="5189" y="48"/>
                  </a:cubicBezTo>
                  <a:cubicBezTo>
                    <a:pt x="5139" y="17"/>
                    <a:pt x="5079" y="0"/>
                    <a:pt x="50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7"/>
            <p:cNvSpPr/>
            <p:nvPr/>
          </p:nvSpPr>
          <p:spPr>
            <a:xfrm>
              <a:off x="3547320" y="3624110"/>
              <a:ext cx="175607" cy="87466"/>
            </a:xfrm>
            <a:custGeom>
              <a:avLst/>
              <a:gdLst/>
              <a:ahLst/>
              <a:cxnLst/>
              <a:rect l="l" t="t" r="r" b="b"/>
              <a:pathLst>
                <a:path w="6513" h="3244" extrusionOk="0">
                  <a:moveTo>
                    <a:pt x="3787" y="0"/>
                  </a:moveTo>
                  <a:cubicBezTo>
                    <a:pt x="3778" y="0"/>
                    <a:pt x="3768" y="1"/>
                    <a:pt x="3758" y="2"/>
                  </a:cubicBezTo>
                  <a:lnTo>
                    <a:pt x="244" y="313"/>
                  </a:lnTo>
                  <a:lnTo>
                    <a:pt x="0" y="982"/>
                  </a:lnTo>
                  <a:lnTo>
                    <a:pt x="3535" y="671"/>
                  </a:lnTo>
                  <a:cubicBezTo>
                    <a:pt x="3546" y="670"/>
                    <a:pt x="3558" y="670"/>
                    <a:pt x="3569" y="670"/>
                  </a:cubicBezTo>
                  <a:cubicBezTo>
                    <a:pt x="3630" y="670"/>
                    <a:pt x="3690" y="686"/>
                    <a:pt x="3743" y="719"/>
                  </a:cubicBezTo>
                  <a:cubicBezTo>
                    <a:pt x="3752" y="725"/>
                    <a:pt x="3762" y="730"/>
                    <a:pt x="3770" y="737"/>
                  </a:cubicBezTo>
                  <a:cubicBezTo>
                    <a:pt x="3785" y="748"/>
                    <a:pt x="3798" y="758"/>
                    <a:pt x="3810" y="770"/>
                  </a:cubicBezTo>
                  <a:lnTo>
                    <a:pt x="6276" y="3243"/>
                  </a:lnTo>
                  <a:lnTo>
                    <a:pt x="6512" y="2594"/>
                  </a:lnTo>
                  <a:lnTo>
                    <a:pt x="4019" y="97"/>
                  </a:lnTo>
                  <a:cubicBezTo>
                    <a:pt x="4008" y="85"/>
                    <a:pt x="3996" y="75"/>
                    <a:pt x="3982" y="66"/>
                  </a:cubicBezTo>
                  <a:cubicBezTo>
                    <a:pt x="3973" y="58"/>
                    <a:pt x="3964" y="54"/>
                    <a:pt x="3955" y="46"/>
                  </a:cubicBezTo>
                  <a:cubicBezTo>
                    <a:pt x="3905" y="16"/>
                    <a:pt x="3846" y="0"/>
                    <a:pt x="3787" y="0"/>
                  </a:cubicBezTo>
                  <a:close/>
                </a:path>
              </a:pathLst>
            </a:custGeom>
            <a:solidFill>
              <a:srgbClr val="5C463F">
                <a:alpha val="44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7"/>
            <p:cNvSpPr/>
            <p:nvPr/>
          </p:nvSpPr>
          <p:spPr>
            <a:xfrm>
              <a:off x="3571290" y="3561638"/>
              <a:ext cx="57484" cy="55219"/>
            </a:xfrm>
            <a:custGeom>
              <a:avLst/>
              <a:gdLst/>
              <a:ahLst/>
              <a:cxnLst/>
              <a:rect l="l" t="t" r="r" b="b"/>
              <a:pathLst>
                <a:path w="2132" h="2048" extrusionOk="0">
                  <a:moveTo>
                    <a:pt x="2132" y="1"/>
                  </a:moveTo>
                  <a:lnTo>
                    <a:pt x="701" y="128"/>
                  </a:lnTo>
                  <a:lnTo>
                    <a:pt x="1" y="2048"/>
                  </a:lnTo>
                  <a:lnTo>
                    <a:pt x="1" y="2048"/>
                  </a:lnTo>
                  <a:lnTo>
                    <a:pt x="1466" y="1828"/>
                  </a:lnTo>
                  <a:lnTo>
                    <a:pt x="21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7"/>
            <p:cNvSpPr/>
            <p:nvPr/>
          </p:nvSpPr>
          <p:spPr>
            <a:xfrm>
              <a:off x="3526559" y="3592375"/>
              <a:ext cx="234331" cy="117422"/>
            </a:xfrm>
            <a:custGeom>
              <a:avLst/>
              <a:gdLst/>
              <a:ahLst/>
              <a:cxnLst/>
              <a:rect l="l" t="t" r="r" b="b"/>
              <a:pathLst>
                <a:path w="8691" h="4355" extrusionOk="0">
                  <a:moveTo>
                    <a:pt x="4897" y="1"/>
                  </a:moveTo>
                  <a:cubicBezTo>
                    <a:pt x="4880" y="1"/>
                    <a:pt x="4863" y="2"/>
                    <a:pt x="4846" y="3"/>
                  </a:cubicBezTo>
                  <a:lnTo>
                    <a:pt x="162" y="419"/>
                  </a:lnTo>
                  <a:cubicBezTo>
                    <a:pt x="69" y="426"/>
                    <a:pt x="0" y="509"/>
                    <a:pt x="8" y="603"/>
                  </a:cubicBezTo>
                  <a:lnTo>
                    <a:pt x="80" y="1404"/>
                  </a:lnTo>
                  <a:cubicBezTo>
                    <a:pt x="87" y="1492"/>
                    <a:pt x="161" y="1559"/>
                    <a:pt x="249" y="1559"/>
                  </a:cubicBezTo>
                  <a:cubicBezTo>
                    <a:pt x="254" y="1559"/>
                    <a:pt x="259" y="1559"/>
                    <a:pt x="263" y="1558"/>
                  </a:cubicBezTo>
                  <a:lnTo>
                    <a:pt x="4528" y="1179"/>
                  </a:lnTo>
                  <a:cubicBezTo>
                    <a:pt x="4537" y="1178"/>
                    <a:pt x="4545" y="1177"/>
                    <a:pt x="4554" y="1177"/>
                  </a:cubicBezTo>
                  <a:cubicBezTo>
                    <a:pt x="4642" y="1177"/>
                    <a:pt x="4727" y="1212"/>
                    <a:pt x="4789" y="1274"/>
                  </a:cubicBezTo>
                  <a:lnTo>
                    <a:pt x="7814" y="4305"/>
                  </a:lnTo>
                  <a:cubicBezTo>
                    <a:pt x="7847" y="4338"/>
                    <a:pt x="7891" y="4354"/>
                    <a:pt x="7934" y="4354"/>
                  </a:cubicBezTo>
                  <a:cubicBezTo>
                    <a:pt x="7977" y="4354"/>
                    <a:pt x="8021" y="4338"/>
                    <a:pt x="8054" y="4305"/>
                  </a:cubicBezTo>
                  <a:lnTo>
                    <a:pt x="8623" y="3738"/>
                  </a:lnTo>
                  <a:cubicBezTo>
                    <a:pt x="8691" y="3671"/>
                    <a:pt x="8691" y="3565"/>
                    <a:pt x="8623" y="3499"/>
                  </a:cubicBezTo>
                  <a:lnTo>
                    <a:pt x="5302" y="169"/>
                  </a:lnTo>
                  <a:cubicBezTo>
                    <a:pt x="5195" y="60"/>
                    <a:pt x="5049" y="1"/>
                    <a:pt x="48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7"/>
            <p:cNvSpPr/>
            <p:nvPr/>
          </p:nvSpPr>
          <p:spPr>
            <a:xfrm>
              <a:off x="3569213" y="3554546"/>
              <a:ext cx="76816" cy="18011"/>
            </a:xfrm>
            <a:custGeom>
              <a:avLst/>
              <a:gdLst/>
              <a:ahLst/>
              <a:cxnLst/>
              <a:rect l="l" t="t" r="r" b="b"/>
              <a:pathLst>
                <a:path w="2849" h="668" extrusionOk="0">
                  <a:moveTo>
                    <a:pt x="2611" y="0"/>
                  </a:moveTo>
                  <a:cubicBezTo>
                    <a:pt x="2606" y="0"/>
                    <a:pt x="2600" y="0"/>
                    <a:pt x="2594" y="1"/>
                  </a:cubicBezTo>
                  <a:lnTo>
                    <a:pt x="214" y="212"/>
                  </a:lnTo>
                  <a:cubicBezTo>
                    <a:pt x="91" y="222"/>
                    <a:pt x="0" y="327"/>
                    <a:pt x="6" y="449"/>
                  </a:cubicBezTo>
                  <a:cubicBezTo>
                    <a:pt x="11" y="570"/>
                    <a:pt x="111" y="668"/>
                    <a:pt x="233" y="668"/>
                  </a:cubicBezTo>
                  <a:lnTo>
                    <a:pt x="233" y="666"/>
                  </a:lnTo>
                  <a:lnTo>
                    <a:pt x="254" y="666"/>
                  </a:lnTo>
                  <a:lnTo>
                    <a:pt x="2635" y="455"/>
                  </a:lnTo>
                  <a:cubicBezTo>
                    <a:pt x="2759" y="442"/>
                    <a:pt x="2849" y="333"/>
                    <a:pt x="2838" y="209"/>
                  </a:cubicBezTo>
                  <a:cubicBezTo>
                    <a:pt x="2827" y="90"/>
                    <a:pt x="2728" y="0"/>
                    <a:pt x="26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7"/>
            <p:cNvSpPr/>
            <p:nvPr/>
          </p:nvSpPr>
          <p:spPr>
            <a:xfrm>
              <a:off x="3616425" y="3659835"/>
              <a:ext cx="34916" cy="32436"/>
            </a:xfrm>
            <a:custGeom>
              <a:avLst/>
              <a:gdLst/>
              <a:ahLst/>
              <a:cxnLst/>
              <a:rect l="l" t="t" r="r" b="b"/>
              <a:pathLst>
                <a:path w="1295" h="1203" extrusionOk="0">
                  <a:moveTo>
                    <a:pt x="647" y="0"/>
                  </a:moveTo>
                  <a:cubicBezTo>
                    <a:pt x="484" y="0"/>
                    <a:pt x="322" y="66"/>
                    <a:pt x="203" y="196"/>
                  </a:cubicBezTo>
                  <a:cubicBezTo>
                    <a:pt x="39" y="374"/>
                    <a:pt x="0" y="634"/>
                    <a:pt x="102" y="855"/>
                  </a:cubicBezTo>
                  <a:cubicBezTo>
                    <a:pt x="201" y="1067"/>
                    <a:pt x="413" y="1203"/>
                    <a:pt x="647" y="1203"/>
                  </a:cubicBezTo>
                  <a:cubicBezTo>
                    <a:pt x="656" y="1203"/>
                    <a:pt x="664" y="1202"/>
                    <a:pt x="673" y="1202"/>
                  </a:cubicBezTo>
                  <a:cubicBezTo>
                    <a:pt x="915" y="1191"/>
                    <a:pt x="1128" y="1036"/>
                    <a:pt x="1211" y="807"/>
                  </a:cubicBezTo>
                  <a:cubicBezTo>
                    <a:pt x="1295" y="578"/>
                    <a:pt x="1232" y="323"/>
                    <a:pt x="1053" y="158"/>
                  </a:cubicBezTo>
                  <a:cubicBezTo>
                    <a:pt x="938" y="53"/>
                    <a:pt x="792" y="0"/>
                    <a:pt x="6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7"/>
            <p:cNvSpPr/>
            <p:nvPr/>
          </p:nvSpPr>
          <p:spPr>
            <a:xfrm>
              <a:off x="3376189" y="3708287"/>
              <a:ext cx="300039" cy="67946"/>
            </a:xfrm>
            <a:custGeom>
              <a:avLst/>
              <a:gdLst/>
              <a:ahLst/>
              <a:cxnLst/>
              <a:rect l="l" t="t" r="r" b="b"/>
              <a:pathLst>
                <a:path w="11128" h="2520" extrusionOk="0">
                  <a:moveTo>
                    <a:pt x="7947" y="1"/>
                  </a:moveTo>
                  <a:cubicBezTo>
                    <a:pt x="7889" y="1"/>
                    <a:pt x="7831" y="22"/>
                    <a:pt x="7787" y="61"/>
                  </a:cubicBezTo>
                  <a:lnTo>
                    <a:pt x="7102" y="682"/>
                  </a:lnTo>
                  <a:cubicBezTo>
                    <a:pt x="7058" y="723"/>
                    <a:pt x="6999" y="745"/>
                    <a:pt x="6939" y="745"/>
                  </a:cubicBezTo>
                  <a:cubicBezTo>
                    <a:pt x="6921" y="745"/>
                    <a:pt x="6902" y="743"/>
                    <a:pt x="6884" y="739"/>
                  </a:cubicBezTo>
                  <a:lnTo>
                    <a:pt x="4665" y="197"/>
                  </a:lnTo>
                  <a:cubicBezTo>
                    <a:pt x="4646" y="193"/>
                    <a:pt x="4626" y="190"/>
                    <a:pt x="4606" y="190"/>
                  </a:cubicBezTo>
                  <a:cubicBezTo>
                    <a:pt x="4569" y="190"/>
                    <a:pt x="4532" y="198"/>
                    <a:pt x="4498" y="214"/>
                  </a:cubicBezTo>
                  <a:lnTo>
                    <a:pt x="2357" y="1186"/>
                  </a:lnTo>
                  <a:cubicBezTo>
                    <a:pt x="2334" y="1196"/>
                    <a:pt x="2309" y="1201"/>
                    <a:pt x="2286" y="1201"/>
                  </a:cubicBezTo>
                  <a:cubicBezTo>
                    <a:pt x="2224" y="1201"/>
                    <a:pt x="2164" y="1168"/>
                    <a:pt x="2134" y="1110"/>
                  </a:cubicBezTo>
                  <a:lnTo>
                    <a:pt x="1785" y="443"/>
                  </a:lnTo>
                  <a:cubicBezTo>
                    <a:pt x="1746" y="368"/>
                    <a:pt x="1669" y="320"/>
                    <a:pt x="1583" y="320"/>
                  </a:cubicBezTo>
                  <a:lnTo>
                    <a:pt x="947" y="320"/>
                  </a:lnTo>
                  <a:cubicBezTo>
                    <a:pt x="854" y="320"/>
                    <a:pt x="772" y="378"/>
                    <a:pt x="740" y="465"/>
                  </a:cubicBezTo>
                  <a:lnTo>
                    <a:pt x="0" y="2520"/>
                  </a:lnTo>
                  <a:lnTo>
                    <a:pt x="11128" y="2520"/>
                  </a:lnTo>
                  <a:lnTo>
                    <a:pt x="9890" y="488"/>
                  </a:lnTo>
                  <a:cubicBezTo>
                    <a:pt x="9855" y="431"/>
                    <a:pt x="9798" y="392"/>
                    <a:pt x="9734" y="377"/>
                  </a:cubicBezTo>
                  <a:lnTo>
                    <a:pt x="7998" y="6"/>
                  </a:lnTo>
                  <a:cubicBezTo>
                    <a:pt x="7981" y="2"/>
                    <a:pt x="7964" y="1"/>
                    <a:pt x="79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7"/>
            <p:cNvSpPr/>
            <p:nvPr/>
          </p:nvSpPr>
          <p:spPr>
            <a:xfrm>
              <a:off x="3373628" y="3756442"/>
              <a:ext cx="305189" cy="19790"/>
            </a:xfrm>
            <a:custGeom>
              <a:avLst/>
              <a:gdLst/>
              <a:ahLst/>
              <a:cxnLst/>
              <a:rect l="l" t="t" r="r" b="b"/>
              <a:pathLst>
                <a:path w="11319" h="734" extrusionOk="0">
                  <a:moveTo>
                    <a:pt x="227" y="1"/>
                  </a:moveTo>
                  <a:lnTo>
                    <a:pt x="1" y="734"/>
                  </a:lnTo>
                  <a:lnTo>
                    <a:pt x="11318" y="734"/>
                  </a:lnTo>
                  <a:lnTo>
                    <a:pt x="10935" y="1"/>
                  </a:lnTo>
                  <a:close/>
                </a:path>
              </a:pathLst>
            </a:custGeom>
            <a:solidFill>
              <a:srgbClr val="5C463F">
                <a:alpha val="44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7"/>
            <p:cNvSpPr/>
            <p:nvPr/>
          </p:nvSpPr>
          <p:spPr>
            <a:xfrm>
              <a:off x="3488029" y="3711989"/>
              <a:ext cx="76385" cy="20815"/>
            </a:xfrm>
            <a:custGeom>
              <a:avLst/>
              <a:gdLst/>
              <a:ahLst/>
              <a:cxnLst/>
              <a:rect l="l" t="t" r="r" b="b"/>
              <a:pathLst>
                <a:path w="2833" h="772" extrusionOk="0">
                  <a:moveTo>
                    <a:pt x="367" y="0"/>
                  </a:moveTo>
                  <a:cubicBezTo>
                    <a:pt x="331" y="0"/>
                    <a:pt x="296" y="8"/>
                    <a:pt x="262" y="23"/>
                  </a:cubicBezTo>
                  <a:lnTo>
                    <a:pt x="0" y="142"/>
                  </a:lnTo>
                  <a:lnTo>
                    <a:pt x="2439" y="764"/>
                  </a:lnTo>
                  <a:cubicBezTo>
                    <a:pt x="2458" y="769"/>
                    <a:pt x="2477" y="771"/>
                    <a:pt x="2496" y="771"/>
                  </a:cubicBezTo>
                  <a:cubicBezTo>
                    <a:pt x="2555" y="771"/>
                    <a:pt x="2612" y="750"/>
                    <a:pt x="2657" y="709"/>
                  </a:cubicBezTo>
                  <a:lnTo>
                    <a:pt x="2832" y="549"/>
                  </a:lnTo>
                  <a:lnTo>
                    <a:pt x="2832" y="549"/>
                  </a:lnTo>
                  <a:cubicBezTo>
                    <a:pt x="2805" y="559"/>
                    <a:pt x="2776" y="564"/>
                    <a:pt x="2747" y="564"/>
                  </a:cubicBezTo>
                  <a:cubicBezTo>
                    <a:pt x="2728" y="564"/>
                    <a:pt x="2710" y="562"/>
                    <a:pt x="2692" y="558"/>
                  </a:cubicBezTo>
                  <a:lnTo>
                    <a:pt x="431" y="8"/>
                  </a:lnTo>
                  <a:cubicBezTo>
                    <a:pt x="410" y="3"/>
                    <a:pt x="389" y="0"/>
                    <a:pt x="367" y="0"/>
                  </a:cubicBezTo>
                  <a:close/>
                </a:path>
              </a:pathLst>
            </a:custGeom>
            <a:solidFill>
              <a:srgbClr val="5C463F">
                <a:alpha val="44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7"/>
            <p:cNvSpPr/>
            <p:nvPr/>
          </p:nvSpPr>
          <p:spPr>
            <a:xfrm>
              <a:off x="3582479" y="3707073"/>
              <a:ext cx="96337" cy="69132"/>
            </a:xfrm>
            <a:custGeom>
              <a:avLst/>
              <a:gdLst/>
              <a:ahLst/>
              <a:cxnLst/>
              <a:rect l="l" t="t" r="r" b="b"/>
              <a:pathLst>
                <a:path w="3573" h="2564" extrusionOk="0">
                  <a:moveTo>
                    <a:pt x="336" y="1"/>
                  </a:moveTo>
                  <a:cubicBezTo>
                    <a:pt x="277" y="1"/>
                    <a:pt x="220" y="22"/>
                    <a:pt x="175" y="63"/>
                  </a:cubicBezTo>
                  <a:lnTo>
                    <a:pt x="0" y="223"/>
                  </a:lnTo>
                  <a:cubicBezTo>
                    <a:pt x="27" y="213"/>
                    <a:pt x="56" y="207"/>
                    <a:pt x="85" y="207"/>
                  </a:cubicBezTo>
                  <a:cubicBezTo>
                    <a:pt x="102" y="207"/>
                    <a:pt x="118" y="209"/>
                    <a:pt x="135" y="213"/>
                  </a:cubicBezTo>
                  <a:lnTo>
                    <a:pt x="1199" y="384"/>
                  </a:lnTo>
                  <a:cubicBezTo>
                    <a:pt x="1264" y="398"/>
                    <a:pt x="1319" y="438"/>
                    <a:pt x="1353" y="495"/>
                  </a:cubicBezTo>
                  <a:lnTo>
                    <a:pt x="2614" y="2563"/>
                  </a:lnTo>
                  <a:lnTo>
                    <a:pt x="3572" y="2563"/>
                  </a:lnTo>
                  <a:lnTo>
                    <a:pt x="2312" y="495"/>
                  </a:lnTo>
                  <a:cubicBezTo>
                    <a:pt x="2277" y="440"/>
                    <a:pt x="2221" y="399"/>
                    <a:pt x="2156" y="386"/>
                  </a:cubicBezTo>
                  <a:lnTo>
                    <a:pt x="387" y="6"/>
                  </a:lnTo>
                  <a:cubicBezTo>
                    <a:pt x="370" y="2"/>
                    <a:pt x="353" y="1"/>
                    <a:pt x="336" y="1"/>
                  </a:cubicBezTo>
                  <a:close/>
                </a:path>
              </a:pathLst>
            </a:custGeom>
            <a:solidFill>
              <a:srgbClr val="5C463F">
                <a:alpha val="44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7"/>
            <p:cNvSpPr/>
            <p:nvPr/>
          </p:nvSpPr>
          <p:spPr>
            <a:xfrm>
              <a:off x="3610898" y="3725246"/>
              <a:ext cx="126050" cy="50986"/>
            </a:xfrm>
            <a:custGeom>
              <a:avLst/>
              <a:gdLst/>
              <a:ahLst/>
              <a:cxnLst/>
              <a:rect l="l" t="t" r="r" b="b"/>
              <a:pathLst>
                <a:path w="4675" h="1891" extrusionOk="0">
                  <a:moveTo>
                    <a:pt x="3929" y="0"/>
                  </a:moveTo>
                  <a:cubicBezTo>
                    <a:pt x="3918" y="0"/>
                    <a:pt x="3908" y="1"/>
                    <a:pt x="3897" y="4"/>
                  </a:cubicBezTo>
                  <a:lnTo>
                    <a:pt x="690" y="657"/>
                  </a:lnTo>
                  <a:cubicBezTo>
                    <a:pt x="642" y="666"/>
                    <a:pt x="601" y="697"/>
                    <a:pt x="579" y="741"/>
                  </a:cubicBezTo>
                  <a:lnTo>
                    <a:pt x="0" y="1891"/>
                  </a:lnTo>
                  <a:lnTo>
                    <a:pt x="4674" y="1891"/>
                  </a:lnTo>
                  <a:lnTo>
                    <a:pt x="4078" y="108"/>
                  </a:lnTo>
                  <a:cubicBezTo>
                    <a:pt x="4056" y="43"/>
                    <a:pt x="3995" y="0"/>
                    <a:pt x="39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7"/>
            <p:cNvSpPr/>
            <p:nvPr/>
          </p:nvSpPr>
          <p:spPr>
            <a:xfrm>
              <a:off x="3699011" y="3725246"/>
              <a:ext cx="37963" cy="50959"/>
            </a:xfrm>
            <a:custGeom>
              <a:avLst/>
              <a:gdLst/>
              <a:ahLst/>
              <a:cxnLst/>
              <a:rect l="l" t="t" r="r" b="b"/>
              <a:pathLst>
                <a:path w="1408" h="1890" extrusionOk="0">
                  <a:moveTo>
                    <a:pt x="662" y="0"/>
                  </a:moveTo>
                  <a:cubicBezTo>
                    <a:pt x="651" y="0"/>
                    <a:pt x="640" y="1"/>
                    <a:pt x="629" y="4"/>
                  </a:cubicBezTo>
                  <a:lnTo>
                    <a:pt x="1" y="131"/>
                  </a:lnTo>
                  <a:cubicBezTo>
                    <a:pt x="59" y="137"/>
                    <a:pt x="110" y="175"/>
                    <a:pt x="131" y="229"/>
                  </a:cubicBezTo>
                  <a:lnTo>
                    <a:pt x="728" y="1889"/>
                  </a:lnTo>
                  <a:lnTo>
                    <a:pt x="1408" y="1889"/>
                  </a:lnTo>
                  <a:lnTo>
                    <a:pt x="811" y="108"/>
                  </a:lnTo>
                  <a:cubicBezTo>
                    <a:pt x="789" y="43"/>
                    <a:pt x="729" y="0"/>
                    <a:pt x="662" y="0"/>
                  </a:cubicBezTo>
                  <a:close/>
                </a:path>
              </a:pathLst>
            </a:custGeom>
            <a:solidFill>
              <a:srgbClr val="5C463F">
                <a:alpha val="44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7"/>
            <p:cNvSpPr/>
            <p:nvPr/>
          </p:nvSpPr>
          <p:spPr>
            <a:xfrm>
              <a:off x="3473685" y="3734144"/>
              <a:ext cx="65034" cy="26801"/>
            </a:xfrm>
            <a:custGeom>
              <a:avLst/>
              <a:gdLst/>
              <a:ahLst/>
              <a:cxnLst/>
              <a:rect l="l" t="t" r="r" b="b"/>
              <a:pathLst>
                <a:path w="2412" h="994" extrusionOk="0">
                  <a:moveTo>
                    <a:pt x="938" y="1"/>
                  </a:moveTo>
                  <a:cubicBezTo>
                    <a:pt x="836" y="1"/>
                    <a:pt x="735" y="28"/>
                    <a:pt x="647" y="82"/>
                  </a:cubicBezTo>
                  <a:lnTo>
                    <a:pt x="146" y="385"/>
                  </a:lnTo>
                  <a:cubicBezTo>
                    <a:pt x="37" y="450"/>
                    <a:pt x="1" y="592"/>
                    <a:pt x="67" y="701"/>
                  </a:cubicBezTo>
                  <a:cubicBezTo>
                    <a:pt x="110" y="772"/>
                    <a:pt x="184" y="810"/>
                    <a:pt x="262" y="810"/>
                  </a:cubicBezTo>
                  <a:cubicBezTo>
                    <a:pt x="303" y="810"/>
                    <a:pt x="346" y="799"/>
                    <a:pt x="384" y="776"/>
                  </a:cubicBezTo>
                  <a:lnTo>
                    <a:pt x="885" y="472"/>
                  </a:lnTo>
                  <a:cubicBezTo>
                    <a:pt x="899" y="463"/>
                    <a:pt x="917" y="458"/>
                    <a:pt x="935" y="458"/>
                  </a:cubicBezTo>
                  <a:cubicBezTo>
                    <a:pt x="938" y="458"/>
                    <a:pt x="940" y="458"/>
                    <a:pt x="943" y="459"/>
                  </a:cubicBezTo>
                  <a:lnTo>
                    <a:pt x="1528" y="508"/>
                  </a:lnTo>
                  <a:cubicBezTo>
                    <a:pt x="1661" y="520"/>
                    <a:pt x="1780" y="598"/>
                    <a:pt x="1845" y="717"/>
                  </a:cubicBezTo>
                  <a:lnTo>
                    <a:pt x="1927" y="873"/>
                  </a:lnTo>
                  <a:cubicBezTo>
                    <a:pt x="1967" y="947"/>
                    <a:pt x="2045" y="994"/>
                    <a:pt x="2129" y="994"/>
                  </a:cubicBezTo>
                  <a:cubicBezTo>
                    <a:pt x="2302" y="994"/>
                    <a:pt x="2411" y="810"/>
                    <a:pt x="2331" y="657"/>
                  </a:cubicBezTo>
                  <a:lnTo>
                    <a:pt x="2247" y="502"/>
                  </a:lnTo>
                  <a:cubicBezTo>
                    <a:pt x="2111" y="246"/>
                    <a:pt x="1855" y="77"/>
                    <a:pt x="1567" y="53"/>
                  </a:cubicBezTo>
                  <a:lnTo>
                    <a:pt x="982" y="2"/>
                  </a:lnTo>
                  <a:cubicBezTo>
                    <a:pt x="967" y="1"/>
                    <a:pt x="953" y="1"/>
                    <a:pt x="938" y="1"/>
                  </a:cubicBezTo>
                  <a:close/>
                </a:path>
              </a:pathLst>
            </a:custGeom>
            <a:solidFill>
              <a:srgbClr val="5C463F">
                <a:alpha val="44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7"/>
            <p:cNvSpPr/>
            <p:nvPr/>
          </p:nvSpPr>
          <p:spPr>
            <a:xfrm>
              <a:off x="3351869" y="3717184"/>
              <a:ext cx="71909" cy="63928"/>
            </a:xfrm>
            <a:custGeom>
              <a:avLst/>
              <a:gdLst/>
              <a:ahLst/>
              <a:cxnLst/>
              <a:rect l="l" t="t" r="r" b="b"/>
              <a:pathLst>
                <a:path w="2667" h="2371" extrusionOk="0">
                  <a:moveTo>
                    <a:pt x="908" y="0"/>
                  </a:moveTo>
                  <a:cubicBezTo>
                    <a:pt x="878" y="0"/>
                    <a:pt x="848" y="3"/>
                    <a:pt x="818" y="9"/>
                  </a:cubicBezTo>
                  <a:lnTo>
                    <a:pt x="204" y="132"/>
                  </a:lnTo>
                  <a:cubicBezTo>
                    <a:pt x="80" y="158"/>
                    <a:pt x="0" y="277"/>
                    <a:pt x="24" y="401"/>
                  </a:cubicBezTo>
                  <a:cubicBezTo>
                    <a:pt x="47" y="510"/>
                    <a:pt x="142" y="585"/>
                    <a:pt x="248" y="585"/>
                  </a:cubicBezTo>
                  <a:cubicBezTo>
                    <a:pt x="263" y="585"/>
                    <a:pt x="278" y="584"/>
                    <a:pt x="293" y="581"/>
                  </a:cubicBezTo>
                  <a:lnTo>
                    <a:pt x="905" y="458"/>
                  </a:lnTo>
                  <a:lnTo>
                    <a:pt x="2186" y="2273"/>
                  </a:lnTo>
                  <a:cubicBezTo>
                    <a:pt x="2228" y="2335"/>
                    <a:pt x="2299" y="2370"/>
                    <a:pt x="2373" y="2370"/>
                  </a:cubicBezTo>
                  <a:cubicBezTo>
                    <a:pt x="2559" y="2370"/>
                    <a:pt x="2666" y="2161"/>
                    <a:pt x="2560" y="2010"/>
                  </a:cubicBezTo>
                  <a:lnTo>
                    <a:pt x="1276" y="190"/>
                  </a:lnTo>
                  <a:cubicBezTo>
                    <a:pt x="1190" y="70"/>
                    <a:pt x="1052" y="0"/>
                    <a:pt x="9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7"/>
            <p:cNvSpPr/>
            <p:nvPr/>
          </p:nvSpPr>
          <p:spPr>
            <a:xfrm>
              <a:off x="3345775" y="3766337"/>
              <a:ext cx="414926" cy="14775"/>
            </a:xfrm>
            <a:custGeom>
              <a:avLst/>
              <a:gdLst/>
              <a:ahLst/>
              <a:cxnLst/>
              <a:rect l="l" t="t" r="r" b="b"/>
              <a:pathLst>
                <a:path w="15389" h="548" extrusionOk="0">
                  <a:moveTo>
                    <a:pt x="229" y="0"/>
                  </a:moveTo>
                  <a:cubicBezTo>
                    <a:pt x="104" y="91"/>
                    <a:pt x="1" y="193"/>
                    <a:pt x="1" y="319"/>
                  </a:cubicBezTo>
                  <a:cubicBezTo>
                    <a:pt x="1" y="396"/>
                    <a:pt x="39" y="465"/>
                    <a:pt x="98" y="465"/>
                  </a:cubicBezTo>
                  <a:cubicBezTo>
                    <a:pt x="135" y="465"/>
                    <a:pt x="181" y="437"/>
                    <a:pt x="229" y="367"/>
                  </a:cubicBezTo>
                  <a:lnTo>
                    <a:pt x="15159" y="367"/>
                  </a:lnTo>
                  <a:lnTo>
                    <a:pt x="15159" y="547"/>
                  </a:lnTo>
                  <a:cubicBezTo>
                    <a:pt x="15285" y="547"/>
                    <a:pt x="15388" y="446"/>
                    <a:pt x="15388" y="319"/>
                  </a:cubicBezTo>
                  <a:cubicBezTo>
                    <a:pt x="15388" y="193"/>
                    <a:pt x="15286" y="90"/>
                    <a:pt x="15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6" name="Google Shape;886;p47"/>
          <p:cNvGrpSpPr/>
          <p:nvPr/>
        </p:nvGrpSpPr>
        <p:grpSpPr>
          <a:xfrm>
            <a:off x="6811328" y="1343901"/>
            <a:ext cx="349251" cy="424913"/>
            <a:chOff x="6702957" y="2138476"/>
            <a:chExt cx="338029" cy="411259"/>
          </a:xfrm>
        </p:grpSpPr>
        <p:sp>
          <p:nvSpPr>
            <p:cNvPr id="887" name="Google Shape;887;p47"/>
            <p:cNvSpPr/>
            <p:nvPr/>
          </p:nvSpPr>
          <p:spPr>
            <a:xfrm>
              <a:off x="6713634" y="2431774"/>
              <a:ext cx="311902" cy="117961"/>
            </a:xfrm>
            <a:custGeom>
              <a:avLst/>
              <a:gdLst/>
              <a:ahLst/>
              <a:cxnLst/>
              <a:rect l="l" t="t" r="r" b="b"/>
              <a:pathLst>
                <a:path w="11568" h="4375" extrusionOk="0">
                  <a:moveTo>
                    <a:pt x="5814" y="0"/>
                  </a:moveTo>
                  <a:lnTo>
                    <a:pt x="3069" y="442"/>
                  </a:lnTo>
                  <a:lnTo>
                    <a:pt x="83" y="4123"/>
                  </a:lnTo>
                  <a:cubicBezTo>
                    <a:pt x="1" y="4223"/>
                    <a:pt x="74" y="4374"/>
                    <a:pt x="204" y="4374"/>
                  </a:cubicBezTo>
                  <a:lnTo>
                    <a:pt x="11366" y="4374"/>
                  </a:lnTo>
                  <a:cubicBezTo>
                    <a:pt x="11367" y="4374"/>
                    <a:pt x="11367" y="4374"/>
                    <a:pt x="11368" y="4374"/>
                  </a:cubicBezTo>
                  <a:cubicBezTo>
                    <a:pt x="11497" y="4374"/>
                    <a:pt x="11567" y="4223"/>
                    <a:pt x="11486" y="4123"/>
                  </a:cubicBezTo>
                  <a:lnTo>
                    <a:pt x="11487" y="4123"/>
                  </a:lnTo>
                  <a:lnTo>
                    <a:pt x="8613" y="578"/>
                  </a:lnTo>
                  <a:lnTo>
                    <a:pt x="58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7"/>
            <p:cNvSpPr/>
            <p:nvPr/>
          </p:nvSpPr>
          <p:spPr>
            <a:xfrm>
              <a:off x="6933513" y="2447331"/>
              <a:ext cx="92050" cy="102404"/>
            </a:xfrm>
            <a:custGeom>
              <a:avLst/>
              <a:gdLst/>
              <a:ahLst/>
              <a:cxnLst/>
              <a:rect l="l" t="t" r="r" b="b"/>
              <a:pathLst>
                <a:path w="3414" h="3798" extrusionOk="0">
                  <a:moveTo>
                    <a:pt x="458" y="1"/>
                  </a:moveTo>
                  <a:lnTo>
                    <a:pt x="1" y="537"/>
                  </a:lnTo>
                  <a:lnTo>
                    <a:pt x="2447" y="3556"/>
                  </a:lnTo>
                  <a:cubicBezTo>
                    <a:pt x="2526" y="3653"/>
                    <a:pt x="2457" y="3797"/>
                    <a:pt x="2332" y="3797"/>
                  </a:cubicBezTo>
                  <a:lnTo>
                    <a:pt x="3211" y="3797"/>
                  </a:lnTo>
                  <a:cubicBezTo>
                    <a:pt x="3212" y="3797"/>
                    <a:pt x="3212" y="3797"/>
                    <a:pt x="3213" y="3797"/>
                  </a:cubicBezTo>
                  <a:cubicBezTo>
                    <a:pt x="3343" y="3797"/>
                    <a:pt x="3414" y="3646"/>
                    <a:pt x="3332" y="3546"/>
                  </a:cubicBezTo>
                  <a:lnTo>
                    <a:pt x="458" y="1"/>
                  </a:lnTo>
                  <a:close/>
                </a:path>
              </a:pathLst>
            </a:custGeom>
            <a:solidFill>
              <a:srgbClr val="5C463F">
                <a:alpha val="74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7"/>
            <p:cNvSpPr/>
            <p:nvPr/>
          </p:nvSpPr>
          <p:spPr>
            <a:xfrm>
              <a:off x="6796355" y="2396885"/>
              <a:ext cx="149534" cy="90675"/>
            </a:xfrm>
            <a:custGeom>
              <a:avLst/>
              <a:gdLst/>
              <a:ahLst/>
              <a:cxnLst/>
              <a:rect l="l" t="t" r="r" b="b"/>
              <a:pathLst>
                <a:path w="5546" h="3363" extrusionOk="0">
                  <a:moveTo>
                    <a:pt x="1590" y="0"/>
                  </a:moveTo>
                  <a:cubicBezTo>
                    <a:pt x="1486" y="0"/>
                    <a:pt x="1385" y="47"/>
                    <a:pt x="1317" y="131"/>
                  </a:cubicBezTo>
                  <a:lnTo>
                    <a:pt x="1" y="1752"/>
                  </a:lnTo>
                  <a:lnTo>
                    <a:pt x="375" y="2435"/>
                  </a:lnTo>
                  <a:cubicBezTo>
                    <a:pt x="393" y="2468"/>
                    <a:pt x="427" y="2486"/>
                    <a:pt x="461" y="2486"/>
                  </a:cubicBezTo>
                  <a:cubicBezTo>
                    <a:pt x="483" y="2486"/>
                    <a:pt x="506" y="2479"/>
                    <a:pt x="524" y="2464"/>
                  </a:cubicBezTo>
                  <a:lnTo>
                    <a:pt x="523" y="2464"/>
                  </a:lnTo>
                  <a:lnTo>
                    <a:pt x="1450" y="1704"/>
                  </a:lnTo>
                  <a:cubicBezTo>
                    <a:pt x="1477" y="1681"/>
                    <a:pt x="1510" y="1670"/>
                    <a:pt x="1543" y="1670"/>
                  </a:cubicBezTo>
                  <a:cubicBezTo>
                    <a:pt x="1588" y="1670"/>
                    <a:pt x="1632" y="1691"/>
                    <a:pt x="1661" y="1731"/>
                  </a:cubicBezTo>
                  <a:lnTo>
                    <a:pt x="2807" y="3303"/>
                  </a:lnTo>
                  <a:cubicBezTo>
                    <a:pt x="2837" y="3343"/>
                    <a:pt x="2882" y="3363"/>
                    <a:pt x="2927" y="3363"/>
                  </a:cubicBezTo>
                  <a:cubicBezTo>
                    <a:pt x="2975" y="3363"/>
                    <a:pt x="3022" y="3340"/>
                    <a:pt x="3051" y="3295"/>
                  </a:cubicBezTo>
                  <a:lnTo>
                    <a:pt x="3751" y="2184"/>
                  </a:lnTo>
                  <a:cubicBezTo>
                    <a:pt x="3779" y="2139"/>
                    <a:pt x="3827" y="2115"/>
                    <a:pt x="3875" y="2115"/>
                  </a:cubicBezTo>
                  <a:cubicBezTo>
                    <a:pt x="3909" y="2115"/>
                    <a:pt x="3944" y="2127"/>
                    <a:pt x="3972" y="2151"/>
                  </a:cubicBezTo>
                  <a:lnTo>
                    <a:pt x="4745" y="2833"/>
                  </a:lnTo>
                  <a:cubicBezTo>
                    <a:pt x="4764" y="2850"/>
                    <a:pt x="4788" y="2858"/>
                    <a:pt x="4811" y="2858"/>
                  </a:cubicBezTo>
                  <a:cubicBezTo>
                    <a:pt x="4841" y="2858"/>
                    <a:pt x="4872" y="2843"/>
                    <a:pt x="4892" y="2817"/>
                  </a:cubicBezTo>
                  <a:lnTo>
                    <a:pt x="5545" y="1888"/>
                  </a:lnTo>
                  <a:lnTo>
                    <a:pt x="4331" y="391"/>
                  </a:lnTo>
                  <a:cubicBezTo>
                    <a:pt x="4271" y="318"/>
                    <a:pt x="4184" y="279"/>
                    <a:pt x="4095" y="279"/>
                  </a:cubicBezTo>
                  <a:cubicBezTo>
                    <a:pt x="4031" y="279"/>
                    <a:pt x="3966" y="300"/>
                    <a:pt x="3911" y="342"/>
                  </a:cubicBezTo>
                  <a:lnTo>
                    <a:pt x="3613" y="572"/>
                  </a:lnTo>
                  <a:cubicBezTo>
                    <a:pt x="3546" y="625"/>
                    <a:pt x="3465" y="651"/>
                    <a:pt x="3382" y="651"/>
                  </a:cubicBezTo>
                  <a:cubicBezTo>
                    <a:pt x="3335" y="651"/>
                    <a:pt x="3288" y="643"/>
                    <a:pt x="3243" y="625"/>
                  </a:cubicBezTo>
                  <a:lnTo>
                    <a:pt x="1719" y="25"/>
                  </a:lnTo>
                  <a:cubicBezTo>
                    <a:pt x="1677" y="8"/>
                    <a:pt x="1633" y="0"/>
                    <a:pt x="1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7"/>
            <p:cNvSpPr/>
            <p:nvPr/>
          </p:nvSpPr>
          <p:spPr>
            <a:xfrm>
              <a:off x="6891344" y="2404407"/>
              <a:ext cx="54545" cy="59317"/>
            </a:xfrm>
            <a:custGeom>
              <a:avLst/>
              <a:gdLst/>
              <a:ahLst/>
              <a:cxnLst/>
              <a:rect l="l" t="t" r="r" b="b"/>
              <a:pathLst>
                <a:path w="2023" h="2200" extrusionOk="0">
                  <a:moveTo>
                    <a:pt x="572" y="1"/>
                  </a:moveTo>
                  <a:cubicBezTo>
                    <a:pt x="506" y="1"/>
                    <a:pt x="441" y="22"/>
                    <a:pt x="386" y="65"/>
                  </a:cubicBezTo>
                  <a:lnTo>
                    <a:pt x="90" y="293"/>
                  </a:lnTo>
                  <a:cubicBezTo>
                    <a:pt x="83" y="299"/>
                    <a:pt x="75" y="304"/>
                    <a:pt x="68" y="308"/>
                  </a:cubicBezTo>
                  <a:cubicBezTo>
                    <a:pt x="104" y="340"/>
                    <a:pt x="1" y="220"/>
                    <a:pt x="1606" y="2200"/>
                  </a:cubicBezTo>
                  <a:lnTo>
                    <a:pt x="2022" y="1611"/>
                  </a:lnTo>
                  <a:lnTo>
                    <a:pt x="807" y="114"/>
                  </a:lnTo>
                  <a:cubicBezTo>
                    <a:pt x="787" y="90"/>
                    <a:pt x="766" y="69"/>
                    <a:pt x="741" y="53"/>
                  </a:cubicBezTo>
                  <a:cubicBezTo>
                    <a:pt x="690" y="18"/>
                    <a:pt x="631" y="1"/>
                    <a:pt x="572" y="1"/>
                  </a:cubicBezTo>
                  <a:close/>
                </a:path>
              </a:pathLst>
            </a:custGeom>
            <a:solidFill>
              <a:srgbClr val="5C463F">
                <a:alpha val="74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7"/>
            <p:cNvSpPr/>
            <p:nvPr/>
          </p:nvSpPr>
          <p:spPr>
            <a:xfrm>
              <a:off x="6781580" y="2138476"/>
              <a:ext cx="167491" cy="223573"/>
            </a:xfrm>
            <a:custGeom>
              <a:avLst/>
              <a:gdLst/>
              <a:ahLst/>
              <a:cxnLst/>
              <a:rect l="l" t="t" r="r" b="b"/>
              <a:pathLst>
                <a:path w="6212" h="8292" extrusionOk="0">
                  <a:moveTo>
                    <a:pt x="3491" y="1"/>
                  </a:moveTo>
                  <a:cubicBezTo>
                    <a:pt x="3148" y="1"/>
                    <a:pt x="2865" y="282"/>
                    <a:pt x="2822" y="645"/>
                  </a:cubicBezTo>
                  <a:cubicBezTo>
                    <a:pt x="2720" y="620"/>
                    <a:pt x="2617" y="608"/>
                    <a:pt x="2512" y="608"/>
                  </a:cubicBezTo>
                  <a:cubicBezTo>
                    <a:pt x="1802" y="608"/>
                    <a:pt x="1214" y="1183"/>
                    <a:pt x="1116" y="1934"/>
                  </a:cubicBezTo>
                  <a:cubicBezTo>
                    <a:pt x="446" y="2182"/>
                    <a:pt x="0" y="2967"/>
                    <a:pt x="203" y="3825"/>
                  </a:cubicBezTo>
                  <a:cubicBezTo>
                    <a:pt x="316" y="4302"/>
                    <a:pt x="654" y="4715"/>
                    <a:pt x="1116" y="4881"/>
                  </a:cubicBezTo>
                  <a:cubicBezTo>
                    <a:pt x="1260" y="4934"/>
                    <a:pt x="1412" y="4960"/>
                    <a:pt x="1565" y="4960"/>
                  </a:cubicBezTo>
                  <a:cubicBezTo>
                    <a:pt x="1656" y="4960"/>
                    <a:pt x="1747" y="4951"/>
                    <a:pt x="1836" y="4932"/>
                  </a:cubicBezTo>
                  <a:lnTo>
                    <a:pt x="1836" y="4932"/>
                  </a:lnTo>
                  <a:cubicBezTo>
                    <a:pt x="1836" y="4942"/>
                    <a:pt x="1835" y="4954"/>
                    <a:pt x="1835" y="4965"/>
                  </a:cubicBezTo>
                  <a:cubicBezTo>
                    <a:pt x="1835" y="5274"/>
                    <a:pt x="2062" y="5524"/>
                    <a:pt x="2343" y="5524"/>
                  </a:cubicBezTo>
                  <a:cubicBezTo>
                    <a:pt x="2424" y="5524"/>
                    <a:pt x="2503" y="5503"/>
                    <a:pt x="2575" y="5463"/>
                  </a:cubicBezTo>
                  <a:cubicBezTo>
                    <a:pt x="2580" y="5460"/>
                    <a:pt x="2585" y="5459"/>
                    <a:pt x="2590" y="5459"/>
                  </a:cubicBezTo>
                  <a:cubicBezTo>
                    <a:pt x="2608" y="5459"/>
                    <a:pt x="2625" y="5475"/>
                    <a:pt x="2624" y="5496"/>
                  </a:cubicBezTo>
                  <a:lnTo>
                    <a:pt x="2624" y="8205"/>
                  </a:lnTo>
                  <a:cubicBezTo>
                    <a:pt x="2624" y="8253"/>
                    <a:pt x="2663" y="8292"/>
                    <a:pt x="2711" y="8292"/>
                  </a:cubicBezTo>
                  <a:lnTo>
                    <a:pt x="3637" y="8292"/>
                  </a:lnTo>
                  <a:cubicBezTo>
                    <a:pt x="3684" y="8292"/>
                    <a:pt x="3723" y="8253"/>
                    <a:pt x="3723" y="8205"/>
                  </a:cubicBezTo>
                  <a:lnTo>
                    <a:pt x="3723" y="5982"/>
                  </a:lnTo>
                  <a:cubicBezTo>
                    <a:pt x="3721" y="5960"/>
                    <a:pt x="3738" y="5944"/>
                    <a:pt x="3756" y="5944"/>
                  </a:cubicBezTo>
                  <a:cubicBezTo>
                    <a:pt x="3764" y="5944"/>
                    <a:pt x="3772" y="5947"/>
                    <a:pt x="3779" y="5953"/>
                  </a:cubicBezTo>
                  <a:cubicBezTo>
                    <a:pt x="3868" y="6037"/>
                    <a:pt x="3986" y="6084"/>
                    <a:pt x="4108" y="6084"/>
                  </a:cubicBezTo>
                  <a:cubicBezTo>
                    <a:pt x="4125" y="6084"/>
                    <a:pt x="4142" y="6084"/>
                    <a:pt x="4158" y="6082"/>
                  </a:cubicBezTo>
                  <a:cubicBezTo>
                    <a:pt x="4368" y="6058"/>
                    <a:pt x="4546" y="5889"/>
                    <a:pt x="4598" y="5663"/>
                  </a:cubicBezTo>
                  <a:cubicBezTo>
                    <a:pt x="4619" y="5573"/>
                    <a:pt x="4619" y="5478"/>
                    <a:pt x="4598" y="5388"/>
                  </a:cubicBezTo>
                  <a:cubicBezTo>
                    <a:pt x="4590" y="5364"/>
                    <a:pt x="4608" y="5342"/>
                    <a:pt x="4632" y="5342"/>
                  </a:cubicBezTo>
                  <a:lnTo>
                    <a:pt x="4674" y="5342"/>
                  </a:lnTo>
                  <a:cubicBezTo>
                    <a:pt x="5215" y="5342"/>
                    <a:pt x="5655" y="4859"/>
                    <a:pt x="5655" y="4262"/>
                  </a:cubicBezTo>
                  <a:cubicBezTo>
                    <a:pt x="5655" y="3935"/>
                    <a:pt x="5525" y="3643"/>
                    <a:pt x="5316" y="3444"/>
                  </a:cubicBezTo>
                  <a:cubicBezTo>
                    <a:pt x="5280" y="3413"/>
                    <a:pt x="5290" y="3353"/>
                    <a:pt x="5337" y="3338"/>
                  </a:cubicBezTo>
                  <a:cubicBezTo>
                    <a:pt x="5848" y="3135"/>
                    <a:pt x="6211" y="2587"/>
                    <a:pt x="6193" y="1949"/>
                  </a:cubicBezTo>
                  <a:cubicBezTo>
                    <a:pt x="6174" y="1204"/>
                    <a:pt x="5624" y="593"/>
                    <a:pt x="4945" y="566"/>
                  </a:cubicBezTo>
                  <a:cubicBezTo>
                    <a:pt x="4928" y="565"/>
                    <a:pt x="4911" y="565"/>
                    <a:pt x="4894" y="565"/>
                  </a:cubicBezTo>
                  <a:cubicBezTo>
                    <a:pt x="4630" y="565"/>
                    <a:pt x="4375" y="651"/>
                    <a:pt x="4164" y="811"/>
                  </a:cubicBezTo>
                  <a:cubicBezTo>
                    <a:pt x="4166" y="790"/>
                    <a:pt x="4167" y="768"/>
                    <a:pt x="4167" y="745"/>
                  </a:cubicBezTo>
                  <a:cubicBezTo>
                    <a:pt x="4167" y="334"/>
                    <a:pt x="3865" y="1"/>
                    <a:pt x="34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7"/>
            <p:cNvSpPr/>
            <p:nvPr/>
          </p:nvSpPr>
          <p:spPr>
            <a:xfrm>
              <a:off x="6889484" y="2150879"/>
              <a:ext cx="70237" cy="148806"/>
            </a:xfrm>
            <a:custGeom>
              <a:avLst/>
              <a:gdLst/>
              <a:ahLst/>
              <a:cxnLst/>
              <a:rect l="l" t="t" r="r" b="b"/>
              <a:pathLst>
                <a:path w="2605" h="5519" extrusionOk="0">
                  <a:moveTo>
                    <a:pt x="1155" y="0"/>
                  </a:moveTo>
                  <a:cubicBezTo>
                    <a:pt x="1058" y="0"/>
                    <a:pt x="962" y="10"/>
                    <a:pt x="868" y="30"/>
                  </a:cubicBezTo>
                  <a:cubicBezTo>
                    <a:pt x="1504" y="160"/>
                    <a:pt x="1989" y="719"/>
                    <a:pt x="2009" y="1386"/>
                  </a:cubicBezTo>
                  <a:cubicBezTo>
                    <a:pt x="2027" y="1999"/>
                    <a:pt x="1652" y="2555"/>
                    <a:pt x="1076" y="2769"/>
                  </a:cubicBezTo>
                  <a:cubicBezTo>
                    <a:pt x="1027" y="2787"/>
                    <a:pt x="1013" y="2851"/>
                    <a:pt x="1052" y="2887"/>
                  </a:cubicBezTo>
                  <a:cubicBezTo>
                    <a:pt x="1390" y="3185"/>
                    <a:pt x="1507" y="3659"/>
                    <a:pt x="1348" y="4079"/>
                  </a:cubicBezTo>
                  <a:cubicBezTo>
                    <a:pt x="1190" y="4499"/>
                    <a:pt x="787" y="4777"/>
                    <a:pt x="337" y="4777"/>
                  </a:cubicBezTo>
                  <a:cubicBezTo>
                    <a:pt x="322" y="4777"/>
                    <a:pt x="307" y="4777"/>
                    <a:pt x="291" y="4775"/>
                  </a:cubicBezTo>
                  <a:cubicBezTo>
                    <a:pt x="267" y="4775"/>
                    <a:pt x="248" y="4798"/>
                    <a:pt x="254" y="4822"/>
                  </a:cubicBezTo>
                  <a:cubicBezTo>
                    <a:pt x="277" y="4913"/>
                    <a:pt x="277" y="5007"/>
                    <a:pt x="254" y="5098"/>
                  </a:cubicBezTo>
                  <a:cubicBezTo>
                    <a:pt x="216" y="5240"/>
                    <a:pt x="126" y="5362"/>
                    <a:pt x="1" y="5438"/>
                  </a:cubicBezTo>
                  <a:cubicBezTo>
                    <a:pt x="87" y="5490"/>
                    <a:pt x="186" y="5519"/>
                    <a:pt x="287" y="5519"/>
                  </a:cubicBezTo>
                  <a:cubicBezTo>
                    <a:pt x="307" y="5519"/>
                    <a:pt x="326" y="5518"/>
                    <a:pt x="346" y="5516"/>
                  </a:cubicBezTo>
                  <a:cubicBezTo>
                    <a:pt x="578" y="5490"/>
                    <a:pt x="771" y="5324"/>
                    <a:pt x="831" y="5098"/>
                  </a:cubicBezTo>
                  <a:cubicBezTo>
                    <a:pt x="853" y="5007"/>
                    <a:pt x="853" y="4913"/>
                    <a:pt x="831" y="4822"/>
                  </a:cubicBezTo>
                  <a:cubicBezTo>
                    <a:pt x="825" y="4798"/>
                    <a:pt x="843" y="4775"/>
                    <a:pt x="868" y="4775"/>
                  </a:cubicBezTo>
                  <a:cubicBezTo>
                    <a:pt x="883" y="4775"/>
                    <a:pt x="898" y="4777"/>
                    <a:pt x="914" y="4777"/>
                  </a:cubicBezTo>
                  <a:cubicBezTo>
                    <a:pt x="1363" y="4777"/>
                    <a:pt x="1765" y="4499"/>
                    <a:pt x="1924" y="4079"/>
                  </a:cubicBezTo>
                  <a:cubicBezTo>
                    <a:pt x="2084" y="3659"/>
                    <a:pt x="1966" y="3185"/>
                    <a:pt x="1629" y="2887"/>
                  </a:cubicBezTo>
                  <a:cubicBezTo>
                    <a:pt x="1589" y="2851"/>
                    <a:pt x="1602" y="2787"/>
                    <a:pt x="1652" y="2769"/>
                  </a:cubicBezTo>
                  <a:cubicBezTo>
                    <a:pt x="2227" y="2555"/>
                    <a:pt x="2604" y="1999"/>
                    <a:pt x="2585" y="1386"/>
                  </a:cubicBezTo>
                  <a:cubicBezTo>
                    <a:pt x="2564" y="640"/>
                    <a:pt x="1958" y="30"/>
                    <a:pt x="1212" y="1"/>
                  </a:cubicBezTo>
                  <a:cubicBezTo>
                    <a:pt x="1193" y="0"/>
                    <a:pt x="1174" y="0"/>
                    <a:pt x="1155" y="0"/>
                  </a:cubicBezTo>
                  <a:close/>
                </a:path>
              </a:pathLst>
            </a:custGeom>
            <a:solidFill>
              <a:srgbClr val="5C463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7"/>
            <p:cNvSpPr/>
            <p:nvPr/>
          </p:nvSpPr>
          <p:spPr>
            <a:xfrm>
              <a:off x="6870879" y="2294238"/>
              <a:ext cx="20977" cy="67811"/>
            </a:xfrm>
            <a:custGeom>
              <a:avLst/>
              <a:gdLst/>
              <a:ahLst/>
              <a:cxnLst/>
              <a:rect l="l" t="t" r="r" b="b"/>
              <a:pathLst>
                <a:path w="778" h="2515" extrusionOk="0">
                  <a:moveTo>
                    <a:pt x="22" y="0"/>
                  </a:moveTo>
                  <a:cubicBezTo>
                    <a:pt x="6" y="0"/>
                    <a:pt x="1" y="15"/>
                    <a:pt x="45" y="37"/>
                  </a:cubicBezTo>
                  <a:lnTo>
                    <a:pt x="45" y="2515"/>
                  </a:lnTo>
                  <a:lnTo>
                    <a:pt x="465" y="2515"/>
                  </a:lnTo>
                  <a:cubicBezTo>
                    <a:pt x="516" y="2409"/>
                    <a:pt x="559" y="2368"/>
                    <a:pt x="778" y="2316"/>
                  </a:cubicBezTo>
                  <a:lnTo>
                    <a:pt x="778" y="118"/>
                  </a:lnTo>
                  <a:cubicBezTo>
                    <a:pt x="526" y="127"/>
                    <a:pt x="493" y="134"/>
                    <a:pt x="461" y="137"/>
                  </a:cubicBezTo>
                  <a:lnTo>
                    <a:pt x="459" y="137"/>
                  </a:lnTo>
                  <a:cubicBezTo>
                    <a:pt x="441" y="139"/>
                    <a:pt x="422" y="140"/>
                    <a:pt x="404" y="140"/>
                  </a:cubicBezTo>
                  <a:cubicBezTo>
                    <a:pt x="273" y="140"/>
                    <a:pt x="144" y="94"/>
                    <a:pt x="43" y="9"/>
                  </a:cubicBezTo>
                  <a:cubicBezTo>
                    <a:pt x="36" y="3"/>
                    <a:pt x="28" y="0"/>
                    <a:pt x="22" y="0"/>
                  </a:cubicBezTo>
                  <a:close/>
                </a:path>
              </a:pathLst>
            </a:custGeom>
            <a:solidFill>
              <a:srgbClr val="5C463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7"/>
            <p:cNvSpPr/>
            <p:nvPr/>
          </p:nvSpPr>
          <p:spPr>
            <a:xfrm>
              <a:off x="6907953" y="2150825"/>
              <a:ext cx="12484" cy="2157"/>
            </a:xfrm>
            <a:custGeom>
              <a:avLst/>
              <a:gdLst/>
              <a:ahLst/>
              <a:cxnLst/>
              <a:rect l="l" t="t" r="r" b="b"/>
              <a:pathLst>
                <a:path w="463" h="80" extrusionOk="0">
                  <a:moveTo>
                    <a:pt x="463" y="0"/>
                  </a:moveTo>
                  <a:cubicBezTo>
                    <a:pt x="306" y="0"/>
                    <a:pt x="149" y="27"/>
                    <a:pt x="1" y="79"/>
                  </a:cubicBezTo>
                  <a:cubicBezTo>
                    <a:pt x="119" y="41"/>
                    <a:pt x="241" y="21"/>
                    <a:pt x="365" y="21"/>
                  </a:cubicBezTo>
                  <a:cubicBezTo>
                    <a:pt x="398" y="21"/>
                    <a:pt x="431" y="14"/>
                    <a:pt x="463" y="0"/>
                  </a:cubicBezTo>
                  <a:close/>
                </a:path>
              </a:pathLst>
            </a:custGeom>
            <a:solidFill>
              <a:srgbClr val="BED9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7"/>
            <p:cNvSpPr/>
            <p:nvPr/>
          </p:nvSpPr>
          <p:spPr>
            <a:xfrm>
              <a:off x="7000030" y="2299793"/>
              <a:ext cx="40956" cy="38017"/>
            </a:xfrm>
            <a:custGeom>
              <a:avLst/>
              <a:gdLst/>
              <a:ahLst/>
              <a:cxnLst/>
              <a:rect l="l" t="t" r="r" b="b"/>
              <a:pathLst>
                <a:path w="1519" h="1410" extrusionOk="0">
                  <a:moveTo>
                    <a:pt x="1277" y="1"/>
                  </a:moveTo>
                  <a:cubicBezTo>
                    <a:pt x="1260" y="1"/>
                    <a:pt x="1244" y="3"/>
                    <a:pt x="1227" y="8"/>
                  </a:cubicBezTo>
                  <a:lnTo>
                    <a:pt x="479" y="203"/>
                  </a:lnTo>
                  <a:cubicBezTo>
                    <a:pt x="418" y="220"/>
                    <a:pt x="369" y="265"/>
                    <a:pt x="346" y="325"/>
                  </a:cubicBezTo>
                  <a:lnTo>
                    <a:pt x="348" y="325"/>
                  </a:lnTo>
                  <a:lnTo>
                    <a:pt x="49" y="1148"/>
                  </a:lnTo>
                  <a:cubicBezTo>
                    <a:pt x="0" y="1280"/>
                    <a:pt x="101" y="1410"/>
                    <a:pt x="229" y="1410"/>
                  </a:cubicBezTo>
                  <a:cubicBezTo>
                    <a:pt x="248" y="1410"/>
                    <a:pt x="267" y="1407"/>
                    <a:pt x="286" y="1401"/>
                  </a:cubicBezTo>
                  <a:lnTo>
                    <a:pt x="1375" y="1075"/>
                  </a:lnTo>
                  <a:cubicBezTo>
                    <a:pt x="1462" y="1050"/>
                    <a:pt x="1518" y="967"/>
                    <a:pt x="1512" y="879"/>
                  </a:cubicBezTo>
                  <a:lnTo>
                    <a:pt x="1468" y="181"/>
                  </a:lnTo>
                  <a:cubicBezTo>
                    <a:pt x="1461" y="77"/>
                    <a:pt x="1375" y="1"/>
                    <a:pt x="12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7"/>
            <p:cNvSpPr/>
            <p:nvPr/>
          </p:nvSpPr>
          <p:spPr>
            <a:xfrm>
              <a:off x="6702957" y="2292836"/>
              <a:ext cx="49180" cy="29713"/>
            </a:xfrm>
            <a:custGeom>
              <a:avLst/>
              <a:gdLst/>
              <a:ahLst/>
              <a:cxnLst/>
              <a:rect l="l" t="t" r="r" b="b"/>
              <a:pathLst>
                <a:path w="1824" h="1102" extrusionOk="0">
                  <a:moveTo>
                    <a:pt x="229" y="1"/>
                  </a:moveTo>
                  <a:cubicBezTo>
                    <a:pt x="95" y="1"/>
                    <a:pt x="0" y="137"/>
                    <a:pt x="48" y="263"/>
                  </a:cubicBezTo>
                  <a:lnTo>
                    <a:pt x="293" y="931"/>
                  </a:lnTo>
                  <a:lnTo>
                    <a:pt x="295" y="932"/>
                  </a:lnTo>
                  <a:cubicBezTo>
                    <a:pt x="332" y="1033"/>
                    <a:pt x="427" y="1101"/>
                    <a:pt x="535" y="1101"/>
                  </a:cubicBezTo>
                  <a:cubicBezTo>
                    <a:pt x="536" y="1101"/>
                    <a:pt x="537" y="1101"/>
                    <a:pt x="539" y="1101"/>
                  </a:cubicBezTo>
                  <a:lnTo>
                    <a:pt x="1582" y="1101"/>
                  </a:lnTo>
                  <a:cubicBezTo>
                    <a:pt x="1730" y="1101"/>
                    <a:pt x="1823" y="944"/>
                    <a:pt x="1753" y="816"/>
                  </a:cubicBezTo>
                  <a:lnTo>
                    <a:pt x="1451" y="264"/>
                  </a:lnTo>
                  <a:cubicBezTo>
                    <a:pt x="1364" y="103"/>
                    <a:pt x="1195" y="1"/>
                    <a:pt x="10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7"/>
            <p:cNvSpPr/>
            <p:nvPr/>
          </p:nvSpPr>
          <p:spPr>
            <a:xfrm>
              <a:off x="6895388" y="2329721"/>
              <a:ext cx="81642" cy="53790"/>
            </a:xfrm>
            <a:custGeom>
              <a:avLst/>
              <a:gdLst/>
              <a:ahLst/>
              <a:cxnLst/>
              <a:rect l="l" t="t" r="r" b="b"/>
              <a:pathLst>
                <a:path w="3028" h="1995" extrusionOk="0">
                  <a:moveTo>
                    <a:pt x="2766" y="0"/>
                  </a:moveTo>
                  <a:cubicBezTo>
                    <a:pt x="2741" y="0"/>
                    <a:pt x="2715" y="4"/>
                    <a:pt x="2690" y="13"/>
                  </a:cubicBezTo>
                  <a:cubicBezTo>
                    <a:pt x="1736" y="349"/>
                    <a:pt x="869" y="889"/>
                    <a:pt x="148" y="1598"/>
                  </a:cubicBezTo>
                  <a:cubicBezTo>
                    <a:pt x="0" y="1743"/>
                    <a:pt x="103" y="1994"/>
                    <a:pt x="310" y="1994"/>
                  </a:cubicBezTo>
                  <a:lnTo>
                    <a:pt x="310" y="1994"/>
                  </a:lnTo>
                  <a:cubicBezTo>
                    <a:pt x="371" y="1994"/>
                    <a:pt x="429" y="1970"/>
                    <a:pt x="473" y="1928"/>
                  </a:cubicBezTo>
                  <a:cubicBezTo>
                    <a:pt x="1145" y="1269"/>
                    <a:pt x="1954" y="764"/>
                    <a:pt x="2843" y="451"/>
                  </a:cubicBezTo>
                  <a:cubicBezTo>
                    <a:pt x="2964" y="409"/>
                    <a:pt x="3028" y="276"/>
                    <a:pt x="2985" y="157"/>
                  </a:cubicBezTo>
                  <a:cubicBezTo>
                    <a:pt x="2951" y="61"/>
                    <a:pt x="2862" y="0"/>
                    <a:pt x="2766" y="0"/>
                  </a:cubicBezTo>
                  <a:close/>
                  <a:moveTo>
                    <a:pt x="310" y="1994"/>
                  </a:moveTo>
                  <a:cubicBezTo>
                    <a:pt x="310" y="1994"/>
                    <a:pt x="310" y="1994"/>
                    <a:pt x="310" y="1994"/>
                  </a:cubicBezTo>
                  <a:lnTo>
                    <a:pt x="311" y="1994"/>
                  </a:lnTo>
                  <a:cubicBezTo>
                    <a:pt x="311" y="1994"/>
                    <a:pt x="311" y="1994"/>
                    <a:pt x="310" y="199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7"/>
            <p:cNvSpPr/>
            <p:nvPr/>
          </p:nvSpPr>
          <p:spPr>
            <a:xfrm>
              <a:off x="6766615" y="2322252"/>
              <a:ext cx="61744" cy="42008"/>
            </a:xfrm>
            <a:custGeom>
              <a:avLst/>
              <a:gdLst/>
              <a:ahLst/>
              <a:cxnLst/>
              <a:rect l="l" t="t" r="r" b="b"/>
              <a:pathLst>
                <a:path w="2290" h="1558" extrusionOk="0">
                  <a:moveTo>
                    <a:pt x="260" y="1"/>
                  </a:moveTo>
                  <a:cubicBezTo>
                    <a:pt x="161" y="1"/>
                    <a:pt x="71" y="65"/>
                    <a:pt x="39" y="163"/>
                  </a:cubicBezTo>
                  <a:cubicBezTo>
                    <a:pt x="0" y="283"/>
                    <a:pt x="66" y="411"/>
                    <a:pt x="184" y="453"/>
                  </a:cubicBezTo>
                  <a:cubicBezTo>
                    <a:pt x="806" y="650"/>
                    <a:pt x="1367" y="1006"/>
                    <a:pt x="1811" y="1483"/>
                  </a:cubicBezTo>
                  <a:cubicBezTo>
                    <a:pt x="1856" y="1531"/>
                    <a:pt x="1917" y="1558"/>
                    <a:pt x="1982" y="1558"/>
                  </a:cubicBezTo>
                  <a:cubicBezTo>
                    <a:pt x="2185" y="1558"/>
                    <a:pt x="2290" y="1316"/>
                    <a:pt x="2152" y="1168"/>
                  </a:cubicBezTo>
                  <a:cubicBezTo>
                    <a:pt x="1653" y="631"/>
                    <a:pt x="1023" y="233"/>
                    <a:pt x="325" y="10"/>
                  </a:cubicBezTo>
                  <a:cubicBezTo>
                    <a:pt x="303" y="4"/>
                    <a:pt x="281"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7"/>
            <p:cNvSpPr/>
            <p:nvPr/>
          </p:nvSpPr>
          <p:spPr>
            <a:xfrm>
              <a:off x="6928283" y="2282402"/>
              <a:ext cx="45378" cy="39689"/>
            </a:xfrm>
            <a:custGeom>
              <a:avLst/>
              <a:gdLst/>
              <a:ahLst/>
              <a:cxnLst/>
              <a:rect l="l" t="t" r="r" b="b"/>
              <a:pathLst>
                <a:path w="1683" h="1472" extrusionOk="0">
                  <a:moveTo>
                    <a:pt x="1417" y="0"/>
                  </a:moveTo>
                  <a:cubicBezTo>
                    <a:pt x="1385" y="0"/>
                    <a:pt x="1352" y="7"/>
                    <a:pt x="1321" y="22"/>
                  </a:cubicBezTo>
                  <a:cubicBezTo>
                    <a:pt x="811" y="256"/>
                    <a:pt x="383" y="639"/>
                    <a:pt x="93" y="1121"/>
                  </a:cubicBezTo>
                  <a:cubicBezTo>
                    <a:pt x="0" y="1275"/>
                    <a:pt x="111" y="1472"/>
                    <a:pt x="292" y="1472"/>
                  </a:cubicBezTo>
                  <a:cubicBezTo>
                    <a:pt x="373" y="1472"/>
                    <a:pt x="449" y="1429"/>
                    <a:pt x="491" y="1360"/>
                  </a:cubicBezTo>
                  <a:cubicBezTo>
                    <a:pt x="733" y="959"/>
                    <a:pt x="1089" y="639"/>
                    <a:pt x="1515" y="443"/>
                  </a:cubicBezTo>
                  <a:cubicBezTo>
                    <a:pt x="1632" y="389"/>
                    <a:pt x="1682" y="252"/>
                    <a:pt x="1629" y="135"/>
                  </a:cubicBezTo>
                  <a:cubicBezTo>
                    <a:pt x="1589" y="51"/>
                    <a:pt x="1505" y="0"/>
                    <a:pt x="14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47"/>
          <p:cNvGrpSpPr/>
          <p:nvPr/>
        </p:nvGrpSpPr>
        <p:grpSpPr>
          <a:xfrm>
            <a:off x="1944920" y="3162516"/>
            <a:ext cx="349243" cy="357569"/>
            <a:chOff x="3345775" y="2744189"/>
            <a:chExt cx="414926" cy="424767"/>
          </a:xfrm>
        </p:grpSpPr>
        <p:sp>
          <p:nvSpPr>
            <p:cNvPr id="901" name="Google Shape;901;p47"/>
            <p:cNvSpPr/>
            <p:nvPr/>
          </p:nvSpPr>
          <p:spPr>
            <a:xfrm>
              <a:off x="3663636" y="2996072"/>
              <a:ext cx="39392" cy="54761"/>
            </a:xfrm>
            <a:custGeom>
              <a:avLst/>
              <a:gdLst/>
              <a:ahLst/>
              <a:cxnLst/>
              <a:rect l="l" t="t" r="r" b="b"/>
              <a:pathLst>
                <a:path w="1461" h="2031" extrusionOk="0">
                  <a:moveTo>
                    <a:pt x="1196" y="1"/>
                  </a:moveTo>
                  <a:cubicBezTo>
                    <a:pt x="1116" y="1"/>
                    <a:pt x="1038" y="43"/>
                    <a:pt x="994" y="117"/>
                  </a:cubicBezTo>
                  <a:lnTo>
                    <a:pt x="90" y="1682"/>
                  </a:lnTo>
                  <a:cubicBezTo>
                    <a:pt x="0" y="1838"/>
                    <a:pt x="112" y="2031"/>
                    <a:pt x="292" y="2031"/>
                  </a:cubicBezTo>
                  <a:cubicBezTo>
                    <a:pt x="374" y="2031"/>
                    <a:pt x="452" y="1987"/>
                    <a:pt x="492" y="1916"/>
                  </a:cubicBezTo>
                  <a:lnTo>
                    <a:pt x="1397" y="350"/>
                  </a:lnTo>
                  <a:cubicBezTo>
                    <a:pt x="1461" y="238"/>
                    <a:pt x="1422" y="96"/>
                    <a:pt x="1311" y="32"/>
                  </a:cubicBezTo>
                  <a:cubicBezTo>
                    <a:pt x="1275" y="11"/>
                    <a:pt x="1235" y="1"/>
                    <a:pt x="1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7"/>
            <p:cNvSpPr/>
            <p:nvPr/>
          </p:nvSpPr>
          <p:spPr>
            <a:xfrm>
              <a:off x="3666980" y="2952716"/>
              <a:ext cx="57538" cy="67703"/>
            </a:xfrm>
            <a:custGeom>
              <a:avLst/>
              <a:gdLst/>
              <a:ahLst/>
              <a:cxnLst/>
              <a:rect l="l" t="t" r="r" b="b"/>
              <a:pathLst>
                <a:path w="2134" h="2511" extrusionOk="0">
                  <a:moveTo>
                    <a:pt x="2134" y="1"/>
                  </a:moveTo>
                  <a:lnTo>
                    <a:pt x="44" y="1266"/>
                  </a:lnTo>
                  <a:cubicBezTo>
                    <a:pt x="9" y="1287"/>
                    <a:pt x="0" y="1333"/>
                    <a:pt x="26" y="1366"/>
                  </a:cubicBezTo>
                  <a:lnTo>
                    <a:pt x="749" y="2296"/>
                  </a:lnTo>
                  <a:cubicBezTo>
                    <a:pt x="772" y="2323"/>
                    <a:pt x="803" y="2342"/>
                    <a:pt x="837" y="2347"/>
                  </a:cubicBezTo>
                  <a:lnTo>
                    <a:pt x="2005" y="2510"/>
                  </a:lnTo>
                  <a:cubicBezTo>
                    <a:pt x="2008" y="2510"/>
                    <a:pt x="2011" y="2510"/>
                    <a:pt x="2013" y="2510"/>
                  </a:cubicBezTo>
                  <a:cubicBezTo>
                    <a:pt x="2050" y="2510"/>
                    <a:pt x="2082" y="2482"/>
                    <a:pt x="2083" y="2444"/>
                  </a:cubicBezTo>
                  <a:lnTo>
                    <a:pt x="21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7"/>
            <p:cNvSpPr/>
            <p:nvPr/>
          </p:nvSpPr>
          <p:spPr>
            <a:xfrm>
              <a:off x="3684343" y="2926239"/>
              <a:ext cx="56325" cy="66813"/>
            </a:xfrm>
            <a:custGeom>
              <a:avLst/>
              <a:gdLst/>
              <a:ahLst/>
              <a:cxnLst/>
              <a:rect l="l" t="t" r="r" b="b"/>
              <a:pathLst>
                <a:path w="2089" h="2478" extrusionOk="0">
                  <a:moveTo>
                    <a:pt x="2018" y="0"/>
                  </a:moveTo>
                  <a:cubicBezTo>
                    <a:pt x="2005" y="0"/>
                    <a:pt x="1992" y="4"/>
                    <a:pt x="1980" y="12"/>
                  </a:cubicBezTo>
                  <a:lnTo>
                    <a:pt x="39" y="1334"/>
                  </a:lnTo>
                  <a:cubicBezTo>
                    <a:pt x="7" y="1355"/>
                    <a:pt x="1" y="1400"/>
                    <a:pt x="25" y="1431"/>
                  </a:cubicBezTo>
                  <a:lnTo>
                    <a:pt x="717" y="2321"/>
                  </a:lnTo>
                  <a:lnTo>
                    <a:pt x="1834" y="2477"/>
                  </a:lnTo>
                  <a:cubicBezTo>
                    <a:pt x="1836" y="2477"/>
                    <a:pt x="1839" y="2477"/>
                    <a:pt x="1842" y="2477"/>
                  </a:cubicBezTo>
                  <a:cubicBezTo>
                    <a:pt x="1877" y="2477"/>
                    <a:pt x="1909" y="2450"/>
                    <a:pt x="1912" y="2414"/>
                  </a:cubicBezTo>
                  <a:lnTo>
                    <a:pt x="2085" y="72"/>
                  </a:lnTo>
                  <a:cubicBezTo>
                    <a:pt x="2088" y="31"/>
                    <a:pt x="2055" y="0"/>
                    <a:pt x="20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7"/>
            <p:cNvSpPr/>
            <p:nvPr/>
          </p:nvSpPr>
          <p:spPr>
            <a:xfrm>
              <a:off x="3559561" y="2907554"/>
              <a:ext cx="56406" cy="28068"/>
            </a:xfrm>
            <a:custGeom>
              <a:avLst/>
              <a:gdLst/>
              <a:ahLst/>
              <a:cxnLst/>
              <a:rect l="l" t="t" r="r" b="b"/>
              <a:pathLst>
                <a:path w="2092" h="1041" extrusionOk="0">
                  <a:moveTo>
                    <a:pt x="1829" y="1"/>
                  </a:moveTo>
                  <a:cubicBezTo>
                    <a:pt x="1804" y="1"/>
                    <a:pt x="1779" y="5"/>
                    <a:pt x="1755" y="13"/>
                  </a:cubicBezTo>
                  <a:lnTo>
                    <a:pt x="170" y="590"/>
                  </a:lnTo>
                  <a:cubicBezTo>
                    <a:pt x="64" y="628"/>
                    <a:pt x="1" y="737"/>
                    <a:pt x="20" y="849"/>
                  </a:cubicBezTo>
                  <a:cubicBezTo>
                    <a:pt x="40" y="960"/>
                    <a:pt x="137" y="1040"/>
                    <a:pt x="251" y="1040"/>
                  </a:cubicBezTo>
                  <a:cubicBezTo>
                    <a:pt x="277" y="1040"/>
                    <a:pt x="304" y="1036"/>
                    <a:pt x="330" y="1027"/>
                  </a:cubicBezTo>
                  <a:lnTo>
                    <a:pt x="1915" y="450"/>
                  </a:lnTo>
                  <a:cubicBezTo>
                    <a:pt x="2031" y="403"/>
                    <a:pt x="2091" y="272"/>
                    <a:pt x="2048" y="154"/>
                  </a:cubicBezTo>
                  <a:cubicBezTo>
                    <a:pt x="2013" y="60"/>
                    <a:pt x="1924" y="1"/>
                    <a:pt x="18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7"/>
            <p:cNvSpPr/>
            <p:nvPr/>
          </p:nvSpPr>
          <p:spPr>
            <a:xfrm>
              <a:off x="3595448" y="2886065"/>
              <a:ext cx="63820" cy="56298"/>
            </a:xfrm>
            <a:custGeom>
              <a:avLst/>
              <a:gdLst/>
              <a:ahLst/>
              <a:cxnLst/>
              <a:rect l="l" t="t" r="r" b="b"/>
              <a:pathLst>
                <a:path w="2367" h="2088" extrusionOk="0">
                  <a:moveTo>
                    <a:pt x="104" y="0"/>
                  </a:moveTo>
                  <a:cubicBezTo>
                    <a:pt x="71" y="0"/>
                    <a:pt x="42" y="27"/>
                    <a:pt x="41" y="61"/>
                  </a:cubicBezTo>
                  <a:lnTo>
                    <a:pt x="2" y="1162"/>
                  </a:lnTo>
                  <a:cubicBezTo>
                    <a:pt x="1" y="1193"/>
                    <a:pt x="13" y="1226"/>
                    <a:pt x="34" y="1250"/>
                  </a:cubicBezTo>
                  <a:lnTo>
                    <a:pt x="771" y="2066"/>
                  </a:lnTo>
                  <a:cubicBezTo>
                    <a:pt x="783" y="2080"/>
                    <a:pt x="801" y="2087"/>
                    <a:pt x="818" y="2087"/>
                  </a:cubicBezTo>
                  <a:cubicBezTo>
                    <a:pt x="835" y="2087"/>
                    <a:pt x="852" y="2080"/>
                    <a:pt x="865" y="2066"/>
                  </a:cubicBezTo>
                  <a:lnTo>
                    <a:pt x="2366" y="350"/>
                  </a:lnTo>
                  <a:lnTo>
                    <a:pt x="114" y="1"/>
                  </a:lnTo>
                  <a:cubicBezTo>
                    <a:pt x="111" y="1"/>
                    <a:pt x="108" y="0"/>
                    <a:pt x="1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7"/>
            <p:cNvSpPr/>
            <p:nvPr/>
          </p:nvSpPr>
          <p:spPr>
            <a:xfrm>
              <a:off x="3622734" y="2878812"/>
              <a:ext cx="63766" cy="51606"/>
            </a:xfrm>
            <a:custGeom>
              <a:avLst/>
              <a:gdLst/>
              <a:ahLst/>
              <a:cxnLst/>
              <a:rect l="l" t="t" r="r" b="b"/>
              <a:pathLst>
                <a:path w="2365" h="1914" extrusionOk="0">
                  <a:moveTo>
                    <a:pt x="101" y="1"/>
                  </a:moveTo>
                  <a:cubicBezTo>
                    <a:pt x="67" y="1"/>
                    <a:pt x="40" y="28"/>
                    <a:pt x="38" y="61"/>
                  </a:cubicBezTo>
                  <a:lnTo>
                    <a:pt x="1" y="1112"/>
                  </a:lnTo>
                  <a:lnTo>
                    <a:pt x="707" y="1894"/>
                  </a:lnTo>
                  <a:cubicBezTo>
                    <a:pt x="719" y="1907"/>
                    <a:pt x="736" y="1914"/>
                    <a:pt x="753" y="1914"/>
                  </a:cubicBezTo>
                  <a:cubicBezTo>
                    <a:pt x="769" y="1914"/>
                    <a:pt x="786" y="1908"/>
                    <a:pt x="798" y="1896"/>
                  </a:cubicBezTo>
                  <a:lnTo>
                    <a:pt x="2327" y="326"/>
                  </a:lnTo>
                  <a:cubicBezTo>
                    <a:pt x="2365" y="288"/>
                    <a:pt x="2341" y="224"/>
                    <a:pt x="2289" y="219"/>
                  </a:cubicBezTo>
                  <a:lnTo>
                    <a:pt x="2287" y="219"/>
                  </a:lnTo>
                  <a:lnTo>
                    <a:pt x="109" y="1"/>
                  </a:lnTo>
                  <a:cubicBezTo>
                    <a:pt x="106" y="1"/>
                    <a:pt x="103" y="1"/>
                    <a:pt x="1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7"/>
            <p:cNvSpPr/>
            <p:nvPr/>
          </p:nvSpPr>
          <p:spPr>
            <a:xfrm>
              <a:off x="3389994" y="2750794"/>
              <a:ext cx="25587" cy="22891"/>
            </a:xfrm>
            <a:custGeom>
              <a:avLst/>
              <a:gdLst/>
              <a:ahLst/>
              <a:cxnLst/>
              <a:rect l="l" t="t" r="r" b="b"/>
              <a:pathLst>
                <a:path w="949" h="849" extrusionOk="0">
                  <a:moveTo>
                    <a:pt x="256" y="1"/>
                  </a:moveTo>
                  <a:cubicBezTo>
                    <a:pt x="196" y="1"/>
                    <a:pt x="137" y="23"/>
                    <a:pt x="92" y="69"/>
                  </a:cubicBezTo>
                  <a:cubicBezTo>
                    <a:pt x="1" y="159"/>
                    <a:pt x="1" y="307"/>
                    <a:pt x="92" y="398"/>
                  </a:cubicBezTo>
                  <a:lnTo>
                    <a:pt x="475" y="781"/>
                  </a:lnTo>
                  <a:cubicBezTo>
                    <a:pt x="518" y="824"/>
                    <a:pt x="577" y="848"/>
                    <a:pt x="639" y="848"/>
                  </a:cubicBezTo>
                  <a:cubicBezTo>
                    <a:pt x="846" y="848"/>
                    <a:pt x="949" y="598"/>
                    <a:pt x="804" y="452"/>
                  </a:cubicBezTo>
                  <a:lnTo>
                    <a:pt x="420" y="69"/>
                  </a:lnTo>
                  <a:cubicBezTo>
                    <a:pt x="375" y="23"/>
                    <a:pt x="315" y="1"/>
                    <a:pt x="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7"/>
            <p:cNvSpPr/>
            <p:nvPr/>
          </p:nvSpPr>
          <p:spPr>
            <a:xfrm>
              <a:off x="3421378" y="2782152"/>
              <a:ext cx="75819" cy="53197"/>
            </a:xfrm>
            <a:custGeom>
              <a:avLst/>
              <a:gdLst/>
              <a:ahLst/>
              <a:cxnLst/>
              <a:rect l="l" t="t" r="r" b="b"/>
              <a:pathLst>
                <a:path w="2812" h="1973" extrusionOk="0">
                  <a:moveTo>
                    <a:pt x="254" y="1"/>
                  </a:moveTo>
                  <a:cubicBezTo>
                    <a:pt x="195" y="1"/>
                    <a:pt x="136" y="24"/>
                    <a:pt x="90" y="69"/>
                  </a:cubicBezTo>
                  <a:cubicBezTo>
                    <a:pt x="0" y="159"/>
                    <a:pt x="0" y="307"/>
                    <a:pt x="90" y="397"/>
                  </a:cubicBezTo>
                  <a:lnTo>
                    <a:pt x="1440" y="1747"/>
                  </a:lnTo>
                  <a:cubicBezTo>
                    <a:pt x="1584" y="1892"/>
                    <a:pt x="1780" y="1973"/>
                    <a:pt x="1984" y="1973"/>
                  </a:cubicBezTo>
                  <a:cubicBezTo>
                    <a:pt x="2354" y="1973"/>
                    <a:pt x="2671" y="1711"/>
                    <a:pt x="2741" y="1349"/>
                  </a:cubicBezTo>
                  <a:cubicBezTo>
                    <a:pt x="2811" y="987"/>
                    <a:pt x="2615" y="627"/>
                    <a:pt x="2274" y="488"/>
                  </a:cubicBezTo>
                  <a:cubicBezTo>
                    <a:pt x="2242" y="473"/>
                    <a:pt x="2209" y="466"/>
                    <a:pt x="2176" y="466"/>
                  </a:cubicBezTo>
                  <a:cubicBezTo>
                    <a:pt x="2084" y="466"/>
                    <a:pt x="1998" y="520"/>
                    <a:pt x="1960" y="611"/>
                  </a:cubicBezTo>
                  <a:cubicBezTo>
                    <a:pt x="1911" y="735"/>
                    <a:pt x="1974" y="874"/>
                    <a:pt x="2099" y="919"/>
                  </a:cubicBezTo>
                  <a:cubicBezTo>
                    <a:pt x="2137" y="934"/>
                    <a:pt x="2171" y="956"/>
                    <a:pt x="2201" y="986"/>
                  </a:cubicBezTo>
                  <a:cubicBezTo>
                    <a:pt x="2319" y="1104"/>
                    <a:pt x="2319" y="1298"/>
                    <a:pt x="2201" y="1418"/>
                  </a:cubicBezTo>
                  <a:cubicBezTo>
                    <a:pt x="2141" y="1478"/>
                    <a:pt x="2063" y="1508"/>
                    <a:pt x="1984" y="1508"/>
                  </a:cubicBezTo>
                  <a:cubicBezTo>
                    <a:pt x="1906" y="1508"/>
                    <a:pt x="1827" y="1478"/>
                    <a:pt x="1768" y="1418"/>
                  </a:cubicBezTo>
                  <a:lnTo>
                    <a:pt x="419" y="69"/>
                  </a:lnTo>
                  <a:cubicBezTo>
                    <a:pt x="373" y="24"/>
                    <a:pt x="314" y="1"/>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7"/>
            <p:cNvSpPr/>
            <p:nvPr/>
          </p:nvSpPr>
          <p:spPr>
            <a:xfrm>
              <a:off x="3476328" y="2744189"/>
              <a:ext cx="98278" cy="75657"/>
            </a:xfrm>
            <a:custGeom>
              <a:avLst/>
              <a:gdLst/>
              <a:ahLst/>
              <a:cxnLst/>
              <a:rect l="l" t="t" r="r" b="b"/>
              <a:pathLst>
                <a:path w="3645" h="2806" extrusionOk="0">
                  <a:moveTo>
                    <a:pt x="255" y="0"/>
                  </a:moveTo>
                  <a:cubicBezTo>
                    <a:pt x="195" y="0"/>
                    <a:pt x="136" y="23"/>
                    <a:pt x="90" y="69"/>
                  </a:cubicBezTo>
                  <a:cubicBezTo>
                    <a:pt x="0" y="159"/>
                    <a:pt x="0" y="307"/>
                    <a:pt x="91" y="396"/>
                  </a:cubicBezTo>
                  <a:lnTo>
                    <a:pt x="2273" y="2579"/>
                  </a:lnTo>
                  <a:cubicBezTo>
                    <a:pt x="2416" y="2723"/>
                    <a:pt x="2612" y="2804"/>
                    <a:pt x="2817" y="2804"/>
                  </a:cubicBezTo>
                  <a:lnTo>
                    <a:pt x="2817" y="2805"/>
                  </a:lnTo>
                  <a:cubicBezTo>
                    <a:pt x="3187" y="2805"/>
                    <a:pt x="3504" y="2543"/>
                    <a:pt x="3574" y="2182"/>
                  </a:cubicBezTo>
                  <a:cubicBezTo>
                    <a:pt x="3644" y="1820"/>
                    <a:pt x="3450" y="1459"/>
                    <a:pt x="3107" y="1320"/>
                  </a:cubicBezTo>
                  <a:cubicBezTo>
                    <a:pt x="3083" y="1312"/>
                    <a:pt x="3058" y="1308"/>
                    <a:pt x="3034" y="1308"/>
                  </a:cubicBezTo>
                  <a:cubicBezTo>
                    <a:pt x="2942" y="1308"/>
                    <a:pt x="2855" y="1364"/>
                    <a:pt x="2819" y="1453"/>
                  </a:cubicBezTo>
                  <a:cubicBezTo>
                    <a:pt x="2772" y="1567"/>
                    <a:pt x="2822" y="1697"/>
                    <a:pt x="2932" y="1751"/>
                  </a:cubicBezTo>
                  <a:cubicBezTo>
                    <a:pt x="3112" y="1823"/>
                    <a:pt x="3179" y="2041"/>
                    <a:pt x="3071" y="2203"/>
                  </a:cubicBezTo>
                  <a:cubicBezTo>
                    <a:pt x="3012" y="2293"/>
                    <a:pt x="2915" y="2340"/>
                    <a:pt x="2817" y="2340"/>
                  </a:cubicBezTo>
                  <a:cubicBezTo>
                    <a:pt x="2740" y="2340"/>
                    <a:pt x="2662" y="2310"/>
                    <a:pt x="2602" y="2250"/>
                  </a:cubicBezTo>
                  <a:lnTo>
                    <a:pt x="419" y="69"/>
                  </a:lnTo>
                  <a:cubicBezTo>
                    <a:pt x="374" y="23"/>
                    <a:pt x="315"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7"/>
            <p:cNvSpPr/>
            <p:nvPr/>
          </p:nvSpPr>
          <p:spPr>
            <a:xfrm>
              <a:off x="3358286" y="2818120"/>
              <a:ext cx="344635" cy="301468"/>
            </a:xfrm>
            <a:custGeom>
              <a:avLst/>
              <a:gdLst/>
              <a:ahLst/>
              <a:cxnLst/>
              <a:rect l="l" t="t" r="r" b="b"/>
              <a:pathLst>
                <a:path w="12782" h="11181" extrusionOk="0">
                  <a:moveTo>
                    <a:pt x="1330" y="0"/>
                  </a:moveTo>
                  <a:cubicBezTo>
                    <a:pt x="1159" y="0"/>
                    <a:pt x="987" y="49"/>
                    <a:pt x="836" y="148"/>
                  </a:cubicBezTo>
                  <a:lnTo>
                    <a:pt x="0" y="696"/>
                  </a:lnTo>
                  <a:lnTo>
                    <a:pt x="1368" y="3279"/>
                  </a:lnTo>
                  <a:lnTo>
                    <a:pt x="1368" y="11180"/>
                  </a:lnTo>
                  <a:lnTo>
                    <a:pt x="10951" y="11180"/>
                  </a:lnTo>
                  <a:cubicBezTo>
                    <a:pt x="11974" y="11180"/>
                    <a:pt x="12781" y="10310"/>
                    <a:pt x="12705" y="9290"/>
                  </a:cubicBezTo>
                  <a:cubicBezTo>
                    <a:pt x="12644" y="8427"/>
                    <a:pt x="11949" y="7731"/>
                    <a:pt x="11084" y="7666"/>
                  </a:cubicBezTo>
                  <a:lnTo>
                    <a:pt x="11086" y="7666"/>
                  </a:lnTo>
                  <a:cubicBezTo>
                    <a:pt x="11041" y="7663"/>
                    <a:pt x="10996" y="7661"/>
                    <a:pt x="10951" y="7661"/>
                  </a:cubicBezTo>
                  <a:cubicBezTo>
                    <a:pt x="10749" y="7661"/>
                    <a:pt x="10549" y="7696"/>
                    <a:pt x="10359" y="7764"/>
                  </a:cubicBezTo>
                  <a:cubicBezTo>
                    <a:pt x="10292" y="6624"/>
                    <a:pt x="9343" y="5781"/>
                    <a:pt x="8260" y="5781"/>
                  </a:cubicBezTo>
                  <a:cubicBezTo>
                    <a:pt x="8087" y="5781"/>
                    <a:pt x="7910" y="5803"/>
                    <a:pt x="7733" y="5848"/>
                  </a:cubicBezTo>
                  <a:cubicBezTo>
                    <a:pt x="7728" y="5849"/>
                    <a:pt x="7723" y="5850"/>
                    <a:pt x="7717" y="5850"/>
                  </a:cubicBezTo>
                  <a:cubicBezTo>
                    <a:pt x="7667" y="5850"/>
                    <a:pt x="7633" y="5795"/>
                    <a:pt x="7662" y="5749"/>
                  </a:cubicBezTo>
                  <a:cubicBezTo>
                    <a:pt x="7964" y="5274"/>
                    <a:pt x="8082" y="4704"/>
                    <a:pt x="7997" y="4147"/>
                  </a:cubicBezTo>
                  <a:cubicBezTo>
                    <a:pt x="7853" y="3190"/>
                    <a:pt x="7098" y="2403"/>
                    <a:pt x="6146" y="2225"/>
                  </a:cubicBezTo>
                  <a:cubicBezTo>
                    <a:pt x="5994" y="2197"/>
                    <a:pt x="5845" y="2183"/>
                    <a:pt x="5699" y="2183"/>
                  </a:cubicBezTo>
                  <a:cubicBezTo>
                    <a:pt x="5189" y="2183"/>
                    <a:pt x="4717" y="2348"/>
                    <a:pt x="4333" y="2627"/>
                  </a:cubicBezTo>
                  <a:lnTo>
                    <a:pt x="4290" y="2624"/>
                  </a:lnTo>
                  <a:lnTo>
                    <a:pt x="1974" y="269"/>
                  </a:lnTo>
                  <a:cubicBezTo>
                    <a:pt x="1799" y="92"/>
                    <a:pt x="1566" y="0"/>
                    <a:pt x="13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7"/>
            <p:cNvSpPr/>
            <p:nvPr/>
          </p:nvSpPr>
          <p:spPr>
            <a:xfrm>
              <a:off x="3577518" y="2975311"/>
              <a:ext cx="64009" cy="58886"/>
            </a:xfrm>
            <a:custGeom>
              <a:avLst/>
              <a:gdLst/>
              <a:ahLst/>
              <a:cxnLst/>
              <a:rect l="l" t="t" r="r" b="b"/>
              <a:pathLst>
                <a:path w="2374" h="2184" extrusionOk="0">
                  <a:moveTo>
                    <a:pt x="271" y="0"/>
                  </a:moveTo>
                  <a:cubicBezTo>
                    <a:pt x="181" y="17"/>
                    <a:pt x="88" y="6"/>
                    <a:pt x="0" y="18"/>
                  </a:cubicBezTo>
                  <a:cubicBezTo>
                    <a:pt x="776" y="236"/>
                    <a:pt x="1442" y="1190"/>
                    <a:pt x="1588" y="2049"/>
                  </a:cubicBezTo>
                  <a:cubicBezTo>
                    <a:pt x="1603" y="2130"/>
                    <a:pt x="1674" y="2184"/>
                    <a:pt x="1750" y="2184"/>
                  </a:cubicBezTo>
                  <a:cubicBezTo>
                    <a:pt x="1772" y="2184"/>
                    <a:pt x="1796" y="2179"/>
                    <a:pt x="1818" y="2168"/>
                  </a:cubicBezTo>
                  <a:cubicBezTo>
                    <a:pt x="2049" y="2064"/>
                    <a:pt x="2339" y="1983"/>
                    <a:pt x="2372" y="1983"/>
                  </a:cubicBezTo>
                  <a:cubicBezTo>
                    <a:pt x="2372" y="1983"/>
                    <a:pt x="2373" y="1983"/>
                    <a:pt x="2373" y="1983"/>
                  </a:cubicBezTo>
                  <a:cubicBezTo>
                    <a:pt x="2309" y="869"/>
                    <a:pt x="1386" y="0"/>
                    <a:pt x="271" y="0"/>
                  </a:cubicBezTo>
                  <a:close/>
                </a:path>
              </a:pathLst>
            </a:custGeom>
            <a:solidFill>
              <a:srgbClr val="9CD3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7"/>
            <p:cNvSpPr/>
            <p:nvPr/>
          </p:nvSpPr>
          <p:spPr>
            <a:xfrm>
              <a:off x="3508979" y="2878300"/>
              <a:ext cx="69779" cy="97200"/>
            </a:xfrm>
            <a:custGeom>
              <a:avLst/>
              <a:gdLst/>
              <a:ahLst/>
              <a:cxnLst/>
              <a:rect l="l" t="t" r="r" b="b"/>
              <a:pathLst>
                <a:path w="2588" h="3605" extrusionOk="0">
                  <a:moveTo>
                    <a:pt x="255" y="0"/>
                  </a:moveTo>
                  <a:cubicBezTo>
                    <a:pt x="170" y="0"/>
                    <a:pt x="84" y="5"/>
                    <a:pt x="0" y="14"/>
                  </a:cubicBezTo>
                  <a:cubicBezTo>
                    <a:pt x="987" y="273"/>
                    <a:pt x="1724" y="1170"/>
                    <a:pt x="1738" y="2230"/>
                  </a:cubicBezTo>
                  <a:cubicBezTo>
                    <a:pt x="1744" y="2682"/>
                    <a:pt x="1620" y="3124"/>
                    <a:pt x="1377" y="3506"/>
                  </a:cubicBezTo>
                  <a:cubicBezTo>
                    <a:pt x="1349" y="3550"/>
                    <a:pt x="1383" y="3605"/>
                    <a:pt x="1431" y="3605"/>
                  </a:cubicBezTo>
                  <a:cubicBezTo>
                    <a:pt x="1436" y="3605"/>
                    <a:pt x="1442" y="3604"/>
                    <a:pt x="1448" y="3603"/>
                  </a:cubicBezTo>
                  <a:cubicBezTo>
                    <a:pt x="1618" y="3558"/>
                    <a:pt x="1795" y="3537"/>
                    <a:pt x="1971" y="3537"/>
                  </a:cubicBezTo>
                  <a:cubicBezTo>
                    <a:pt x="2056" y="3537"/>
                    <a:pt x="2143" y="3541"/>
                    <a:pt x="2228" y="3553"/>
                  </a:cubicBezTo>
                  <a:cubicBezTo>
                    <a:pt x="2464" y="3175"/>
                    <a:pt x="2587" y="2737"/>
                    <a:pt x="2580" y="2291"/>
                  </a:cubicBezTo>
                  <a:cubicBezTo>
                    <a:pt x="2563" y="1041"/>
                    <a:pt x="1542" y="19"/>
                    <a:pt x="292" y="1"/>
                  </a:cubicBezTo>
                  <a:cubicBezTo>
                    <a:pt x="280" y="0"/>
                    <a:pt x="268" y="0"/>
                    <a:pt x="255" y="0"/>
                  </a:cubicBezTo>
                  <a:close/>
                </a:path>
              </a:pathLst>
            </a:custGeom>
            <a:solidFill>
              <a:srgbClr val="9CD3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7"/>
            <p:cNvSpPr/>
            <p:nvPr/>
          </p:nvSpPr>
          <p:spPr>
            <a:xfrm>
              <a:off x="3395171" y="3026001"/>
              <a:ext cx="311660" cy="103455"/>
            </a:xfrm>
            <a:custGeom>
              <a:avLst/>
              <a:gdLst/>
              <a:ahLst/>
              <a:cxnLst/>
              <a:rect l="l" t="t" r="r" b="b"/>
              <a:pathLst>
                <a:path w="11559" h="3837" extrusionOk="0">
                  <a:moveTo>
                    <a:pt x="9735" y="1"/>
                  </a:moveTo>
                  <a:cubicBezTo>
                    <a:pt x="9636" y="1"/>
                    <a:pt x="9535" y="9"/>
                    <a:pt x="9434" y="27"/>
                  </a:cubicBezTo>
                  <a:cubicBezTo>
                    <a:pt x="10098" y="243"/>
                    <a:pt x="10591" y="849"/>
                    <a:pt x="10643" y="1570"/>
                  </a:cubicBezTo>
                  <a:cubicBezTo>
                    <a:pt x="10717" y="2600"/>
                    <a:pt x="9902" y="3457"/>
                    <a:pt x="8888" y="3470"/>
                  </a:cubicBezTo>
                  <a:lnTo>
                    <a:pt x="0" y="3470"/>
                  </a:lnTo>
                  <a:lnTo>
                    <a:pt x="0" y="3836"/>
                  </a:lnTo>
                  <a:lnTo>
                    <a:pt x="9730" y="3836"/>
                  </a:lnTo>
                  <a:cubicBezTo>
                    <a:pt x="10745" y="3518"/>
                    <a:pt x="11558" y="2660"/>
                    <a:pt x="11485" y="1631"/>
                  </a:cubicBezTo>
                  <a:cubicBezTo>
                    <a:pt x="11416" y="698"/>
                    <a:pt x="10637" y="1"/>
                    <a:pt x="9735" y="1"/>
                  </a:cubicBezTo>
                  <a:close/>
                </a:path>
              </a:pathLst>
            </a:custGeom>
            <a:solidFill>
              <a:srgbClr val="9CD3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7"/>
            <p:cNvSpPr/>
            <p:nvPr/>
          </p:nvSpPr>
          <p:spPr>
            <a:xfrm>
              <a:off x="3345775" y="2809276"/>
              <a:ext cx="414926" cy="359680"/>
            </a:xfrm>
            <a:custGeom>
              <a:avLst/>
              <a:gdLst/>
              <a:ahLst/>
              <a:cxnLst/>
              <a:rect l="l" t="t" r="r" b="b"/>
              <a:pathLst>
                <a:path w="15389" h="13340" extrusionOk="0">
                  <a:moveTo>
                    <a:pt x="198" y="1"/>
                  </a:moveTo>
                  <a:cubicBezTo>
                    <a:pt x="97" y="1"/>
                    <a:pt x="1" y="79"/>
                    <a:pt x="1" y="197"/>
                  </a:cubicBezTo>
                  <a:lnTo>
                    <a:pt x="1" y="13113"/>
                  </a:lnTo>
                  <a:cubicBezTo>
                    <a:pt x="1" y="13238"/>
                    <a:pt x="102" y="13340"/>
                    <a:pt x="228" y="13340"/>
                  </a:cubicBezTo>
                  <a:lnTo>
                    <a:pt x="15128" y="13340"/>
                  </a:lnTo>
                  <a:cubicBezTo>
                    <a:pt x="15271" y="13340"/>
                    <a:pt x="15388" y="13223"/>
                    <a:pt x="15388" y="13080"/>
                  </a:cubicBezTo>
                  <a:lnTo>
                    <a:pt x="15388" y="12075"/>
                  </a:lnTo>
                  <a:cubicBezTo>
                    <a:pt x="15388" y="11952"/>
                    <a:pt x="15303" y="11848"/>
                    <a:pt x="15185" y="11821"/>
                  </a:cubicBezTo>
                  <a:lnTo>
                    <a:pt x="8661" y="10390"/>
                  </a:lnTo>
                  <a:cubicBezTo>
                    <a:pt x="8384" y="10328"/>
                    <a:pt x="8136" y="10179"/>
                    <a:pt x="7952" y="9964"/>
                  </a:cubicBezTo>
                  <a:lnTo>
                    <a:pt x="3982" y="5301"/>
                  </a:lnTo>
                  <a:cubicBezTo>
                    <a:pt x="3918" y="5225"/>
                    <a:pt x="3879" y="5132"/>
                    <a:pt x="3869" y="5035"/>
                  </a:cubicBezTo>
                  <a:lnTo>
                    <a:pt x="3739" y="3725"/>
                  </a:lnTo>
                  <a:cubicBezTo>
                    <a:pt x="3718" y="3528"/>
                    <a:pt x="3631" y="3343"/>
                    <a:pt x="3490" y="3202"/>
                  </a:cubicBezTo>
                  <a:lnTo>
                    <a:pt x="334" y="58"/>
                  </a:lnTo>
                  <a:cubicBezTo>
                    <a:pt x="294" y="18"/>
                    <a:pt x="245" y="1"/>
                    <a:pt x="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7"/>
            <p:cNvSpPr/>
            <p:nvPr/>
          </p:nvSpPr>
          <p:spPr>
            <a:xfrm>
              <a:off x="3377780" y="2899519"/>
              <a:ext cx="73122" cy="64602"/>
            </a:xfrm>
            <a:custGeom>
              <a:avLst/>
              <a:gdLst/>
              <a:ahLst/>
              <a:cxnLst/>
              <a:rect l="l" t="t" r="r" b="b"/>
              <a:pathLst>
                <a:path w="2712" h="2396" extrusionOk="0">
                  <a:moveTo>
                    <a:pt x="2282" y="1"/>
                  </a:moveTo>
                  <a:cubicBezTo>
                    <a:pt x="2246" y="1"/>
                    <a:pt x="2209" y="8"/>
                    <a:pt x="2173" y="23"/>
                  </a:cubicBezTo>
                  <a:lnTo>
                    <a:pt x="729" y="607"/>
                  </a:lnTo>
                  <a:cubicBezTo>
                    <a:pt x="594" y="663"/>
                    <a:pt x="490" y="773"/>
                    <a:pt x="443" y="912"/>
                  </a:cubicBezTo>
                  <a:lnTo>
                    <a:pt x="58" y="2062"/>
                  </a:lnTo>
                  <a:cubicBezTo>
                    <a:pt x="0" y="2230"/>
                    <a:pt x="129" y="2395"/>
                    <a:pt x="296" y="2395"/>
                  </a:cubicBezTo>
                  <a:cubicBezTo>
                    <a:pt x="316" y="2395"/>
                    <a:pt x="336" y="2393"/>
                    <a:pt x="357" y="2388"/>
                  </a:cubicBezTo>
                  <a:lnTo>
                    <a:pt x="2487" y="1872"/>
                  </a:lnTo>
                  <a:cubicBezTo>
                    <a:pt x="2623" y="1838"/>
                    <a:pt x="2712" y="1708"/>
                    <a:pt x="2695" y="1569"/>
                  </a:cubicBezTo>
                  <a:cubicBezTo>
                    <a:pt x="2695" y="1569"/>
                    <a:pt x="2565" y="253"/>
                    <a:pt x="2565" y="251"/>
                  </a:cubicBezTo>
                  <a:cubicBezTo>
                    <a:pt x="2549" y="103"/>
                    <a:pt x="2421" y="1"/>
                    <a:pt x="22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7"/>
            <p:cNvSpPr/>
            <p:nvPr/>
          </p:nvSpPr>
          <p:spPr>
            <a:xfrm>
              <a:off x="3442166" y="2989493"/>
              <a:ext cx="164795" cy="139558"/>
            </a:xfrm>
            <a:custGeom>
              <a:avLst/>
              <a:gdLst/>
              <a:ahLst/>
              <a:cxnLst/>
              <a:rect l="l" t="t" r="r" b="b"/>
              <a:pathLst>
                <a:path w="6112" h="5176" extrusionOk="0">
                  <a:moveTo>
                    <a:pt x="2738" y="1"/>
                  </a:moveTo>
                  <a:cubicBezTo>
                    <a:pt x="2689" y="1"/>
                    <a:pt x="2640" y="3"/>
                    <a:pt x="2590" y="7"/>
                  </a:cubicBezTo>
                  <a:cubicBezTo>
                    <a:pt x="1637" y="81"/>
                    <a:pt x="901" y="878"/>
                    <a:pt x="901" y="1835"/>
                  </a:cubicBezTo>
                  <a:cubicBezTo>
                    <a:pt x="901" y="1882"/>
                    <a:pt x="904" y="1926"/>
                    <a:pt x="907" y="1971"/>
                  </a:cubicBezTo>
                  <a:cubicBezTo>
                    <a:pt x="204" y="2330"/>
                    <a:pt x="1" y="3241"/>
                    <a:pt x="487" y="3864"/>
                  </a:cubicBezTo>
                  <a:cubicBezTo>
                    <a:pt x="737" y="4185"/>
                    <a:pt x="1107" y="4347"/>
                    <a:pt x="1478" y="4347"/>
                  </a:cubicBezTo>
                  <a:cubicBezTo>
                    <a:pt x="1825" y="4347"/>
                    <a:pt x="2173" y="4205"/>
                    <a:pt x="2425" y="3917"/>
                  </a:cubicBezTo>
                  <a:cubicBezTo>
                    <a:pt x="2629" y="4539"/>
                    <a:pt x="3150" y="5004"/>
                    <a:pt x="3791" y="5137"/>
                  </a:cubicBezTo>
                  <a:cubicBezTo>
                    <a:pt x="3916" y="5163"/>
                    <a:pt x="4041" y="5175"/>
                    <a:pt x="4165" y="5175"/>
                  </a:cubicBezTo>
                  <a:cubicBezTo>
                    <a:pt x="4681" y="5175"/>
                    <a:pt x="5180" y="4958"/>
                    <a:pt x="5530" y="4565"/>
                  </a:cubicBezTo>
                  <a:cubicBezTo>
                    <a:pt x="5967" y="4078"/>
                    <a:pt x="6112" y="3395"/>
                    <a:pt x="5908" y="2773"/>
                  </a:cubicBezTo>
                  <a:cubicBezTo>
                    <a:pt x="5705" y="2151"/>
                    <a:pt x="5186" y="1684"/>
                    <a:pt x="4546" y="1548"/>
                  </a:cubicBezTo>
                  <a:cubicBezTo>
                    <a:pt x="4404" y="652"/>
                    <a:pt x="3631" y="1"/>
                    <a:pt x="27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7"/>
            <p:cNvSpPr/>
            <p:nvPr/>
          </p:nvSpPr>
          <p:spPr>
            <a:xfrm>
              <a:off x="3530657" y="2991785"/>
              <a:ext cx="33622" cy="36912"/>
            </a:xfrm>
            <a:custGeom>
              <a:avLst/>
              <a:gdLst/>
              <a:ahLst/>
              <a:cxnLst/>
              <a:rect l="l" t="t" r="r" b="b"/>
              <a:pathLst>
                <a:path w="1247" h="1369" extrusionOk="0">
                  <a:moveTo>
                    <a:pt x="1" y="1"/>
                  </a:moveTo>
                  <a:lnTo>
                    <a:pt x="1" y="1"/>
                  </a:lnTo>
                  <a:cubicBezTo>
                    <a:pt x="334" y="283"/>
                    <a:pt x="554" y="677"/>
                    <a:pt x="623" y="1109"/>
                  </a:cubicBezTo>
                  <a:cubicBezTo>
                    <a:pt x="846" y="1155"/>
                    <a:pt x="1056" y="1243"/>
                    <a:pt x="1246" y="1369"/>
                  </a:cubicBezTo>
                  <a:cubicBezTo>
                    <a:pt x="1109" y="721"/>
                    <a:pt x="632" y="198"/>
                    <a:pt x="1" y="1"/>
                  </a:cubicBezTo>
                  <a:close/>
                </a:path>
              </a:pathLst>
            </a:custGeom>
            <a:solidFill>
              <a:srgbClr val="9CD3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7"/>
            <p:cNvSpPr/>
            <p:nvPr/>
          </p:nvSpPr>
          <p:spPr>
            <a:xfrm>
              <a:off x="3522434" y="3032391"/>
              <a:ext cx="90459" cy="96661"/>
            </a:xfrm>
            <a:custGeom>
              <a:avLst/>
              <a:gdLst/>
              <a:ahLst/>
              <a:cxnLst/>
              <a:rect l="l" t="t" r="r" b="b"/>
              <a:pathLst>
                <a:path w="3355" h="3585" extrusionOk="0">
                  <a:moveTo>
                    <a:pt x="1737" y="0"/>
                  </a:moveTo>
                  <a:cubicBezTo>
                    <a:pt x="2399" y="566"/>
                    <a:pt x="2573" y="1520"/>
                    <a:pt x="2152" y="2282"/>
                  </a:cubicBezTo>
                  <a:cubicBezTo>
                    <a:pt x="1822" y="2879"/>
                    <a:pt x="1201" y="3230"/>
                    <a:pt x="547" y="3230"/>
                  </a:cubicBezTo>
                  <a:cubicBezTo>
                    <a:pt x="366" y="3230"/>
                    <a:pt x="182" y="3203"/>
                    <a:pt x="1" y="3146"/>
                  </a:cubicBezTo>
                  <a:lnTo>
                    <a:pt x="1" y="3146"/>
                  </a:lnTo>
                  <a:cubicBezTo>
                    <a:pt x="349" y="3443"/>
                    <a:pt x="769" y="3584"/>
                    <a:pt x="1186" y="3584"/>
                  </a:cubicBezTo>
                  <a:cubicBezTo>
                    <a:pt x="1825" y="3584"/>
                    <a:pt x="2454" y="3251"/>
                    <a:pt x="2794" y="2637"/>
                  </a:cubicBezTo>
                  <a:cubicBezTo>
                    <a:pt x="3355" y="1621"/>
                    <a:pt x="2843" y="347"/>
                    <a:pt x="1737" y="0"/>
                  </a:cubicBezTo>
                  <a:close/>
                </a:path>
              </a:pathLst>
            </a:custGeom>
            <a:solidFill>
              <a:srgbClr val="9CD3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7"/>
            <p:cNvSpPr/>
            <p:nvPr/>
          </p:nvSpPr>
          <p:spPr>
            <a:xfrm>
              <a:off x="3603968" y="2749015"/>
              <a:ext cx="107095" cy="105423"/>
            </a:xfrm>
            <a:custGeom>
              <a:avLst/>
              <a:gdLst/>
              <a:ahLst/>
              <a:cxnLst/>
              <a:rect l="l" t="t" r="r" b="b"/>
              <a:pathLst>
                <a:path w="3972" h="3910" extrusionOk="0">
                  <a:moveTo>
                    <a:pt x="1499" y="0"/>
                  </a:moveTo>
                  <a:cubicBezTo>
                    <a:pt x="1422" y="0"/>
                    <a:pt x="1347" y="39"/>
                    <a:pt x="1302" y="108"/>
                  </a:cubicBezTo>
                  <a:cubicBezTo>
                    <a:pt x="1234" y="217"/>
                    <a:pt x="1265" y="361"/>
                    <a:pt x="1374" y="430"/>
                  </a:cubicBezTo>
                  <a:lnTo>
                    <a:pt x="1782" y="670"/>
                  </a:lnTo>
                  <a:lnTo>
                    <a:pt x="1782" y="1271"/>
                  </a:lnTo>
                  <a:cubicBezTo>
                    <a:pt x="1742" y="1277"/>
                    <a:pt x="1705" y="1289"/>
                    <a:pt x="1669" y="1307"/>
                  </a:cubicBezTo>
                  <a:lnTo>
                    <a:pt x="1295" y="933"/>
                  </a:lnTo>
                  <a:cubicBezTo>
                    <a:pt x="1249" y="888"/>
                    <a:pt x="1190" y="865"/>
                    <a:pt x="1130" y="865"/>
                  </a:cubicBezTo>
                  <a:cubicBezTo>
                    <a:pt x="1070" y="865"/>
                    <a:pt x="1011" y="888"/>
                    <a:pt x="966" y="933"/>
                  </a:cubicBezTo>
                  <a:cubicBezTo>
                    <a:pt x="875" y="1025"/>
                    <a:pt x="875" y="1171"/>
                    <a:pt x="966" y="1262"/>
                  </a:cubicBezTo>
                  <a:lnTo>
                    <a:pt x="1340" y="1636"/>
                  </a:lnTo>
                  <a:cubicBezTo>
                    <a:pt x="1331" y="1655"/>
                    <a:pt x="1323" y="1673"/>
                    <a:pt x="1316" y="1673"/>
                  </a:cubicBezTo>
                  <a:cubicBezTo>
                    <a:pt x="1312" y="1673"/>
                    <a:pt x="1308" y="1667"/>
                    <a:pt x="1304" y="1653"/>
                  </a:cubicBezTo>
                  <a:lnTo>
                    <a:pt x="703" y="1653"/>
                  </a:lnTo>
                  <a:lnTo>
                    <a:pt x="461" y="1342"/>
                  </a:lnTo>
                  <a:cubicBezTo>
                    <a:pt x="416" y="1272"/>
                    <a:pt x="341" y="1234"/>
                    <a:pt x="265" y="1234"/>
                  </a:cubicBezTo>
                  <a:cubicBezTo>
                    <a:pt x="222" y="1234"/>
                    <a:pt x="179" y="1245"/>
                    <a:pt x="141" y="1270"/>
                  </a:cubicBezTo>
                  <a:cubicBezTo>
                    <a:pt x="32" y="1339"/>
                    <a:pt x="0" y="1482"/>
                    <a:pt x="69" y="1590"/>
                  </a:cubicBezTo>
                  <a:lnTo>
                    <a:pt x="299" y="1955"/>
                  </a:lnTo>
                  <a:lnTo>
                    <a:pt x="69" y="2318"/>
                  </a:lnTo>
                  <a:cubicBezTo>
                    <a:pt x="0" y="2426"/>
                    <a:pt x="32" y="2571"/>
                    <a:pt x="141" y="2638"/>
                  </a:cubicBezTo>
                  <a:cubicBezTo>
                    <a:pt x="179" y="2663"/>
                    <a:pt x="222" y="2675"/>
                    <a:pt x="265" y="2675"/>
                  </a:cubicBezTo>
                  <a:cubicBezTo>
                    <a:pt x="342" y="2675"/>
                    <a:pt x="417" y="2637"/>
                    <a:pt x="461" y="2568"/>
                  </a:cubicBezTo>
                  <a:lnTo>
                    <a:pt x="703" y="2019"/>
                  </a:lnTo>
                  <a:lnTo>
                    <a:pt x="1304" y="2019"/>
                  </a:lnTo>
                  <a:cubicBezTo>
                    <a:pt x="1314" y="2216"/>
                    <a:pt x="1326" y="2243"/>
                    <a:pt x="1340" y="2272"/>
                  </a:cubicBezTo>
                  <a:lnTo>
                    <a:pt x="966" y="2646"/>
                  </a:lnTo>
                  <a:cubicBezTo>
                    <a:pt x="875" y="2737"/>
                    <a:pt x="875" y="2883"/>
                    <a:pt x="966" y="2974"/>
                  </a:cubicBezTo>
                  <a:cubicBezTo>
                    <a:pt x="1011" y="3020"/>
                    <a:pt x="1070" y="3043"/>
                    <a:pt x="1130" y="3043"/>
                  </a:cubicBezTo>
                  <a:cubicBezTo>
                    <a:pt x="1190" y="3043"/>
                    <a:pt x="1249" y="3020"/>
                    <a:pt x="1295" y="2974"/>
                  </a:cubicBezTo>
                  <a:lnTo>
                    <a:pt x="1669" y="2601"/>
                  </a:lnTo>
                  <a:cubicBezTo>
                    <a:pt x="1705" y="2619"/>
                    <a:pt x="1742" y="2631"/>
                    <a:pt x="1782" y="2637"/>
                  </a:cubicBezTo>
                  <a:lnTo>
                    <a:pt x="1782" y="3238"/>
                  </a:lnTo>
                  <a:lnTo>
                    <a:pt x="1374" y="3480"/>
                  </a:lnTo>
                  <a:cubicBezTo>
                    <a:pt x="1265" y="3549"/>
                    <a:pt x="1234" y="3692"/>
                    <a:pt x="1302" y="3800"/>
                  </a:cubicBezTo>
                  <a:cubicBezTo>
                    <a:pt x="1346" y="3870"/>
                    <a:pt x="1421" y="3908"/>
                    <a:pt x="1498" y="3908"/>
                  </a:cubicBezTo>
                  <a:cubicBezTo>
                    <a:pt x="1541" y="3908"/>
                    <a:pt x="1584" y="3896"/>
                    <a:pt x="1622" y="3872"/>
                  </a:cubicBezTo>
                  <a:lnTo>
                    <a:pt x="1986" y="3641"/>
                  </a:lnTo>
                  <a:lnTo>
                    <a:pt x="2351" y="3872"/>
                  </a:lnTo>
                  <a:cubicBezTo>
                    <a:pt x="2387" y="3896"/>
                    <a:pt x="2430" y="3909"/>
                    <a:pt x="2475" y="3909"/>
                  </a:cubicBezTo>
                  <a:cubicBezTo>
                    <a:pt x="2706" y="3909"/>
                    <a:pt x="2796" y="3604"/>
                    <a:pt x="2599" y="3480"/>
                  </a:cubicBezTo>
                  <a:lnTo>
                    <a:pt x="2149" y="3239"/>
                  </a:lnTo>
                  <a:lnTo>
                    <a:pt x="2149" y="2637"/>
                  </a:lnTo>
                  <a:cubicBezTo>
                    <a:pt x="2247" y="2626"/>
                    <a:pt x="2276" y="2616"/>
                    <a:pt x="2304" y="2601"/>
                  </a:cubicBezTo>
                  <a:lnTo>
                    <a:pt x="2678" y="2974"/>
                  </a:lnTo>
                  <a:cubicBezTo>
                    <a:pt x="2723" y="3020"/>
                    <a:pt x="2782" y="3043"/>
                    <a:pt x="2842" y="3043"/>
                  </a:cubicBezTo>
                  <a:cubicBezTo>
                    <a:pt x="2902" y="3043"/>
                    <a:pt x="2961" y="3020"/>
                    <a:pt x="3007" y="2974"/>
                  </a:cubicBezTo>
                  <a:cubicBezTo>
                    <a:pt x="3097" y="2885"/>
                    <a:pt x="3097" y="2737"/>
                    <a:pt x="3006" y="2647"/>
                  </a:cubicBezTo>
                  <a:lnTo>
                    <a:pt x="2632" y="2273"/>
                  </a:lnTo>
                  <a:cubicBezTo>
                    <a:pt x="2647" y="2245"/>
                    <a:pt x="2657" y="2216"/>
                    <a:pt x="2668" y="2021"/>
                  </a:cubicBezTo>
                  <a:lnTo>
                    <a:pt x="3270" y="2021"/>
                  </a:lnTo>
                  <a:lnTo>
                    <a:pt x="3511" y="2568"/>
                  </a:lnTo>
                  <a:cubicBezTo>
                    <a:pt x="3555" y="2637"/>
                    <a:pt x="3631" y="2676"/>
                    <a:pt x="3708" y="2676"/>
                  </a:cubicBezTo>
                  <a:cubicBezTo>
                    <a:pt x="3750" y="2676"/>
                    <a:pt x="3793" y="2664"/>
                    <a:pt x="3831" y="2640"/>
                  </a:cubicBezTo>
                  <a:cubicBezTo>
                    <a:pt x="3940" y="2571"/>
                    <a:pt x="3971" y="2427"/>
                    <a:pt x="3903" y="2318"/>
                  </a:cubicBezTo>
                  <a:lnTo>
                    <a:pt x="3672" y="1955"/>
                  </a:lnTo>
                  <a:lnTo>
                    <a:pt x="3904" y="1590"/>
                  </a:lnTo>
                  <a:cubicBezTo>
                    <a:pt x="3971" y="1482"/>
                    <a:pt x="3940" y="1339"/>
                    <a:pt x="3831" y="1270"/>
                  </a:cubicBezTo>
                  <a:cubicBezTo>
                    <a:pt x="3792" y="1245"/>
                    <a:pt x="3749" y="1234"/>
                    <a:pt x="3707" y="1234"/>
                  </a:cubicBezTo>
                  <a:cubicBezTo>
                    <a:pt x="3630" y="1234"/>
                    <a:pt x="3555" y="1272"/>
                    <a:pt x="3511" y="1342"/>
                  </a:cubicBezTo>
                  <a:lnTo>
                    <a:pt x="3270" y="1653"/>
                  </a:lnTo>
                  <a:lnTo>
                    <a:pt x="2668" y="1653"/>
                  </a:lnTo>
                  <a:cubicBezTo>
                    <a:pt x="2664" y="1667"/>
                    <a:pt x="2661" y="1672"/>
                    <a:pt x="2657" y="1672"/>
                  </a:cubicBezTo>
                  <a:cubicBezTo>
                    <a:pt x="2650" y="1672"/>
                    <a:pt x="2642" y="1654"/>
                    <a:pt x="2633" y="1636"/>
                  </a:cubicBezTo>
                  <a:lnTo>
                    <a:pt x="3007" y="1262"/>
                  </a:lnTo>
                  <a:cubicBezTo>
                    <a:pt x="3097" y="1171"/>
                    <a:pt x="3097" y="1025"/>
                    <a:pt x="3007" y="933"/>
                  </a:cubicBezTo>
                  <a:cubicBezTo>
                    <a:pt x="2961" y="888"/>
                    <a:pt x="2902" y="865"/>
                    <a:pt x="2843" y="865"/>
                  </a:cubicBezTo>
                  <a:cubicBezTo>
                    <a:pt x="2783" y="865"/>
                    <a:pt x="2724" y="888"/>
                    <a:pt x="2678" y="933"/>
                  </a:cubicBezTo>
                  <a:lnTo>
                    <a:pt x="2304" y="1307"/>
                  </a:lnTo>
                  <a:cubicBezTo>
                    <a:pt x="2277" y="1294"/>
                    <a:pt x="2247" y="1282"/>
                    <a:pt x="2149" y="1271"/>
                  </a:cubicBezTo>
                  <a:lnTo>
                    <a:pt x="2149" y="670"/>
                  </a:lnTo>
                  <a:lnTo>
                    <a:pt x="2599" y="430"/>
                  </a:lnTo>
                  <a:cubicBezTo>
                    <a:pt x="2708" y="361"/>
                    <a:pt x="2739" y="217"/>
                    <a:pt x="2671" y="108"/>
                  </a:cubicBezTo>
                  <a:cubicBezTo>
                    <a:pt x="2626" y="39"/>
                    <a:pt x="2551" y="0"/>
                    <a:pt x="2474" y="0"/>
                  </a:cubicBezTo>
                  <a:cubicBezTo>
                    <a:pt x="2432" y="0"/>
                    <a:pt x="2389" y="12"/>
                    <a:pt x="2351" y="36"/>
                  </a:cubicBezTo>
                  <a:lnTo>
                    <a:pt x="1986" y="267"/>
                  </a:lnTo>
                  <a:lnTo>
                    <a:pt x="1622" y="36"/>
                  </a:lnTo>
                  <a:cubicBezTo>
                    <a:pt x="1584" y="12"/>
                    <a:pt x="1541" y="0"/>
                    <a:pt x="14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 name="Google Shape;920;p47"/>
          <p:cNvGrpSpPr/>
          <p:nvPr/>
        </p:nvGrpSpPr>
        <p:grpSpPr>
          <a:xfrm>
            <a:off x="4654377" y="3124143"/>
            <a:ext cx="424767" cy="377114"/>
            <a:chOff x="4665428" y="4039818"/>
            <a:chExt cx="424767" cy="349731"/>
          </a:xfrm>
        </p:grpSpPr>
        <p:sp>
          <p:nvSpPr>
            <p:cNvPr id="921" name="Google Shape;921;p47"/>
            <p:cNvSpPr/>
            <p:nvPr/>
          </p:nvSpPr>
          <p:spPr>
            <a:xfrm>
              <a:off x="5007285" y="4183069"/>
              <a:ext cx="80861" cy="185071"/>
            </a:xfrm>
            <a:custGeom>
              <a:avLst/>
              <a:gdLst/>
              <a:ahLst/>
              <a:cxnLst/>
              <a:rect l="l" t="t" r="r" b="b"/>
              <a:pathLst>
                <a:path w="2999" h="6864" extrusionOk="0">
                  <a:moveTo>
                    <a:pt x="1635" y="0"/>
                  </a:moveTo>
                  <a:cubicBezTo>
                    <a:pt x="1506" y="0"/>
                    <a:pt x="1616" y="265"/>
                    <a:pt x="1616" y="265"/>
                  </a:cubicBezTo>
                  <a:lnTo>
                    <a:pt x="1616" y="1593"/>
                  </a:lnTo>
                  <a:lnTo>
                    <a:pt x="905" y="1316"/>
                  </a:lnTo>
                  <a:lnTo>
                    <a:pt x="475" y="162"/>
                  </a:lnTo>
                  <a:cubicBezTo>
                    <a:pt x="437" y="61"/>
                    <a:pt x="352" y="1"/>
                    <a:pt x="263" y="1"/>
                  </a:cubicBezTo>
                  <a:cubicBezTo>
                    <a:pt x="232" y="1"/>
                    <a:pt x="201" y="8"/>
                    <a:pt x="171" y="23"/>
                  </a:cubicBezTo>
                  <a:cubicBezTo>
                    <a:pt x="55" y="80"/>
                    <a:pt x="1" y="237"/>
                    <a:pt x="50" y="371"/>
                  </a:cubicBezTo>
                  <a:lnTo>
                    <a:pt x="488" y="1545"/>
                  </a:lnTo>
                  <a:cubicBezTo>
                    <a:pt x="524" y="1647"/>
                    <a:pt x="596" y="1732"/>
                    <a:pt x="690" y="1786"/>
                  </a:cubicBezTo>
                  <a:lnTo>
                    <a:pt x="1616" y="2182"/>
                  </a:lnTo>
                  <a:lnTo>
                    <a:pt x="1616" y="2910"/>
                  </a:lnTo>
                  <a:cubicBezTo>
                    <a:pt x="1403" y="2943"/>
                    <a:pt x="1394" y="2973"/>
                    <a:pt x="1379" y="3000"/>
                  </a:cubicBezTo>
                  <a:lnTo>
                    <a:pt x="600" y="4323"/>
                  </a:lnTo>
                  <a:cubicBezTo>
                    <a:pt x="533" y="4437"/>
                    <a:pt x="424" y="4710"/>
                    <a:pt x="424" y="4710"/>
                  </a:cubicBezTo>
                  <a:lnTo>
                    <a:pt x="424" y="6597"/>
                  </a:lnTo>
                  <a:cubicBezTo>
                    <a:pt x="424" y="6597"/>
                    <a:pt x="600" y="6864"/>
                    <a:pt x="727" y="6864"/>
                  </a:cubicBezTo>
                  <a:cubicBezTo>
                    <a:pt x="855" y="6864"/>
                    <a:pt x="822" y="6597"/>
                    <a:pt x="822" y="6597"/>
                  </a:cubicBezTo>
                  <a:lnTo>
                    <a:pt x="822" y="4710"/>
                  </a:lnTo>
                  <a:cubicBezTo>
                    <a:pt x="822" y="4710"/>
                    <a:pt x="967" y="4648"/>
                    <a:pt x="982" y="4621"/>
                  </a:cubicBezTo>
                  <a:lnTo>
                    <a:pt x="1335" y="4023"/>
                  </a:lnTo>
                  <a:lnTo>
                    <a:pt x="1916" y="4356"/>
                  </a:lnTo>
                  <a:cubicBezTo>
                    <a:pt x="1960" y="4381"/>
                    <a:pt x="2009" y="4395"/>
                    <a:pt x="2060" y="4395"/>
                  </a:cubicBezTo>
                  <a:cubicBezTo>
                    <a:pt x="2175" y="4395"/>
                    <a:pt x="2284" y="4325"/>
                    <a:pt x="2344" y="4202"/>
                  </a:cubicBezTo>
                  <a:lnTo>
                    <a:pt x="2937" y="2956"/>
                  </a:lnTo>
                  <a:cubicBezTo>
                    <a:pt x="2999" y="2828"/>
                    <a:pt x="2957" y="2666"/>
                    <a:pt x="2846" y="2596"/>
                  </a:cubicBezTo>
                  <a:lnTo>
                    <a:pt x="2848" y="2595"/>
                  </a:lnTo>
                  <a:cubicBezTo>
                    <a:pt x="2813" y="2573"/>
                    <a:pt x="2775" y="2562"/>
                    <a:pt x="2737" y="2562"/>
                  </a:cubicBezTo>
                  <a:cubicBezTo>
                    <a:pt x="2655" y="2562"/>
                    <a:pt x="2576" y="2612"/>
                    <a:pt x="2534" y="2699"/>
                  </a:cubicBezTo>
                  <a:lnTo>
                    <a:pt x="2004" y="3812"/>
                  </a:lnTo>
                  <a:lnTo>
                    <a:pt x="1596" y="3579"/>
                  </a:lnTo>
                  <a:lnTo>
                    <a:pt x="1762" y="3297"/>
                  </a:lnTo>
                  <a:cubicBezTo>
                    <a:pt x="1829" y="3184"/>
                    <a:pt x="2013" y="2910"/>
                    <a:pt x="2013" y="2910"/>
                  </a:cubicBezTo>
                  <a:lnTo>
                    <a:pt x="2013" y="265"/>
                  </a:lnTo>
                  <a:cubicBezTo>
                    <a:pt x="2013" y="265"/>
                    <a:pt x="1762" y="0"/>
                    <a:pt x="16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7"/>
            <p:cNvSpPr/>
            <p:nvPr/>
          </p:nvSpPr>
          <p:spPr>
            <a:xfrm>
              <a:off x="4687726" y="4304508"/>
              <a:ext cx="380198" cy="72691"/>
            </a:xfrm>
            <a:custGeom>
              <a:avLst/>
              <a:gdLst/>
              <a:ahLst/>
              <a:cxnLst/>
              <a:rect l="l" t="t" r="r" b="b"/>
              <a:pathLst>
                <a:path w="14101" h="2696" extrusionOk="0">
                  <a:moveTo>
                    <a:pt x="7050" y="0"/>
                  </a:moveTo>
                  <a:cubicBezTo>
                    <a:pt x="4389" y="0"/>
                    <a:pt x="1939" y="1008"/>
                    <a:pt x="0" y="2696"/>
                  </a:cubicBezTo>
                  <a:lnTo>
                    <a:pt x="14100" y="2696"/>
                  </a:lnTo>
                  <a:cubicBezTo>
                    <a:pt x="12161" y="1008"/>
                    <a:pt x="9712" y="0"/>
                    <a:pt x="70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7"/>
            <p:cNvSpPr/>
            <p:nvPr/>
          </p:nvSpPr>
          <p:spPr>
            <a:xfrm>
              <a:off x="4759931" y="4039818"/>
              <a:ext cx="256252" cy="337382"/>
            </a:xfrm>
            <a:custGeom>
              <a:avLst/>
              <a:gdLst/>
              <a:ahLst/>
              <a:cxnLst/>
              <a:rect l="l" t="t" r="r" b="b"/>
              <a:pathLst>
                <a:path w="9504" h="12513" extrusionOk="0">
                  <a:moveTo>
                    <a:pt x="3274" y="1"/>
                  </a:moveTo>
                  <a:cubicBezTo>
                    <a:pt x="3223" y="1"/>
                    <a:pt x="3195" y="72"/>
                    <a:pt x="3230" y="119"/>
                  </a:cubicBezTo>
                  <a:cubicBezTo>
                    <a:pt x="3605" y="645"/>
                    <a:pt x="3813" y="1323"/>
                    <a:pt x="3862" y="2001"/>
                  </a:cubicBezTo>
                  <a:cubicBezTo>
                    <a:pt x="3895" y="2465"/>
                    <a:pt x="3814" y="2993"/>
                    <a:pt x="3487" y="3262"/>
                  </a:cubicBezTo>
                  <a:cubicBezTo>
                    <a:pt x="3361" y="3363"/>
                    <a:pt x="3209" y="3413"/>
                    <a:pt x="3058" y="3413"/>
                  </a:cubicBezTo>
                  <a:cubicBezTo>
                    <a:pt x="2885" y="3413"/>
                    <a:pt x="2713" y="3348"/>
                    <a:pt x="2581" y="3220"/>
                  </a:cubicBezTo>
                  <a:cubicBezTo>
                    <a:pt x="2376" y="3020"/>
                    <a:pt x="2286" y="2685"/>
                    <a:pt x="2340" y="2384"/>
                  </a:cubicBezTo>
                  <a:cubicBezTo>
                    <a:pt x="2349" y="2335"/>
                    <a:pt x="2316" y="2294"/>
                    <a:pt x="2279" y="2294"/>
                  </a:cubicBezTo>
                  <a:cubicBezTo>
                    <a:pt x="2268" y="2294"/>
                    <a:pt x="2257" y="2298"/>
                    <a:pt x="2246" y="2307"/>
                  </a:cubicBezTo>
                  <a:cubicBezTo>
                    <a:pt x="1035" y="3275"/>
                    <a:pt x="0" y="6520"/>
                    <a:pt x="843" y="9276"/>
                  </a:cubicBezTo>
                  <a:cubicBezTo>
                    <a:pt x="951" y="9627"/>
                    <a:pt x="1089" y="9967"/>
                    <a:pt x="1257" y="10293"/>
                  </a:cubicBezTo>
                  <a:cubicBezTo>
                    <a:pt x="1914" y="10086"/>
                    <a:pt x="2590" y="9946"/>
                    <a:pt x="3275" y="9874"/>
                  </a:cubicBezTo>
                  <a:lnTo>
                    <a:pt x="3575" y="12513"/>
                  </a:lnTo>
                  <a:lnTo>
                    <a:pt x="7732" y="12513"/>
                  </a:lnTo>
                  <a:cubicBezTo>
                    <a:pt x="8101" y="12052"/>
                    <a:pt x="8468" y="11447"/>
                    <a:pt x="8741" y="10774"/>
                  </a:cubicBezTo>
                  <a:cubicBezTo>
                    <a:pt x="9368" y="9228"/>
                    <a:pt x="9504" y="7320"/>
                    <a:pt x="8068" y="5982"/>
                  </a:cubicBezTo>
                  <a:cubicBezTo>
                    <a:pt x="8057" y="5971"/>
                    <a:pt x="8043" y="5967"/>
                    <a:pt x="8030" y="5967"/>
                  </a:cubicBezTo>
                  <a:cubicBezTo>
                    <a:pt x="7994" y="5967"/>
                    <a:pt x="7960" y="5999"/>
                    <a:pt x="7965" y="6043"/>
                  </a:cubicBezTo>
                  <a:cubicBezTo>
                    <a:pt x="8010" y="6448"/>
                    <a:pt x="7895" y="6791"/>
                    <a:pt x="7703" y="6952"/>
                  </a:cubicBezTo>
                  <a:cubicBezTo>
                    <a:pt x="7586" y="7050"/>
                    <a:pt x="7456" y="7093"/>
                    <a:pt x="7326" y="7093"/>
                  </a:cubicBezTo>
                  <a:cubicBezTo>
                    <a:pt x="7061" y="7093"/>
                    <a:pt x="6794" y="6915"/>
                    <a:pt x="6627" y="6658"/>
                  </a:cubicBezTo>
                  <a:cubicBezTo>
                    <a:pt x="6181" y="5968"/>
                    <a:pt x="6438" y="5074"/>
                    <a:pt x="6477" y="4300"/>
                  </a:cubicBezTo>
                  <a:cubicBezTo>
                    <a:pt x="6534" y="3231"/>
                    <a:pt x="6204" y="2142"/>
                    <a:pt x="5583" y="1344"/>
                  </a:cubicBezTo>
                  <a:cubicBezTo>
                    <a:pt x="4997" y="587"/>
                    <a:pt x="4157" y="100"/>
                    <a:pt x="3281" y="1"/>
                  </a:cubicBezTo>
                  <a:cubicBezTo>
                    <a:pt x="3278" y="1"/>
                    <a:pt x="3276" y="1"/>
                    <a:pt x="32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7"/>
            <p:cNvSpPr/>
            <p:nvPr/>
          </p:nvSpPr>
          <p:spPr>
            <a:xfrm>
              <a:off x="4846023" y="4044779"/>
              <a:ext cx="93856" cy="191218"/>
            </a:xfrm>
            <a:custGeom>
              <a:avLst/>
              <a:gdLst/>
              <a:ahLst/>
              <a:cxnLst/>
              <a:rect l="l" t="t" r="r" b="b"/>
              <a:pathLst>
                <a:path w="3481" h="7092" extrusionOk="0">
                  <a:moveTo>
                    <a:pt x="80" y="0"/>
                  </a:moveTo>
                  <a:cubicBezTo>
                    <a:pt x="30" y="0"/>
                    <a:pt x="1" y="69"/>
                    <a:pt x="34" y="116"/>
                  </a:cubicBezTo>
                  <a:cubicBezTo>
                    <a:pt x="104" y="215"/>
                    <a:pt x="167" y="316"/>
                    <a:pt x="225" y="422"/>
                  </a:cubicBezTo>
                  <a:cubicBezTo>
                    <a:pt x="621" y="660"/>
                    <a:pt x="970" y="973"/>
                    <a:pt x="1248" y="1342"/>
                  </a:cubicBezTo>
                  <a:cubicBezTo>
                    <a:pt x="1853" y="2140"/>
                    <a:pt x="2175" y="3229"/>
                    <a:pt x="2121" y="4298"/>
                  </a:cubicBezTo>
                  <a:cubicBezTo>
                    <a:pt x="2081" y="5073"/>
                    <a:pt x="1829" y="5968"/>
                    <a:pt x="2266" y="6658"/>
                  </a:cubicBezTo>
                  <a:cubicBezTo>
                    <a:pt x="2429" y="6914"/>
                    <a:pt x="2689" y="7091"/>
                    <a:pt x="2948" y="7091"/>
                  </a:cubicBezTo>
                  <a:cubicBezTo>
                    <a:pt x="3075" y="7091"/>
                    <a:pt x="3202" y="7048"/>
                    <a:pt x="3317" y="6951"/>
                  </a:cubicBezTo>
                  <a:cubicBezTo>
                    <a:pt x="3386" y="6888"/>
                    <a:pt x="3443" y="6810"/>
                    <a:pt x="3480" y="6723"/>
                  </a:cubicBezTo>
                  <a:cubicBezTo>
                    <a:pt x="3464" y="6702"/>
                    <a:pt x="3447" y="6680"/>
                    <a:pt x="3432" y="6658"/>
                  </a:cubicBezTo>
                  <a:cubicBezTo>
                    <a:pt x="2987" y="5968"/>
                    <a:pt x="3244" y="5073"/>
                    <a:pt x="3283" y="4298"/>
                  </a:cubicBezTo>
                  <a:cubicBezTo>
                    <a:pt x="3340" y="3229"/>
                    <a:pt x="3009" y="2140"/>
                    <a:pt x="2389" y="1342"/>
                  </a:cubicBezTo>
                  <a:cubicBezTo>
                    <a:pt x="1803" y="587"/>
                    <a:pt x="962" y="99"/>
                    <a:pt x="86" y="1"/>
                  </a:cubicBezTo>
                  <a:cubicBezTo>
                    <a:pt x="84" y="1"/>
                    <a:pt x="82" y="0"/>
                    <a:pt x="80" y="0"/>
                  </a:cubicBezTo>
                  <a:close/>
                </a:path>
              </a:pathLst>
            </a:custGeom>
            <a:solidFill>
              <a:srgbClr val="5C463F">
                <a:alpha val="44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7"/>
            <p:cNvSpPr/>
            <p:nvPr/>
          </p:nvSpPr>
          <p:spPr>
            <a:xfrm>
              <a:off x="4936266" y="4200622"/>
              <a:ext cx="79971" cy="176577"/>
            </a:xfrm>
            <a:custGeom>
              <a:avLst/>
              <a:gdLst/>
              <a:ahLst/>
              <a:cxnLst/>
              <a:rect l="l" t="t" r="r" b="b"/>
              <a:pathLst>
                <a:path w="2966" h="6549" extrusionOk="0">
                  <a:moveTo>
                    <a:pt x="1485" y="0"/>
                  </a:moveTo>
                  <a:cubicBezTo>
                    <a:pt x="1451" y="0"/>
                    <a:pt x="1419" y="34"/>
                    <a:pt x="1424" y="81"/>
                  </a:cubicBezTo>
                  <a:cubicBezTo>
                    <a:pt x="1468" y="484"/>
                    <a:pt x="1353" y="828"/>
                    <a:pt x="1162" y="988"/>
                  </a:cubicBezTo>
                  <a:cubicBezTo>
                    <a:pt x="1135" y="1011"/>
                    <a:pt x="1107" y="1032"/>
                    <a:pt x="1077" y="1048"/>
                  </a:cubicBezTo>
                  <a:cubicBezTo>
                    <a:pt x="1640" y="2237"/>
                    <a:pt x="1454" y="3629"/>
                    <a:pt x="986" y="4812"/>
                  </a:cubicBezTo>
                  <a:cubicBezTo>
                    <a:pt x="718" y="5484"/>
                    <a:pt x="361" y="6090"/>
                    <a:pt x="0" y="6549"/>
                  </a:cubicBezTo>
                  <a:lnTo>
                    <a:pt x="1192" y="6549"/>
                  </a:lnTo>
                  <a:cubicBezTo>
                    <a:pt x="1563" y="6090"/>
                    <a:pt x="1929" y="5484"/>
                    <a:pt x="2201" y="4812"/>
                  </a:cubicBezTo>
                  <a:cubicBezTo>
                    <a:pt x="2829" y="3264"/>
                    <a:pt x="2965" y="1355"/>
                    <a:pt x="1525" y="16"/>
                  </a:cubicBezTo>
                  <a:lnTo>
                    <a:pt x="1524" y="16"/>
                  </a:lnTo>
                  <a:cubicBezTo>
                    <a:pt x="1512" y="5"/>
                    <a:pt x="1498" y="0"/>
                    <a:pt x="1485" y="0"/>
                  </a:cubicBezTo>
                  <a:close/>
                </a:path>
              </a:pathLst>
            </a:custGeom>
            <a:solidFill>
              <a:srgbClr val="5C463F">
                <a:alpha val="44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7"/>
            <p:cNvSpPr/>
            <p:nvPr/>
          </p:nvSpPr>
          <p:spPr>
            <a:xfrm>
              <a:off x="4812239" y="4267812"/>
              <a:ext cx="110304" cy="109387"/>
            </a:xfrm>
            <a:custGeom>
              <a:avLst/>
              <a:gdLst/>
              <a:ahLst/>
              <a:cxnLst/>
              <a:rect l="l" t="t" r="r" b="b"/>
              <a:pathLst>
                <a:path w="4091" h="4057" extrusionOk="0">
                  <a:moveTo>
                    <a:pt x="1283" y="0"/>
                  </a:moveTo>
                  <a:cubicBezTo>
                    <a:pt x="1255" y="0"/>
                    <a:pt x="1227" y="9"/>
                    <a:pt x="1203" y="27"/>
                  </a:cubicBezTo>
                  <a:cubicBezTo>
                    <a:pt x="488" y="540"/>
                    <a:pt x="2" y="1560"/>
                    <a:pt x="2" y="2735"/>
                  </a:cubicBezTo>
                  <a:cubicBezTo>
                    <a:pt x="1" y="3185"/>
                    <a:pt x="76" y="3632"/>
                    <a:pt x="224" y="4057"/>
                  </a:cubicBezTo>
                  <a:lnTo>
                    <a:pt x="3009" y="4057"/>
                  </a:lnTo>
                  <a:cubicBezTo>
                    <a:pt x="3923" y="2945"/>
                    <a:pt x="4090" y="1775"/>
                    <a:pt x="3256" y="519"/>
                  </a:cubicBezTo>
                  <a:cubicBezTo>
                    <a:pt x="3231" y="481"/>
                    <a:pt x="3194" y="463"/>
                    <a:pt x="3158" y="463"/>
                  </a:cubicBezTo>
                  <a:cubicBezTo>
                    <a:pt x="3108" y="463"/>
                    <a:pt x="3059" y="497"/>
                    <a:pt x="3039" y="558"/>
                  </a:cubicBezTo>
                  <a:cubicBezTo>
                    <a:pt x="2917" y="933"/>
                    <a:pt x="2743" y="1342"/>
                    <a:pt x="2519" y="1666"/>
                  </a:cubicBezTo>
                  <a:cubicBezTo>
                    <a:pt x="2507" y="1683"/>
                    <a:pt x="2491" y="1691"/>
                    <a:pt x="2474" y="1691"/>
                  </a:cubicBezTo>
                  <a:cubicBezTo>
                    <a:pt x="2449" y="1691"/>
                    <a:pt x="2423" y="1672"/>
                    <a:pt x="2414" y="1639"/>
                  </a:cubicBezTo>
                  <a:cubicBezTo>
                    <a:pt x="2218" y="944"/>
                    <a:pt x="1843" y="371"/>
                    <a:pt x="1363" y="27"/>
                  </a:cubicBezTo>
                  <a:cubicBezTo>
                    <a:pt x="1339" y="9"/>
                    <a:pt x="1311" y="0"/>
                    <a:pt x="1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7"/>
            <p:cNvSpPr/>
            <p:nvPr/>
          </p:nvSpPr>
          <p:spPr>
            <a:xfrm>
              <a:off x="4841843" y="4272693"/>
              <a:ext cx="38287" cy="50986"/>
            </a:xfrm>
            <a:custGeom>
              <a:avLst/>
              <a:gdLst/>
              <a:ahLst/>
              <a:cxnLst/>
              <a:rect l="l" t="t" r="r" b="b"/>
              <a:pathLst>
                <a:path w="1420" h="1891" extrusionOk="0">
                  <a:moveTo>
                    <a:pt x="185" y="0"/>
                  </a:moveTo>
                  <a:cubicBezTo>
                    <a:pt x="157" y="0"/>
                    <a:pt x="129" y="9"/>
                    <a:pt x="105" y="27"/>
                  </a:cubicBezTo>
                  <a:cubicBezTo>
                    <a:pt x="69" y="53"/>
                    <a:pt x="35" y="80"/>
                    <a:pt x="0" y="106"/>
                  </a:cubicBezTo>
                  <a:cubicBezTo>
                    <a:pt x="456" y="480"/>
                    <a:pt x="1020" y="1195"/>
                    <a:pt x="1199" y="1841"/>
                  </a:cubicBezTo>
                  <a:cubicBezTo>
                    <a:pt x="1208" y="1873"/>
                    <a:pt x="1232" y="1890"/>
                    <a:pt x="1257" y="1890"/>
                  </a:cubicBezTo>
                  <a:cubicBezTo>
                    <a:pt x="1273" y="1890"/>
                    <a:pt x="1291" y="1882"/>
                    <a:pt x="1304" y="1865"/>
                  </a:cubicBezTo>
                  <a:cubicBezTo>
                    <a:pt x="1351" y="1804"/>
                    <a:pt x="1389" y="1738"/>
                    <a:pt x="1419" y="1668"/>
                  </a:cubicBezTo>
                  <a:lnTo>
                    <a:pt x="1419" y="1668"/>
                  </a:lnTo>
                  <a:cubicBezTo>
                    <a:pt x="1407" y="1682"/>
                    <a:pt x="1391" y="1689"/>
                    <a:pt x="1375" y="1689"/>
                  </a:cubicBezTo>
                  <a:cubicBezTo>
                    <a:pt x="1350" y="1689"/>
                    <a:pt x="1325" y="1672"/>
                    <a:pt x="1316" y="1641"/>
                  </a:cubicBezTo>
                  <a:cubicBezTo>
                    <a:pt x="1122" y="945"/>
                    <a:pt x="745" y="371"/>
                    <a:pt x="265" y="27"/>
                  </a:cubicBezTo>
                  <a:cubicBezTo>
                    <a:pt x="241" y="9"/>
                    <a:pt x="213" y="0"/>
                    <a:pt x="1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7"/>
            <p:cNvSpPr/>
            <p:nvPr/>
          </p:nvSpPr>
          <p:spPr>
            <a:xfrm>
              <a:off x="4876841" y="4280269"/>
              <a:ext cx="45701" cy="96930"/>
            </a:xfrm>
            <a:custGeom>
              <a:avLst/>
              <a:gdLst/>
              <a:ahLst/>
              <a:cxnLst/>
              <a:rect l="l" t="t" r="r" b="b"/>
              <a:pathLst>
                <a:path w="1695" h="3595" extrusionOk="0">
                  <a:moveTo>
                    <a:pt x="762" y="0"/>
                  </a:moveTo>
                  <a:cubicBezTo>
                    <a:pt x="712" y="0"/>
                    <a:pt x="663" y="34"/>
                    <a:pt x="643" y="96"/>
                  </a:cubicBezTo>
                  <a:cubicBezTo>
                    <a:pt x="600" y="229"/>
                    <a:pt x="549" y="365"/>
                    <a:pt x="494" y="501"/>
                  </a:cubicBezTo>
                  <a:cubicBezTo>
                    <a:pt x="1011" y="1590"/>
                    <a:pt x="791" y="2614"/>
                    <a:pt x="0" y="3595"/>
                  </a:cubicBezTo>
                  <a:lnTo>
                    <a:pt x="613" y="3595"/>
                  </a:lnTo>
                  <a:cubicBezTo>
                    <a:pt x="1527" y="2481"/>
                    <a:pt x="1694" y="1312"/>
                    <a:pt x="860" y="57"/>
                  </a:cubicBezTo>
                  <a:cubicBezTo>
                    <a:pt x="835" y="19"/>
                    <a:pt x="798" y="0"/>
                    <a:pt x="7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7"/>
            <p:cNvSpPr/>
            <p:nvPr/>
          </p:nvSpPr>
          <p:spPr>
            <a:xfrm>
              <a:off x="4748391" y="4282938"/>
              <a:ext cx="13400" cy="78919"/>
            </a:xfrm>
            <a:custGeom>
              <a:avLst/>
              <a:gdLst/>
              <a:ahLst/>
              <a:cxnLst/>
              <a:rect l="l" t="t" r="r" b="b"/>
              <a:pathLst>
                <a:path w="497" h="2927" extrusionOk="0">
                  <a:moveTo>
                    <a:pt x="231" y="0"/>
                  </a:moveTo>
                  <a:cubicBezTo>
                    <a:pt x="104" y="0"/>
                    <a:pt x="0" y="118"/>
                    <a:pt x="101" y="265"/>
                  </a:cubicBezTo>
                  <a:lnTo>
                    <a:pt x="101" y="2660"/>
                  </a:lnTo>
                  <a:cubicBezTo>
                    <a:pt x="0" y="2807"/>
                    <a:pt x="104" y="2926"/>
                    <a:pt x="231" y="2926"/>
                  </a:cubicBezTo>
                  <a:cubicBezTo>
                    <a:pt x="358" y="2926"/>
                    <a:pt x="462" y="2807"/>
                    <a:pt x="497" y="2660"/>
                  </a:cubicBezTo>
                  <a:lnTo>
                    <a:pt x="497" y="265"/>
                  </a:lnTo>
                  <a:cubicBezTo>
                    <a:pt x="462" y="118"/>
                    <a:pt x="358" y="0"/>
                    <a:pt x="231" y="0"/>
                  </a:cubicBezTo>
                  <a:close/>
                </a:path>
              </a:pathLst>
            </a:custGeom>
            <a:solidFill>
              <a:srgbClr val="BE6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7"/>
            <p:cNvSpPr/>
            <p:nvPr/>
          </p:nvSpPr>
          <p:spPr>
            <a:xfrm>
              <a:off x="4710779" y="4156970"/>
              <a:ext cx="87655" cy="146379"/>
            </a:xfrm>
            <a:custGeom>
              <a:avLst/>
              <a:gdLst/>
              <a:ahLst/>
              <a:cxnLst/>
              <a:rect l="l" t="t" r="r" b="b"/>
              <a:pathLst>
                <a:path w="3251" h="5429" extrusionOk="0">
                  <a:moveTo>
                    <a:pt x="1625" y="0"/>
                  </a:moveTo>
                  <a:cubicBezTo>
                    <a:pt x="1496" y="0"/>
                    <a:pt x="1367" y="86"/>
                    <a:pt x="1321" y="258"/>
                  </a:cubicBezTo>
                  <a:lnTo>
                    <a:pt x="1322" y="258"/>
                  </a:lnTo>
                  <a:lnTo>
                    <a:pt x="56" y="5007"/>
                  </a:lnTo>
                  <a:cubicBezTo>
                    <a:pt x="0" y="5216"/>
                    <a:pt x="136" y="5429"/>
                    <a:pt x="326" y="5429"/>
                  </a:cubicBezTo>
                  <a:lnTo>
                    <a:pt x="2923" y="5429"/>
                  </a:lnTo>
                  <a:cubicBezTo>
                    <a:pt x="3115" y="5429"/>
                    <a:pt x="3251" y="5216"/>
                    <a:pt x="3194" y="5007"/>
                  </a:cubicBezTo>
                  <a:lnTo>
                    <a:pt x="1929" y="258"/>
                  </a:lnTo>
                  <a:cubicBezTo>
                    <a:pt x="1883" y="86"/>
                    <a:pt x="1754" y="0"/>
                    <a:pt x="16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7"/>
            <p:cNvSpPr/>
            <p:nvPr/>
          </p:nvSpPr>
          <p:spPr>
            <a:xfrm>
              <a:off x="4745533" y="4156970"/>
              <a:ext cx="52954" cy="146379"/>
            </a:xfrm>
            <a:custGeom>
              <a:avLst/>
              <a:gdLst/>
              <a:ahLst/>
              <a:cxnLst/>
              <a:rect l="l" t="t" r="r" b="b"/>
              <a:pathLst>
                <a:path w="1964" h="5429" extrusionOk="0">
                  <a:moveTo>
                    <a:pt x="337" y="0"/>
                  </a:moveTo>
                  <a:cubicBezTo>
                    <a:pt x="208" y="0"/>
                    <a:pt x="79" y="86"/>
                    <a:pt x="33" y="258"/>
                  </a:cubicBezTo>
                  <a:lnTo>
                    <a:pt x="0" y="384"/>
                  </a:lnTo>
                  <a:lnTo>
                    <a:pt x="1234" y="5007"/>
                  </a:lnTo>
                  <a:cubicBezTo>
                    <a:pt x="1289" y="5216"/>
                    <a:pt x="1153" y="5429"/>
                    <a:pt x="963" y="5429"/>
                  </a:cubicBezTo>
                  <a:lnTo>
                    <a:pt x="1637" y="5429"/>
                  </a:lnTo>
                  <a:cubicBezTo>
                    <a:pt x="1827" y="5429"/>
                    <a:pt x="1963" y="5216"/>
                    <a:pt x="1907" y="5007"/>
                  </a:cubicBezTo>
                  <a:lnTo>
                    <a:pt x="640" y="258"/>
                  </a:lnTo>
                  <a:cubicBezTo>
                    <a:pt x="595" y="86"/>
                    <a:pt x="466" y="0"/>
                    <a:pt x="337" y="0"/>
                  </a:cubicBezTo>
                  <a:close/>
                </a:path>
              </a:pathLst>
            </a:custGeom>
            <a:solidFill>
              <a:srgbClr val="5C463F">
                <a:alpha val="44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7"/>
            <p:cNvSpPr/>
            <p:nvPr/>
          </p:nvSpPr>
          <p:spPr>
            <a:xfrm>
              <a:off x="4665428" y="4376444"/>
              <a:ext cx="424767" cy="13104"/>
            </a:xfrm>
            <a:custGeom>
              <a:avLst/>
              <a:gdLst/>
              <a:ahLst/>
              <a:cxnLst/>
              <a:rect l="l" t="t" r="r" b="b"/>
              <a:pathLst>
                <a:path w="15754" h="486" extrusionOk="0">
                  <a:moveTo>
                    <a:pt x="148" y="0"/>
                  </a:moveTo>
                  <a:cubicBezTo>
                    <a:pt x="61" y="0"/>
                    <a:pt x="0" y="96"/>
                    <a:pt x="0" y="209"/>
                  </a:cubicBezTo>
                  <a:cubicBezTo>
                    <a:pt x="0" y="355"/>
                    <a:pt x="103" y="475"/>
                    <a:pt x="232" y="486"/>
                  </a:cubicBezTo>
                  <a:lnTo>
                    <a:pt x="15524" y="486"/>
                  </a:lnTo>
                  <a:lnTo>
                    <a:pt x="15524" y="475"/>
                  </a:lnTo>
                  <a:cubicBezTo>
                    <a:pt x="15651" y="475"/>
                    <a:pt x="15754" y="355"/>
                    <a:pt x="15754" y="209"/>
                  </a:cubicBezTo>
                  <a:cubicBezTo>
                    <a:pt x="15754" y="96"/>
                    <a:pt x="15693" y="0"/>
                    <a:pt x="15607" y="0"/>
                  </a:cubicBezTo>
                  <a:cubicBezTo>
                    <a:pt x="15581" y="0"/>
                    <a:pt x="15553" y="9"/>
                    <a:pt x="15524" y="28"/>
                  </a:cubicBezTo>
                  <a:lnTo>
                    <a:pt x="232" y="28"/>
                  </a:lnTo>
                  <a:cubicBezTo>
                    <a:pt x="202" y="9"/>
                    <a:pt x="174" y="0"/>
                    <a:pt x="1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3" name="Google Shape;933;p47"/>
          <p:cNvSpPr/>
          <p:nvPr/>
        </p:nvSpPr>
        <p:spPr>
          <a:xfrm>
            <a:off x="8024725" y="2362925"/>
            <a:ext cx="827545" cy="699571"/>
          </a:xfrm>
          <a:custGeom>
            <a:avLst/>
            <a:gdLst/>
            <a:ahLst/>
            <a:cxnLst/>
            <a:rect l="l" t="t" r="r" b="b"/>
            <a:pathLst>
              <a:path w="50568" h="42748" extrusionOk="0">
                <a:moveTo>
                  <a:pt x="27109" y="0"/>
                </a:moveTo>
                <a:cubicBezTo>
                  <a:pt x="15543" y="0"/>
                  <a:pt x="2139" y="7981"/>
                  <a:pt x="1121" y="19342"/>
                </a:cubicBezTo>
                <a:cubicBezTo>
                  <a:pt x="1" y="31836"/>
                  <a:pt x="13546" y="42748"/>
                  <a:pt x="25759" y="42748"/>
                </a:cubicBezTo>
                <a:cubicBezTo>
                  <a:pt x="27007" y="42748"/>
                  <a:pt x="28240" y="42634"/>
                  <a:pt x="29442" y="42396"/>
                </a:cubicBezTo>
                <a:cubicBezTo>
                  <a:pt x="43089" y="39699"/>
                  <a:pt x="50568" y="18432"/>
                  <a:pt x="40766" y="5824"/>
                </a:cubicBezTo>
                <a:cubicBezTo>
                  <a:pt x="37622" y="1780"/>
                  <a:pt x="32570" y="0"/>
                  <a:pt x="271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4" name="Google Shape;934;p47"/>
          <p:cNvGrpSpPr/>
          <p:nvPr/>
        </p:nvGrpSpPr>
        <p:grpSpPr>
          <a:xfrm>
            <a:off x="8210669" y="2508324"/>
            <a:ext cx="376004" cy="362495"/>
            <a:chOff x="4665428" y="2751819"/>
            <a:chExt cx="424767" cy="409506"/>
          </a:xfrm>
        </p:grpSpPr>
        <p:sp>
          <p:nvSpPr>
            <p:cNvPr id="935" name="Google Shape;935;p47"/>
            <p:cNvSpPr/>
            <p:nvPr/>
          </p:nvSpPr>
          <p:spPr>
            <a:xfrm>
              <a:off x="4760201" y="2763467"/>
              <a:ext cx="231230" cy="78757"/>
            </a:xfrm>
            <a:custGeom>
              <a:avLst/>
              <a:gdLst/>
              <a:ahLst/>
              <a:cxnLst/>
              <a:rect l="l" t="t" r="r" b="b"/>
              <a:pathLst>
                <a:path w="8576" h="2921" extrusionOk="0">
                  <a:moveTo>
                    <a:pt x="3052" y="0"/>
                  </a:moveTo>
                  <a:cubicBezTo>
                    <a:pt x="2997" y="0"/>
                    <a:pt x="2943" y="2"/>
                    <a:pt x="2888" y="7"/>
                  </a:cubicBezTo>
                  <a:cubicBezTo>
                    <a:pt x="2076" y="79"/>
                    <a:pt x="1402" y="662"/>
                    <a:pt x="1215" y="1455"/>
                  </a:cubicBezTo>
                  <a:lnTo>
                    <a:pt x="745" y="1455"/>
                  </a:lnTo>
                  <a:cubicBezTo>
                    <a:pt x="741" y="1455"/>
                    <a:pt x="738" y="1455"/>
                    <a:pt x="734" y="1455"/>
                  </a:cubicBezTo>
                  <a:cubicBezTo>
                    <a:pt x="329" y="1455"/>
                    <a:pt x="0" y="1781"/>
                    <a:pt x="0" y="2187"/>
                  </a:cubicBezTo>
                  <a:cubicBezTo>
                    <a:pt x="0" y="2593"/>
                    <a:pt x="329" y="2920"/>
                    <a:pt x="734" y="2920"/>
                  </a:cubicBezTo>
                  <a:cubicBezTo>
                    <a:pt x="738" y="2920"/>
                    <a:pt x="741" y="2920"/>
                    <a:pt x="745" y="2920"/>
                  </a:cubicBezTo>
                  <a:lnTo>
                    <a:pt x="8576" y="2920"/>
                  </a:lnTo>
                  <a:lnTo>
                    <a:pt x="8576" y="1455"/>
                  </a:lnTo>
                  <a:lnTo>
                    <a:pt x="6354" y="1455"/>
                  </a:lnTo>
                  <a:cubicBezTo>
                    <a:pt x="6315" y="1090"/>
                    <a:pt x="6044" y="792"/>
                    <a:pt x="5685" y="722"/>
                  </a:cubicBezTo>
                  <a:cubicBezTo>
                    <a:pt x="5631" y="711"/>
                    <a:pt x="5576" y="706"/>
                    <a:pt x="5521" y="706"/>
                  </a:cubicBezTo>
                  <a:cubicBezTo>
                    <a:pt x="5220" y="706"/>
                    <a:pt x="4935" y="870"/>
                    <a:pt x="4787" y="1142"/>
                  </a:cubicBezTo>
                  <a:cubicBezTo>
                    <a:pt x="4487" y="445"/>
                    <a:pt x="3801" y="0"/>
                    <a:pt x="30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7"/>
            <p:cNvSpPr/>
            <p:nvPr/>
          </p:nvSpPr>
          <p:spPr>
            <a:xfrm>
              <a:off x="4665428" y="3039778"/>
              <a:ext cx="424767" cy="118554"/>
            </a:xfrm>
            <a:custGeom>
              <a:avLst/>
              <a:gdLst/>
              <a:ahLst/>
              <a:cxnLst/>
              <a:rect l="l" t="t" r="r" b="b"/>
              <a:pathLst>
                <a:path w="15754" h="4397" extrusionOk="0">
                  <a:moveTo>
                    <a:pt x="159" y="0"/>
                  </a:moveTo>
                  <a:cubicBezTo>
                    <a:pt x="72" y="0"/>
                    <a:pt x="0" y="70"/>
                    <a:pt x="0" y="159"/>
                  </a:cubicBezTo>
                  <a:lnTo>
                    <a:pt x="0" y="4238"/>
                  </a:lnTo>
                  <a:cubicBezTo>
                    <a:pt x="0" y="4324"/>
                    <a:pt x="72" y="4396"/>
                    <a:pt x="159" y="4396"/>
                  </a:cubicBezTo>
                  <a:lnTo>
                    <a:pt x="15595" y="4396"/>
                  </a:lnTo>
                  <a:cubicBezTo>
                    <a:pt x="15682" y="4396"/>
                    <a:pt x="15754" y="4324"/>
                    <a:pt x="15754" y="4238"/>
                  </a:cubicBezTo>
                  <a:lnTo>
                    <a:pt x="15754" y="159"/>
                  </a:lnTo>
                  <a:cubicBezTo>
                    <a:pt x="15754" y="70"/>
                    <a:pt x="15684" y="0"/>
                    <a:pt x="155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7"/>
            <p:cNvSpPr/>
            <p:nvPr/>
          </p:nvSpPr>
          <p:spPr>
            <a:xfrm>
              <a:off x="4665428" y="3138542"/>
              <a:ext cx="424767" cy="22783"/>
            </a:xfrm>
            <a:custGeom>
              <a:avLst/>
              <a:gdLst/>
              <a:ahLst/>
              <a:cxnLst/>
              <a:rect l="l" t="t" r="r" b="b"/>
              <a:pathLst>
                <a:path w="15754" h="845" extrusionOk="0">
                  <a:moveTo>
                    <a:pt x="0" y="0"/>
                  </a:moveTo>
                  <a:lnTo>
                    <a:pt x="0" y="754"/>
                  </a:lnTo>
                  <a:cubicBezTo>
                    <a:pt x="0" y="802"/>
                    <a:pt x="21" y="845"/>
                    <a:pt x="55" y="845"/>
                  </a:cubicBezTo>
                  <a:cubicBezTo>
                    <a:pt x="83" y="845"/>
                    <a:pt x="119" y="815"/>
                    <a:pt x="159" y="733"/>
                  </a:cubicBezTo>
                  <a:lnTo>
                    <a:pt x="15595" y="733"/>
                  </a:lnTo>
                  <a:cubicBezTo>
                    <a:pt x="15636" y="815"/>
                    <a:pt x="15672" y="845"/>
                    <a:pt x="15700" y="845"/>
                  </a:cubicBezTo>
                  <a:cubicBezTo>
                    <a:pt x="15733" y="845"/>
                    <a:pt x="15754" y="802"/>
                    <a:pt x="15754" y="754"/>
                  </a:cubicBezTo>
                  <a:lnTo>
                    <a:pt x="157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7"/>
            <p:cNvSpPr/>
            <p:nvPr/>
          </p:nvSpPr>
          <p:spPr>
            <a:xfrm>
              <a:off x="4714850" y="2935541"/>
              <a:ext cx="197554" cy="163231"/>
            </a:xfrm>
            <a:custGeom>
              <a:avLst/>
              <a:gdLst/>
              <a:ahLst/>
              <a:cxnLst/>
              <a:rect l="l" t="t" r="r" b="b"/>
              <a:pathLst>
                <a:path w="7327" h="6054" extrusionOk="0">
                  <a:moveTo>
                    <a:pt x="3665" y="0"/>
                  </a:moveTo>
                  <a:cubicBezTo>
                    <a:pt x="3614" y="0"/>
                    <a:pt x="3562" y="11"/>
                    <a:pt x="3514" y="34"/>
                  </a:cubicBezTo>
                  <a:lnTo>
                    <a:pt x="0" y="1677"/>
                  </a:lnTo>
                  <a:lnTo>
                    <a:pt x="0" y="5962"/>
                  </a:lnTo>
                  <a:cubicBezTo>
                    <a:pt x="232" y="6012"/>
                    <a:pt x="465" y="6054"/>
                    <a:pt x="598" y="6054"/>
                  </a:cubicBezTo>
                  <a:cubicBezTo>
                    <a:pt x="927" y="6054"/>
                    <a:pt x="1536" y="5793"/>
                    <a:pt x="1875" y="5793"/>
                  </a:cubicBezTo>
                  <a:cubicBezTo>
                    <a:pt x="1882" y="5793"/>
                    <a:pt x="1888" y="5793"/>
                    <a:pt x="1895" y="5793"/>
                  </a:cubicBezTo>
                  <a:cubicBezTo>
                    <a:pt x="2073" y="5799"/>
                    <a:pt x="2331" y="5873"/>
                    <a:pt x="2586" y="5938"/>
                  </a:cubicBezTo>
                  <a:cubicBezTo>
                    <a:pt x="2811" y="5998"/>
                    <a:pt x="3033" y="6054"/>
                    <a:pt x="3190" y="6054"/>
                  </a:cubicBezTo>
                  <a:cubicBezTo>
                    <a:pt x="3526" y="6054"/>
                    <a:pt x="4150" y="5804"/>
                    <a:pt x="4486" y="5793"/>
                  </a:cubicBezTo>
                  <a:cubicBezTo>
                    <a:pt x="4571" y="5793"/>
                    <a:pt x="4656" y="5802"/>
                    <a:pt x="4740" y="5820"/>
                  </a:cubicBezTo>
                  <a:cubicBezTo>
                    <a:pt x="5080" y="5888"/>
                    <a:pt x="5519" y="6054"/>
                    <a:pt x="5782" y="6054"/>
                  </a:cubicBezTo>
                  <a:cubicBezTo>
                    <a:pt x="6117" y="6054"/>
                    <a:pt x="6742" y="5793"/>
                    <a:pt x="7079" y="5793"/>
                  </a:cubicBezTo>
                  <a:cubicBezTo>
                    <a:pt x="7161" y="5796"/>
                    <a:pt x="7245" y="5807"/>
                    <a:pt x="7327" y="5825"/>
                  </a:cubicBezTo>
                  <a:lnTo>
                    <a:pt x="7327" y="1677"/>
                  </a:lnTo>
                  <a:lnTo>
                    <a:pt x="3815" y="34"/>
                  </a:lnTo>
                  <a:cubicBezTo>
                    <a:pt x="3768" y="11"/>
                    <a:pt x="3716" y="0"/>
                    <a:pt x="3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7"/>
            <p:cNvSpPr/>
            <p:nvPr/>
          </p:nvSpPr>
          <p:spPr>
            <a:xfrm>
              <a:off x="4714796" y="2936377"/>
              <a:ext cx="197608" cy="66597"/>
            </a:xfrm>
            <a:custGeom>
              <a:avLst/>
              <a:gdLst/>
              <a:ahLst/>
              <a:cxnLst/>
              <a:rect l="l" t="t" r="r" b="b"/>
              <a:pathLst>
                <a:path w="7329" h="2470" extrusionOk="0">
                  <a:moveTo>
                    <a:pt x="3665" y="1"/>
                  </a:moveTo>
                  <a:cubicBezTo>
                    <a:pt x="3613" y="1"/>
                    <a:pt x="3560" y="12"/>
                    <a:pt x="3512" y="34"/>
                  </a:cubicBezTo>
                  <a:lnTo>
                    <a:pt x="1" y="1676"/>
                  </a:lnTo>
                  <a:lnTo>
                    <a:pt x="1" y="2470"/>
                  </a:lnTo>
                  <a:lnTo>
                    <a:pt x="3515" y="827"/>
                  </a:lnTo>
                  <a:cubicBezTo>
                    <a:pt x="3562" y="804"/>
                    <a:pt x="3614" y="793"/>
                    <a:pt x="3665" y="793"/>
                  </a:cubicBezTo>
                  <a:cubicBezTo>
                    <a:pt x="3716" y="793"/>
                    <a:pt x="3767" y="804"/>
                    <a:pt x="3815" y="827"/>
                  </a:cubicBezTo>
                  <a:lnTo>
                    <a:pt x="7329" y="2470"/>
                  </a:lnTo>
                  <a:lnTo>
                    <a:pt x="7329" y="1676"/>
                  </a:lnTo>
                  <a:lnTo>
                    <a:pt x="3818" y="34"/>
                  </a:lnTo>
                  <a:cubicBezTo>
                    <a:pt x="3770" y="12"/>
                    <a:pt x="3717" y="1"/>
                    <a:pt x="3665" y="1"/>
                  </a:cubicBezTo>
                  <a:close/>
                </a:path>
              </a:pathLst>
            </a:custGeom>
            <a:solidFill>
              <a:srgbClr val="5C463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7"/>
            <p:cNvSpPr/>
            <p:nvPr/>
          </p:nvSpPr>
          <p:spPr>
            <a:xfrm>
              <a:off x="4783955" y="2995830"/>
              <a:ext cx="59291" cy="103428"/>
            </a:xfrm>
            <a:custGeom>
              <a:avLst/>
              <a:gdLst/>
              <a:ahLst/>
              <a:cxnLst/>
              <a:rect l="l" t="t" r="r" b="b"/>
              <a:pathLst>
                <a:path w="2199" h="3836" extrusionOk="0">
                  <a:moveTo>
                    <a:pt x="1100" y="1"/>
                  </a:moveTo>
                  <a:cubicBezTo>
                    <a:pt x="979" y="1"/>
                    <a:pt x="855" y="20"/>
                    <a:pt x="728" y="62"/>
                  </a:cubicBezTo>
                  <a:cubicBezTo>
                    <a:pt x="284" y="207"/>
                    <a:pt x="0" y="646"/>
                    <a:pt x="0" y="1114"/>
                  </a:cubicBezTo>
                  <a:lnTo>
                    <a:pt x="0" y="3719"/>
                  </a:lnTo>
                  <a:cubicBezTo>
                    <a:pt x="230" y="3780"/>
                    <a:pt x="456" y="3836"/>
                    <a:pt x="616" y="3836"/>
                  </a:cubicBezTo>
                  <a:cubicBezTo>
                    <a:pt x="959" y="3836"/>
                    <a:pt x="1597" y="3583"/>
                    <a:pt x="1939" y="3571"/>
                  </a:cubicBezTo>
                  <a:cubicBezTo>
                    <a:pt x="2026" y="3571"/>
                    <a:pt x="2113" y="3580"/>
                    <a:pt x="2198" y="3599"/>
                  </a:cubicBezTo>
                  <a:lnTo>
                    <a:pt x="2198" y="1099"/>
                  </a:lnTo>
                  <a:cubicBezTo>
                    <a:pt x="2198" y="493"/>
                    <a:pt x="1706" y="1"/>
                    <a:pt x="11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7"/>
            <p:cNvSpPr/>
            <p:nvPr/>
          </p:nvSpPr>
          <p:spPr>
            <a:xfrm>
              <a:off x="4690341" y="3084051"/>
              <a:ext cx="288310" cy="19764"/>
            </a:xfrm>
            <a:custGeom>
              <a:avLst/>
              <a:gdLst/>
              <a:ahLst/>
              <a:cxnLst/>
              <a:rect l="l" t="t" r="r" b="b"/>
              <a:pathLst>
                <a:path w="10693" h="733" extrusionOk="0">
                  <a:moveTo>
                    <a:pt x="2795" y="1"/>
                  </a:moveTo>
                  <a:cubicBezTo>
                    <a:pt x="2593" y="1"/>
                    <a:pt x="2350" y="67"/>
                    <a:pt x="2094" y="139"/>
                  </a:cubicBezTo>
                  <a:cubicBezTo>
                    <a:pt x="1883" y="197"/>
                    <a:pt x="1666" y="257"/>
                    <a:pt x="1539" y="257"/>
                  </a:cubicBezTo>
                  <a:cubicBezTo>
                    <a:pt x="1483" y="257"/>
                    <a:pt x="1341" y="247"/>
                    <a:pt x="999" y="173"/>
                  </a:cubicBezTo>
                  <a:cubicBezTo>
                    <a:pt x="666" y="102"/>
                    <a:pt x="329" y="10"/>
                    <a:pt x="326" y="10"/>
                  </a:cubicBezTo>
                  <a:cubicBezTo>
                    <a:pt x="305" y="5"/>
                    <a:pt x="284" y="2"/>
                    <a:pt x="264" y="2"/>
                  </a:cubicBezTo>
                  <a:cubicBezTo>
                    <a:pt x="159" y="2"/>
                    <a:pt x="63" y="72"/>
                    <a:pt x="35" y="178"/>
                  </a:cubicBezTo>
                  <a:cubicBezTo>
                    <a:pt x="0" y="305"/>
                    <a:pt x="75" y="435"/>
                    <a:pt x="202" y="469"/>
                  </a:cubicBezTo>
                  <a:cubicBezTo>
                    <a:pt x="217" y="472"/>
                    <a:pt x="553" y="562"/>
                    <a:pt x="900" y="637"/>
                  </a:cubicBezTo>
                  <a:cubicBezTo>
                    <a:pt x="1198" y="700"/>
                    <a:pt x="1407" y="731"/>
                    <a:pt x="1539" y="731"/>
                  </a:cubicBezTo>
                  <a:cubicBezTo>
                    <a:pt x="1730" y="731"/>
                    <a:pt x="1968" y="665"/>
                    <a:pt x="2219" y="596"/>
                  </a:cubicBezTo>
                  <a:cubicBezTo>
                    <a:pt x="2427" y="539"/>
                    <a:pt x="2662" y="475"/>
                    <a:pt x="2796" y="475"/>
                  </a:cubicBezTo>
                  <a:cubicBezTo>
                    <a:pt x="2799" y="475"/>
                    <a:pt x="2802" y="475"/>
                    <a:pt x="2805" y="475"/>
                  </a:cubicBezTo>
                  <a:cubicBezTo>
                    <a:pt x="2938" y="480"/>
                    <a:pt x="3157" y="538"/>
                    <a:pt x="3367" y="593"/>
                  </a:cubicBezTo>
                  <a:lnTo>
                    <a:pt x="3432" y="611"/>
                  </a:lnTo>
                  <a:cubicBezTo>
                    <a:pt x="3673" y="674"/>
                    <a:pt x="3904" y="731"/>
                    <a:pt x="4087" y="731"/>
                  </a:cubicBezTo>
                  <a:cubicBezTo>
                    <a:pt x="4287" y="731"/>
                    <a:pt x="4540" y="664"/>
                    <a:pt x="4807" y="593"/>
                  </a:cubicBezTo>
                  <a:cubicBezTo>
                    <a:pt x="5018" y="538"/>
                    <a:pt x="5235" y="480"/>
                    <a:pt x="5368" y="475"/>
                  </a:cubicBezTo>
                  <a:cubicBezTo>
                    <a:pt x="5434" y="477"/>
                    <a:pt x="5500" y="484"/>
                    <a:pt x="5564" y="498"/>
                  </a:cubicBezTo>
                  <a:cubicBezTo>
                    <a:pt x="5682" y="522"/>
                    <a:pt x="5821" y="559"/>
                    <a:pt x="5956" y="596"/>
                  </a:cubicBezTo>
                  <a:cubicBezTo>
                    <a:pt x="6205" y="665"/>
                    <a:pt x="6442" y="731"/>
                    <a:pt x="6635" y="731"/>
                  </a:cubicBezTo>
                  <a:cubicBezTo>
                    <a:pt x="6830" y="731"/>
                    <a:pt x="7076" y="665"/>
                    <a:pt x="7333" y="595"/>
                  </a:cubicBezTo>
                  <a:cubicBezTo>
                    <a:pt x="7551" y="537"/>
                    <a:pt x="7775" y="475"/>
                    <a:pt x="7909" y="475"/>
                  </a:cubicBezTo>
                  <a:cubicBezTo>
                    <a:pt x="7974" y="478"/>
                    <a:pt x="8040" y="487"/>
                    <a:pt x="8106" y="501"/>
                  </a:cubicBezTo>
                  <a:cubicBezTo>
                    <a:pt x="8220" y="523"/>
                    <a:pt x="8353" y="559"/>
                    <a:pt x="8481" y="595"/>
                  </a:cubicBezTo>
                  <a:cubicBezTo>
                    <a:pt x="8741" y="665"/>
                    <a:pt x="8985" y="731"/>
                    <a:pt x="9182" y="731"/>
                  </a:cubicBezTo>
                  <a:lnTo>
                    <a:pt x="9181" y="733"/>
                  </a:lnTo>
                  <a:cubicBezTo>
                    <a:pt x="9378" y="733"/>
                    <a:pt x="9622" y="667"/>
                    <a:pt x="9881" y="596"/>
                  </a:cubicBezTo>
                  <a:cubicBezTo>
                    <a:pt x="10098" y="538"/>
                    <a:pt x="10322" y="477"/>
                    <a:pt x="10455" y="477"/>
                  </a:cubicBezTo>
                  <a:cubicBezTo>
                    <a:pt x="10586" y="477"/>
                    <a:pt x="10693" y="371"/>
                    <a:pt x="10693" y="239"/>
                  </a:cubicBezTo>
                  <a:cubicBezTo>
                    <a:pt x="10693" y="109"/>
                    <a:pt x="10586" y="1"/>
                    <a:pt x="10455" y="1"/>
                  </a:cubicBezTo>
                  <a:cubicBezTo>
                    <a:pt x="10259" y="1"/>
                    <a:pt x="10015" y="67"/>
                    <a:pt x="9757" y="137"/>
                  </a:cubicBezTo>
                  <a:cubicBezTo>
                    <a:pt x="9540" y="196"/>
                    <a:pt x="9316" y="257"/>
                    <a:pt x="9181" y="257"/>
                  </a:cubicBezTo>
                  <a:cubicBezTo>
                    <a:pt x="9048" y="257"/>
                    <a:pt x="8822" y="196"/>
                    <a:pt x="8604" y="137"/>
                  </a:cubicBezTo>
                  <a:cubicBezTo>
                    <a:pt x="8468" y="100"/>
                    <a:pt x="8327" y="63"/>
                    <a:pt x="8199" y="36"/>
                  </a:cubicBezTo>
                  <a:cubicBezTo>
                    <a:pt x="8103" y="15"/>
                    <a:pt x="8006" y="4"/>
                    <a:pt x="7907" y="1"/>
                  </a:cubicBezTo>
                  <a:cubicBezTo>
                    <a:pt x="7711" y="1"/>
                    <a:pt x="7466" y="67"/>
                    <a:pt x="7209" y="137"/>
                  </a:cubicBezTo>
                  <a:cubicBezTo>
                    <a:pt x="6990" y="196"/>
                    <a:pt x="6766" y="257"/>
                    <a:pt x="6633" y="257"/>
                  </a:cubicBezTo>
                  <a:cubicBezTo>
                    <a:pt x="6506" y="257"/>
                    <a:pt x="6289" y="197"/>
                    <a:pt x="6080" y="139"/>
                  </a:cubicBezTo>
                  <a:cubicBezTo>
                    <a:pt x="5938" y="100"/>
                    <a:pt x="5790" y="60"/>
                    <a:pt x="5654" y="33"/>
                  </a:cubicBezTo>
                  <a:cubicBezTo>
                    <a:pt x="5555" y="12"/>
                    <a:pt x="5453" y="1"/>
                    <a:pt x="5352" y="1"/>
                  </a:cubicBezTo>
                  <a:cubicBezTo>
                    <a:pt x="5165" y="7"/>
                    <a:pt x="4932" y="70"/>
                    <a:pt x="4685" y="134"/>
                  </a:cubicBezTo>
                  <a:cubicBezTo>
                    <a:pt x="4461" y="194"/>
                    <a:pt x="4226" y="257"/>
                    <a:pt x="4087" y="257"/>
                  </a:cubicBezTo>
                  <a:cubicBezTo>
                    <a:pt x="3961" y="257"/>
                    <a:pt x="3753" y="205"/>
                    <a:pt x="3553" y="152"/>
                  </a:cubicBezTo>
                  <a:lnTo>
                    <a:pt x="3489" y="136"/>
                  </a:lnTo>
                  <a:cubicBezTo>
                    <a:pt x="3240" y="70"/>
                    <a:pt x="3007" y="7"/>
                    <a:pt x="2820" y="1"/>
                  </a:cubicBezTo>
                  <a:cubicBezTo>
                    <a:pt x="2812" y="1"/>
                    <a:pt x="2803" y="1"/>
                    <a:pt x="27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7"/>
            <p:cNvSpPr/>
            <p:nvPr/>
          </p:nvSpPr>
          <p:spPr>
            <a:xfrm>
              <a:off x="4973178" y="3107616"/>
              <a:ext cx="86765" cy="17795"/>
            </a:xfrm>
            <a:custGeom>
              <a:avLst/>
              <a:gdLst/>
              <a:ahLst/>
              <a:cxnLst/>
              <a:rect l="l" t="t" r="r" b="b"/>
              <a:pathLst>
                <a:path w="3218" h="660" extrusionOk="0">
                  <a:moveTo>
                    <a:pt x="1152" y="1"/>
                  </a:moveTo>
                  <a:cubicBezTo>
                    <a:pt x="1003" y="1"/>
                    <a:pt x="823" y="50"/>
                    <a:pt x="633" y="101"/>
                  </a:cubicBezTo>
                  <a:cubicBezTo>
                    <a:pt x="488" y="140"/>
                    <a:pt x="325" y="184"/>
                    <a:pt x="239" y="184"/>
                  </a:cubicBezTo>
                  <a:cubicBezTo>
                    <a:pt x="107" y="184"/>
                    <a:pt x="1" y="291"/>
                    <a:pt x="1" y="422"/>
                  </a:cubicBezTo>
                  <a:cubicBezTo>
                    <a:pt x="1" y="552"/>
                    <a:pt x="107" y="660"/>
                    <a:pt x="239" y="660"/>
                  </a:cubicBezTo>
                  <a:cubicBezTo>
                    <a:pt x="388" y="660"/>
                    <a:pt x="567" y="611"/>
                    <a:pt x="757" y="560"/>
                  </a:cubicBezTo>
                  <a:cubicBezTo>
                    <a:pt x="901" y="521"/>
                    <a:pt x="1065" y="478"/>
                    <a:pt x="1152" y="478"/>
                  </a:cubicBezTo>
                  <a:cubicBezTo>
                    <a:pt x="1194" y="478"/>
                    <a:pt x="1237" y="484"/>
                    <a:pt x="1279" y="494"/>
                  </a:cubicBezTo>
                  <a:cubicBezTo>
                    <a:pt x="1358" y="509"/>
                    <a:pt x="1450" y="534"/>
                    <a:pt x="1545" y="560"/>
                  </a:cubicBezTo>
                  <a:cubicBezTo>
                    <a:pt x="1735" y="611"/>
                    <a:pt x="1916" y="660"/>
                    <a:pt x="2066" y="660"/>
                  </a:cubicBezTo>
                  <a:cubicBezTo>
                    <a:pt x="2215" y="660"/>
                    <a:pt x="2395" y="611"/>
                    <a:pt x="2585" y="560"/>
                  </a:cubicBezTo>
                  <a:cubicBezTo>
                    <a:pt x="2728" y="521"/>
                    <a:pt x="2893" y="476"/>
                    <a:pt x="2979" y="476"/>
                  </a:cubicBezTo>
                  <a:cubicBezTo>
                    <a:pt x="3111" y="476"/>
                    <a:pt x="3217" y="370"/>
                    <a:pt x="3217" y="238"/>
                  </a:cubicBezTo>
                  <a:cubicBezTo>
                    <a:pt x="3217" y="108"/>
                    <a:pt x="3111" y="1"/>
                    <a:pt x="2979" y="1"/>
                  </a:cubicBezTo>
                  <a:cubicBezTo>
                    <a:pt x="2830" y="1"/>
                    <a:pt x="2650" y="50"/>
                    <a:pt x="2460" y="101"/>
                  </a:cubicBezTo>
                  <a:cubicBezTo>
                    <a:pt x="2315" y="140"/>
                    <a:pt x="2152" y="184"/>
                    <a:pt x="2066" y="184"/>
                  </a:cubicBezTo>
                  <a:cubicBezTo>
                    <a:pt x="1979" y="184"/>
                    <a:pt x="1815" y="140"/>
                    <a:pt x="1669" y="101"/>
                  </a:cubicBezTo>
                  <a:cubicBezTo>
                    <a:pt x="1571" y="74"/>
                    <a:pt x="1468" y="45"/>
                    <a:pt x="1373" y="27"/>
                  </a:cubicBezTo>
                  <a:cubicBezTo>
                    <a:pt x="1300" y="11"/>
                    <a:pt x="1227" y="2"/>
                    <a:pt x="1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7"/>
            <p:cNvSpPr/>
            <p:nvPr/>
          </p:nvSpPr>
          <p:spPr>
            <a:xfrm>
              <a:off x="4724691" y="2882425"/>
              <a:ext cx="39527" cy="80537"/>
            </a:xfrm>
            <a:custGeom>
              <a:avLst/>
              <a:gdLst/>
              <a:ahLst/>
              <a:cxnLst/>
              <a:rect l="l" t="t" r="r" b="b"/>
              <a:pathLst>
                <a:path w="1466" h="2987" extrusionOk="0">
                  <a:moveTo>
                    <a:pt x="1465" y="0"/>
                  </a:moveTo>
                  <a:lnTo>
                    <a:pt x="0" y="685"/>
                  </a:lnTo>
                  <a:lnTo>
                    <a:pt x="0" y="2986"/>
                  </a:lnTo>
                  <a:lnTo>
                    <a:pt x="1465" y="2189"/>
                  </a:lnTo>
                  <a:lnTo>
                    <a:pt x="14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7"/>
            <p:cNvSpPr/>
            <p:nvPr/>
          </p:nvSpPr>
          <p:spPr>
            <a:xfrm>
              <a:off x="4678451" y="2900922"/>
              <a:ext cx="269248" cy="90217"/>
            </a:xfrm>
            <a:custGeom>
              <a:avLst/>
              <a:gdLst/>
              <a:ahLst/>
              <a:cxnLst/>
              <a:rect l="l" t="t" r="r" b="b"/>
              <a:pathLst>
                <a:path w="9986" h="3346" extrusionOk="0">
                  <a:moveTo>
                    <a:pt x="4993" y="1"/>
                  </a:moveTo>
                  <a:cubicBezTo>
                    <a:pt x="4903" y="1"/>
                    <a:pt x="4814" y="20"/>
                    <a:pt x="4731" y="59"/>
                  </a:cubicBezTo>
                  <a:lnTo>
                    <a:pt x="132" y="2210"/>
                  </a:lnTo>
                  <a:cubicBezTo>
                    <a:pt x="39" y="2252"/>
                    <a:pt x="0" y="2361"/>
                    <a:pt x="42" y="2453"/>
                  </a:cubicBezTo>
                  <a:lnTo>
                    <a:pt x="411" y="3241"/>
                  </a:lnTo>
                  <a:cubicBezTo>
                    <a:pt x="442" y="3307"/>
                    <a:pt x="508" y="3346"/>
                    <a:pt x="577" y="3346"/>
                  </a:cubicBezTo>
                  <a:cubicBezTo>
                    <a:pt x="603" y="3346"/>
                    <a:pt x="629" y="3340"/>
                    <a:pt x="654" y="3329"/>
                  </a:cubicBezTo>
                  <a:lnTo>
                    <a:pt x="4842" y="1370"/>
                  </a:lnTo>
                  <a:cubicBezTo>
                    <a:pt x="4890" y="1348"/>
                    <a:pt x="4941" y="1336"/>
                    <a:pt x="4992" y="1336"/>
                  </a:cubicBezTo>
                  <a:cubicBezTo>
                    <a:pt x="5043" y="1336"/>
                    <a:pt x="5094" y="1348"/>
                    <a:pt x="5142" y="1370"/>
                  </a:cubicBezTo>
                  <a:lnTo>
                    <a:pt x="9330" y="3329"/>
                  </a:lnTo>
                  <a:lnTo>
                    <a:pt x="9332" y="3329"/>
                  </a:lnTo>
                  <a:cubicBezTo>
                    <a:pt x="9357" y="3340"/>
                    <a:pt x="9383" y="3346"/>
                    <a:pt x="9409" y="3346"/>
                  </a:cubicBezTo>
                  <a:cubicBezTo>
                    <a:pt x="9478" y="3346"/>
                    <a:pt x="9544" y="3307"/>
                    <a:pt x="9574" y="3241"/>
                  </a:cubicBezTo>
                  <a:lnTo>
                    <a:pt x="9943" y="2453"/>
                  </a:lnTo>
                  <a:cubicBezTo>
                    <a:pt x="9985" y="2361"/>
                    <a:pt x="9946" y="2252"/>
                    <a:pt x="9855" y="2210"/>
                  </a:cubicBezTo>
                  <a:lnTo>
                    <a:pt x="5254" y="59"/>
                  </a:lnTo>
                  <a:cubicBezTo>
                    <a:pt x="5171" y="20"/>
                    <a:pt x="5082" y="1"/>
                    <a:pt x="49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7"/>
            <p:cNvSpPr/>
            <p:nvPr/>
          </p:nvSpPr>
          <p:spPr>
            <a:xfrm>
              <a:off x="4704523" y="2872449"/>
              <a:ext cx="79647" cy="42493"/>
            </a:xfrm>
            <a:custGeom>
              <a:avLst/>
              <a:gdLst/>
              <a:ahLst/>
              <a:cxnLst/>
              <a:rect l="l" t="t" r="r" b="b"/>
              <a:pathLst>
                <a:path w="2954" h="1576" extrusionOk="0">
                  <a:moveTo>
                    <a:pt x="2680" y="0"/>
                  </a:moveTo>
                  <a:cubicBezTo>
                    <a:pt x="2642" y="0"/>
                    <a:pt x="2604" y="10"/>
                    <a:pt x="2568" y="29"/>
                  </a:cubicBezTo>
                  <a:lnTo>
                    <a:pt x="231" y="1122"/>
                  </a:lnTo>
                  <a:cubicBezTo>
                    <a:pt x="1" y="1230"/>
                    <a:pt x="77" y="1575"/>
                    <a:pt x="331" y="1575"/>
                  </a:cubicBezTo>
                  <a:cubicBezTo>
                    <a:pt x="365" y="1574"/>
                    <a:pt x="400" y="1566"/>
                    <a:pt x="431" y="1553"/>
                  </a:cubicBezTo>
                  <a:lnTo>
                    <a:pt x="2768" y="458"/>
                  </a:lnTo>
                  <a:cubicBezTo>
                    <a:pt x="2895" y="408"/>
                    <a:pt x="2954" y="261"/>
                    <a:pt x="2895" y="137"/>
                  </a:cubicBezTo>
                  <a:cubicBezTo>
                    <a:pt x="2854" y="51"/>
                    <a:pt x="2769" y="0"/>
                    <a:pt x="2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7"/>
            <p:cNvSpPr/>
            <p:nvPr/>
          </p:nvSpPr>
          <p:spPr>
            <a:xfrm>
              <a:off x="4892479" y="2751819"/>
              <a:ext cx="185071" cy="100301"/>
            </a:xfrm>
            <a:custGeom>
              <a:avLst/>
              <a:gdLst/>
              <a:ahLst/>
              <a:cxnLst/>
              <a:rect l="l" t="t" r="r" b="b"/>
              <a:pathLst>
                <a:path w="6864" h="3720" extrusionOk="0">
                  <a:moveTo>
                    <a:pt x="4482" y="1"/>
                  </a:moveTo>
                  <a:cubicBezTo>
                    <a:pt x="3715" y="1"/>
                    <a:pt x="3069" y="584"/>
                    <a:pt x="2995" y="1351"/>
                  </a:cubicBezTo>
                  <a:cubicBezTo>
                    <a:pt x="2814" y="1148"/>
                    <a:pt x="2560" y="1040"/>
                    <a:pt x="2302" y="1040"/>
                  </a:cubicBezTo>
                  <a:cubicBezTo>
                    <a:pt x="2144" y="1040"/>
                    <a:pt x="1985" y="1080"/>
                    <a:pt x="1841" y="1163"/>
                  </a:cubicBezTo>
                  <a:cubicBezTo>
                    <a:pt x="1461" y="1381"/>
                    <a:pt x="1285" y="1836"/>
                    <a:pt x="1419" y="2253"/>
                  </a:cubicBezTo>
                  <a:lnTo>
                    <a:pt x="766" y="2253"/>
                  </a:lnTo>
                  <a:cubicBezTo>
                    <a:pt x="370" y="2253"/>
                    <a:pt x="30" y="2562"/>
                    <a:pt x="17" y="2959"/>
                  </a:cubicBezTo>
                  <a:cubicBezTo>
                    <a:pt x="0" y="3374"/>
                    <a:pt x="332" y="3718"/>
                    <a:pt x="748" y="3720"/>
                  </a:cubicBezTo>
                  <a:lnTo>
                    <a:pt x="6116" y="3720"/>
                  </a:lnTo>
                  <a:cubicBezTo>
                    <a:pt x="6532" y="3720"/>
                    <a:pt x="6863" y="3374"/>
                    <a:pt x="6849" y="2960"/>
                  </a:cubicBezTo>
                  <a:cubicBezTo>
                    <a:pt x="6834" y="2562"/>
                    <a:pt x="6496" y="2254"/>
                    <a:pt x="6098" y="2254"/>
                  </a:cubicBezTo>
                  <a:lnTo>
                    <a:pt x="5821" y="2254"/>
                  </a:lnTo>
                  <a:cubicBezTo>
                    <a:pt x="5796" y="2253"/>
                    <a:pt x="5781" y="2228"/>
                    <a:pt x="5793" y="2207"/>
                  </a:cubicBezTo>
                  <a:cubicBezTo>
                    <a:pt x="5921" y="1972"/>
                    <a:pt x="5984" y="1707"/>
                    <a:pt x="5974" y="1440"/>
                  </a:cubicBezTo>
                  <a:cubicBezTo>
                    <a:pt x="5945" y="659"/>
                    <a:pt x="5307" y="24"/>
                    <a:pt x="4525" y="1"/>
                  </a:cubicBezTo>
                  <a:cubicBezTo>
                    <a:pt x="4510" y="1"/>
                    <a:pt x="4496" y="1"/>
                    <a:pt x="44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7"/>
            <p:cNvSpPr/>
            <p:nvPr/>
          </p:nvSpPr>
          <p:spPr>
            <a:xfrm>
              <a:off x="5004077" y="2751819"/>
              <a:ext cx="73796" cy="100274"/>
            </a:xfrm>
            <a:custGeom>
              <a:avLst/>
              <a:gdLst/>
              <a:ahLst/>
              <a:cxnLst/>
              <a:rect l="l" t="t" r="r" b="b"/>
              <a:pathLst>
                <a:path w="2737" h="3719" extrusionOk="0">
                  <a:moveTo>
                    <a:pt x="347" y="0"/>
                  </a:moveTo>
                  <a:cubicBezTo>
                    <a:pt x="230" y="0"/>
                    <a:pt x="114" y="15"/>
                    <a:pt x="0" y="43"/>
                  </a:cubicBezTo>
                  <a:cubicBezTo>
                    <a:pt x="953" y="273"/>
                    <a:pt x="1428" y="1345"/>
                    <a:pt x="959" y="2207"/>
                  </a:cubicBezTo>
                  <a:cubicBezTo>
                    <a:pt x="947" y="2228"/>
                    <a:pt x="963" y="2253"/>
                    <a:pt x="987" y="2253"/>
                  </a:cubicBezTo>
                  <a:lnTo>
                    <a:pt x="1265" y="2253"/>
                  </a:lnTo>
                  <a:cubicBezTo>
                    <a:pt x="1663" y="2253"/>
                    <a:pt x="2001" y="2562"/>
                    <a:pt x="2014" y="2959"/>
                  </a:cubicBezTo>
                  <a:cubicBezTo>
                    <a:pt x="2031" y="3374"/>
                    <a:pt x="1697" y="3718"/>
                    <a:pt x="1283" y="3718"/>
                  </a:cubicBezTo>
                  <a:lnTo>
                    <a:pt x="1989" y="3718"/>
                  </a:lnTo>
                  <a:cubicBezTo>
                    <a:pt x="2404" y="3718"/>
                    <a:pt x="2736" y="3374"/>
                    <a:pt x="2721" y="2959"/>
                  </a:cubicBezTo>
                  <a:cubicBezTo>
                    <a:pt x="2708" y="2562"/>
                    <a:pt x="2370" y="2253"/>
                    <a:pt x="1972" y="2253"/>
                  </a:cubicBezTo>
                  <a:lnTo>
                    <a:pt x="1694" y="2253"/>
                  </a:lnTo>
                  <a:cubicBezTo>
                    <a:pt x="1669" y="2253"/>
                    <a:pt x="1654" y="2228"/>
                    <a:pt x="1666" y="2207"/>
                  </a:cubicBezTo>
                  <a:cubicBezTo>
                    <a:pt x="1784" y="1988"/>
                    <a:pt x="1847" y="1746"/>
                    <a:pt x="1848" y="1499"/>
                  </a:cubicBezTo>
                  <a:cubicBezTo>
                    <a:pt x="1851" y="692"/>
                    <a:pt x="1199" y="21"/>
                    <a:pt x="393" y="1"/>
                  </a:cubicBezTo>
                  <a:cubicBezTo>
                    <a:pt x="378" y="1"/>
                    <a:pt x="362" y="0"/>
                    <a:pt x="347" y="0"/>
                  </a:cubicBezTo>
                  <a:close/>
                </a:path>
              </a:pathLst>
            </a:custGeom>
            <a:solidFill>
              <a:srgbClr val="5C463F">
                <a:alpha val="44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7"/>
            <p:cNvSpPr/>
            <p:nvPr/>
          </p:nvSpPr>
          <p:spPr>
            <a:xfrm>
              <a:off x="5026617" y="3000548"/>
              <a:ext cx="18766" cy="23754"/>
            </a:xfrm>
            <a:custGeom>
              <a:avLst/>
              <a:gdLst/>
              <a:ahLst/>
              <a:cxnLst/>
              <a:rect l="l" t="t" r="r" b="b"/>
              <a:pathLst>
                <a:path w="696" h="881" extrusionOk="0">
                  <a:moveTo>
                    <a:pt x="427" y="1"/>
                  </a:moveTo>
                  <a:cubicBezTo>
                    <a:pt x="330" y="1"/>
                    <a:pt x="238" y="61"/>
                    <a:pt x="203" y="157"/>
                  </a:cubicBezTo>
                  <a:lnTo>
                    <a:pt x="55" y="562"/>
                  </a:lnTo>
                  <a:cubicBezTo>
                    <a:pt x="0" y="718"/>
                    <a:pt x="115" y="880"/>
                    <a:pt x="279" y="881"/>
                  </a:cubicBezTo>
                  <a:lnTo>
                    <a:pt x="279" y="881"/>
                  </a:lnTo>
                  <a:cubicBezTo>
                    <a:pt x="379" y="881"/>
                    <a:pt x="468" y="818"/>
                    <a:pt x="502" y="725"/>
                  </a:cubicBezTo>
                  <a:lnTo>
                    <a:pt x="650" y="320"/>
                  </a:lnTo>
                  <a:cubicBezTo>
                    <a:pt x="695" y="196"/>
                    <a:pt x="631" y="60"/>
                    <a:pt x="508" y="15"/>
                  </a:cubicBezTo>
                  <a:cubicBezTo>
                    <a:pt x="482" y="5"/>
                    <a:pt x="454" y="1"/>
                    <a:pt x="427" y="1"/>
                  </a:cubicBezTo>
                  <a:close/>
                  <a:moveTo>
                    <a:pt x="279" y="881"/>
                  </a:moveTo>
                  <a:cubicBezTo>
                    <a:pt x="279" y="881"/>
                    <a:pt x="278" y="881"/>
                    <a:pt x="278" y="881"/>
                  </a:cubicBezTo>
                  <a:lnTo>
                    <a:pt x="280" y="881"/>
                  </a:lnTo>
                  <a:cubicBezTo>
                    <a:pt x="279" y="881"/>
                    <a:pt x="279" y="881"/>
                    <a:pt x="279" y="88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7"/>
            <p:cNvSpPr/>
            <p:nvPr/>
          </p:nvSpPr>
          <p:spPr>
            <a:xfrm>
              <a:off x="5041123" y="2958352"/>
              <a:ext cx="19602" cy="26989"/>
            </a:xfrm>
            <a:custGeom>
              <a:avLst/>
              <a:gdLst/>
              <a:ahLst/>
              <a:cxnLst/>
              <a:rect l="l" t="t" r="r" b="b"/>
              <a:pathLst>
                <a:path w="727" h="1001" extrusionOk="0">
                  <a:moveTo>
                    <a:pt x="459" y="0"/>
                  </a:moveTo>
                  <a:cubicBezTo>
                    <a:pt x="362" y="0"/>
                    <a:pt x="270" y="61"/>
                    <a:pt x="235" y="157"/>
                  </a:cubicBezTo>
                  <a:lnTo>
                    <a:pt x="45" y="680"/>
                  </a:lnTo>
                  <a:cubicBezTo>
                    <a:pt x="0" y="804"/>
                    <a:pt x="65" y="940"/>
                    <a:pt x="187" y="985"/>
                  </a:cubicBezTo>
                  <a:cubicBezTo>
                    <a:pt x="214" y="994"/>
                    <a:pt x="241" y="1000"/>
                    <a:pt x="269" y="1000"/>
                  </a:cubicBezTo>
                  <a:lnTo>
                    <a:pt x="269" y="1000"/>
                  </a:lnTo>
                  <a:cubicBezTo>
                    <a:pt x="369" y="1000"/>
                    <a:pt x="458" y="937"/>
                    <a:pt x="492" y="843"/>
                  </a:cubicBezTo>
                  <a:lnTo>
                    <a:pt x="682" y="320"/>
                  </a:lnTo>
                  <a:cubicBezTo>
                    <a:pt x="727" y="196"/>
                    <a:pt x="664" y="60"/>
                    <a:pt x="540" y="15"/>
                  </a:cubicBezTo>
                  <a:cubicBezTo>
                    <a:pt x="514" y="5"/>
                    <a:pt x="486" y="0"/>
                    <a:pt x="459" y="0"/>
                  </a:cubicBezTo>
                  <a:close/>
                  <a:moveTo>
                    <a:pt x="269" y="1000"/>
                  </a:moveTo>
                  <a:cubicBezTo>
                    <a:pt x="268" y="1000"/>
                    <a:pt x="268" y="1000"/>
                    <a:pt x="268" y="1000"/>
                  </a:cubicBezTo>
                  <a:lnTo>
                    <a:pt x="269" y="1000"/>
                  </a:lnTo>
                  <a:cubicBezTo>
                    <a:pt x="269" y="1000"/>
                    <a:pt x="269" y="1000"/>
                    <a:pt x="269" y="100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7"/>
            <p:cNvSpPr/>
            <p:nvPr/>
          </p:nvSpPr>
          <p:spPr>
            <a:xfrm>
              <a:off x="4910301" y="2877437"/>
              <a:ext cx="24698" cy="40713"/>
            </a:xfrm>
            <a:custGeom>
              <a:avLst/>
              <a:gdLst/>
              <a:ahLst/>
              <a:cxnLst/>
              <a:rect l="l" t="t" r="r" b="b"/>
              <a:pathLst>
                <a:path w="916" h="1510" extrusionOk="0">
                  <a:moveTo>
                    <a:pt x="644" y="0"/>
                  </a:moveTo>
                  <a:cubicBezTo>
                    <a:pt x="545" y="0"/>
                    <a:pt x="452" y="63"/>
                    <a:pt x="419" y="163"/>
                  </a:cubicBezTo>
                  <a:lnTo>
                    <a:pt x="45" y="1190"/>
                  </a:lnTo>
                  <a:cubicBezTo>
                    <a:pt x="0" y="1314"/>
                    <a:pt x="65" y="1450"/>
                    <a:pt x="187" y="1495"/>
                  </a:cubicBezTo>
                  <a:cubicBezTo>
                    <a:pt x="213" y="1504"/>
                    <a:pt x="241" y="1510"/>
                    <a:pt x="268" y="1510"/>
                  </a:cubicBezTo>
                  <a:cubicBezTo>
                    <a:pt x="368" y="1510"/>
                    <a:pt x="458" y="1447"/>
                    <a:pt x="492" y="1354"/>
                  </a:cubicBezTo>
                  <a:lnTo>
                    <a:pt x="866" y="324"/>
                  </a:lnTo>
                  <a:cubicBezTo>
                    <a:pt x="915" y="200"/>
                    <a:pt x="851" y="60"/>
                    <a:pt x="725" y="15"/>
                  </a:cubicBezTo>
                  <a:cubicBezTo>
                    <a:pt x="698" y="5"/>
                    <a:pt x="671" y="0"/>
                    <a:pt x="6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7"/>
            <p:cNvSpPr/>
            <p:nvPr/>
          </p:nvSpPr>
          <p:spPr>
            <a:xfrm>
              <a:off x="5056465" y="2898225"/>
              <a:ext cx="26154" cy="44866"/>
            </a:xfrm>
            <a:custGeom>
              <a:avLst/>
              <a:gdLst/>
              <a:ahLst/>
              <a:cxnLst/>
              <a:rect l="l" t="t" r="r" b="b"/>
              <a:pathLst>
                <a:path w="970" h="1664" extrusionOk="0">
                  <a:moveTo>
                    <a:pt x="702" y="1"/>
                  </a:moveTo>
                  <a:cubicBezTo>
                    <a:pt x="604" y="1"/>
                    <a:pt x="513" y="61"/>
                    <a:pt x="478" y="157"/>
                  </a:cubicBezTo>
                  <a:lnTo>
                    <a:pt x="46" y="1345"/>
                  </a:lnTo>
                  <a:cubicBezTo>
                    <a:pt x="1" y="1467"/>
                    <a:pt x="65" y="1603"/>
                    <a:pt x="188" y="1650"/>
                  </a:cubicBezTo>
                  <a:cubicBezTo>
                    <a:pt x="215" y="1658"/>
                    <a:pt x="241" y="1663"/>
                    <a:pt x="269" y="1663"/>
                  </a:cubicBezTo>
                  <a:lnTo>
                    <a:pt x="269" y="1663"/>
                  </a:lnTo>
                  <a:cubicBezTo>
                    <a:pt x="369" y="1663"/>
                    <a:pt x="459" y="1601"/>
                    <a:pt x="493" y="1506"/>
                  </a:cubicBezTo>
                  <a:lnTo>
                    <a:pt x="925" y="320"/>
                  </a:lnTo>
                  <a:cubicBezTo>
                    <a:pt x="970" y="196"/>
                    <a:pt x="906" y="60"/>
                    <a:pt x="783" y="15"/>
                  </a:cubicBezTo>
                  <a:cubicBezTo>
                    <a:pt x="756" y="6"/>
                    <a:pt x="729" y="1"/>
                    <a:pt x="702" y="1"/>
                  </a:cubicBezTo>
                  <a:close/>
                  <a:moveTo>
                    <a:pt x="269" y="1663"/>
                  </a:moveTo>
                  <a:cubicBezTo>
                    <a:pt x="269" y="1663"/>
                    <a:pt x="269" y="1663"/>
                    <a:pt x="269" y="1663"/>
                  </a:cubicBezTo>
                  <a:lnTo>
                    <a:pt x="270" y="1663"/>
                  </a:lnTo>
                  <a:cubicBezTo>
                    <a:pt x="270" y="1663"/>
                    <a:pt x="270" y="1663"/>
                    <a:pt x="269" y="166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7"/>
            <p:cNvSpPr/>
            <p:nvPr/>
          </p:nvSpPr>
          <p:spPr>
            <a:xfrm>
              <a:off x="4978786" y="2971294"/>
              <a:ext cx="20465" cy="29227"/>
            </a:xfrm>
            <a:custGeom>
              <a:avLst/>
              <a:gdLst/>
              <a:ahLst/>
              <a:cxnLst/>
              <a:rect l="l" t="t" r="r" b="b"/>
              <a:pathLst>
                <a:path w="759" h="1084" extrusionOk="0">
                  <a:moveTo>
                    <a:pt x="491" y="0"/>
                  </a:moveTo>
                  <a:cubicBezTo>
                    <a:pt x="393" y="0"/>
                    <a:pt x="302" y="61"/>
                    <a:pt x="267" y="157"/>
                  </a:cubicBezTo>
                  <a:lnTo>
                    <a:pt x="45" y="765"/>
                  </a:lnTo>
                  <a:cubicBezTo>
                    <a:pt x="1" y="888"/>
                    <a:pt x="63" y="1024"/>
                    <a:pt x="188" y="1069"/>
                  </a:cubicBezTo>
                  <a:cubicBezTo>
                    <a:pt x="213" y="1079"/>
                    <a:pt x="241" y="1084"/>
                    <a:pt x="268" y="1084"/>
                  </a:cubicBezTo>
                  <a:cubicBezTo>
                    <a:pt x="368" y="1084"/>
                    <a:pt x="458" y="1021"/>
                    <a:pt x="493" y="927"/>
                  </a:cubicBezTo>
                  <a:lnTo>
                    <a:pt x="714" y="320"/>
                  </a:lnTo>
                  <a:cubicBezTo>
                    <a:pt x="759" y="196"/>
                    <a:pt x="694" y="59"/>
                    <a:pt x="572" y="15"/>
                  </a:cubicBezTo>
                  <a:cubicBezTo>
                    <a:pt x="545" y="5"/>
                    <a:pt x="518" y="0"/>
                    <a:pt x="4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7"/>
            <p:cNvSpPr/>
            <p:nvPr/>
          </p:nvSpPr>
          <p:spPr>
            <a:xfrm>
              <a:off x="4994990" y="2920038"/>
              <a:ext cx="22891" cy="35968"/>
            </a:xfrm>
            <a:custGeom>
              <a:avLst/>
              <a:gdLst/>
              <a:ahLst/>
              <a:cxnLst/>
              <a:rect l="l" t="t" r="r" b="b"/>
              <a:pathLst>
                <a:path w="849" h="1334" extrusionOk="0">
                  <a:moveTo>
                    <a:pt x="580" y="1"/>
                  </a:moveTo>
                  <a:cubicBezTo>
                    <a:pt x="484" y="1"/>
                    <a:pt x="393" y="60"/>
                    <a:pt x="357" y="157"/>
                  </a:cubicBezTo>
                  <a:lnTo>
                    <a:pt x="46" y="1016"/>
                  </a:lnTo>
                  <a:cubicBezTo>
                    <a:pt x="1" y="1138"/>
                    <a:pt x="64" y="1276"/>
                    <a:pt x="188" y="1321"/>
                  </a:cubicBezTo>
                  <a:cubicBezTo>
                    <a:pt x="213" y="1329"/>
                    <a:pt x="239" y="1334"/>
                    <a:pt x="268" y="1334"/>
                  </a:cubicBezTo>
                  <a:lnTo>
                    <a:pt x="268" y="1334"/>
                  </a:lnTo>
                  <a:cubicBezTo>
                    <a:pt x="367" y="1334"/>
                    <a:pt x="457" y="1272"/>
                    <a:pt x="491" y="1178"/>
                  </a:cubicBezTo>
                  <a:lnTo>
                    <a:pt x="804" y="319"/>
                  </a:lnTo>
                  <a:cubicBezTo>
                    <a:pt x="849" y="196"/>
                    <a:pt x="786" y="60"/>
                    <a:pt x="662" y="15"/>
                  </a:cubicBezTo>
                  <a:cubicBezTo>
                    <a:pt x="635" y="5"/>
                    <a:pt x="607" y="1"/>
                    <a:pt x="580" y="1"/>
                  </a:cubicBezTo>
                  <a:close/>
                  <a:moveTo>
                    <a:pt x="268" y="1334"/>
                  </a:moveTo>
                  <a:lnTo>
                    <a:pt x="268" y="1334"/>
                  </a:lnTo>
                  <a:cubicBezTo>
                    <a:pt x="267" y="1334"/>
                    <a:pt x="267" y="1334"/>
                    <a:pt x="267" y="1334"/>
                  </a:cubicBezTo>
                  <a:lnTo>
                    <a:pt x="268" y="1334"/>
                  </a:lnTo>
                  <a:cubicBezTo>
                    <a:pt x="268" y="1334"/>
                    <a:pt x="268" y="1334"/>
                    <a:pt x="268" y="13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7"/>
            <p:cNvSpPr/>
            <p:nvPr/>
          </p:nvSpPr>
          <p:spPr>
            <a:xfrm>
              <a:off x="5013298" y="2874363"/>
              <a:ext cx="21246" cy="30414"/>
            </a:xfrm>
            <a:custGeom>
              <a:avLst/>
              <a:gdLst/>
              <a:ahLst/>
              <a:cxnLst/>
              <a:rect l="l" t="t" r="r" b="b"/>
              <a:pathLst>
                <a:path w="788" h="1128" extrusionOk="0">
                  <a:moveTo>
                    <a:pt x="518" y="1"/>
                  </a:moveTo>
                  <a:cubicBezTo>
                    <a:pt x="420" y="1"/>
                    <a:pt x="327" y="62"/>
                    <a:pt x="292" y="160"/>
                  </a:cubicBezTo>
                  <a:lnTo>
                    <a:pt x="57" y="808"/>
                  </a:lnTo>
                  <a:cubicBezTo>
                    <a:pt x="1" y="963"/>
                    <a:pt x="115" y="1127"/>
                    <a:pt x="281" y="1128"/>
                  </a:cubicBezTo>
                  <a:lnTo>
                    <a:pt x="281" y="1128"/>
                  </a:lnTo>
                  <a:cubicBezTo>
                    <a:pt x="381" y="1127"/>
                    <a:pt x="470" y="1065"/>
                    <a:pt x="504" y="971"/>
                  </a:cubicBezTo>
                  <a:lnTo>
                    <a:pt x="739" y="323"/>
                  </a:lnTo>
                  <a:cubicBezTo>
                    <a:pt x="787" y="199"/>
                    <a:pt x="723" y="61"/>
                    <a:pt x="599" y="15"/>
                  </a:cubicBezTo>
                  <a:cubicBezTo>
                    <a:pt x="572" y="5"/>
                    <a:pt x="544" y="1"/>
                    <a:pt x="518" y="1"/>
                  </a:cubicBezTo>
                  <a:close/>
                  <a:moveTo>
                    <a:pt x="281" y="1128"/>
                  </a:moveTo>
                  <a:cubicBezTo>
                    <a:pt x="281" y="1128"/>
                    <a:pt x="280" y="1128"/>
                    <a:pt x="280" y="1128"/>
                  </a:cubicBezTo>
                  <a:lnTo>
                    <a:pt x="282" y="1128"/>
                  </a:lnTo>
                  <a:cubicBezTo>
                    <a:pt x="281" y="1128"/>
                    <a:pt x="281" y="1128"/>
                    <a:pt x="281" y="112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7"/>
            <p:cNvSpPr/>
            <p:nvPr/>
          </p:nvSpPr>
          <p:spPr>
            <a:xfrm>
              <a:off x="4944004" y="2916263"/>
              <a:ext cx="21381" cy="31681"/>
            </a:xfrm>
            <a:custGeom>
              <a:avLst/>
              <a:gdLst/>
              <a:ahLst/>
              <a:cxnLst/>
              <a:rect l="l" t="t" r="r" b="b"/>
              <a:pathLst>
                <a:path w="793" h="1175" extrusionOk="0">
                  <a:moveTo>
                    <a:pt x="524" y="0"/>
                  </a:moveTo>
                  <a:cubicBezTo>
                    <a:pt x="427" y="0"/>
                    <a:pt x="336" y="60"/>
                    <a:pt x="301" y="157"/>
                  </a:cubicBezTo>
                  <a:lnTo>
                    <a:pt x="47" y="856"/>
                  </a:lnTo>
                  <a:cubicBezTo>
                    <a:pt x="0" y="979"/>
                    <a:pt x="65" y="1117"/>
                    <a:pt x="189" y="1161"/>
                  </a:cubicBezTo>
                  <a:cubicBezTo>
                    <a:pt x="214" y="1170"/>
                    <a:pt x="240" y="1175"/>
                    <a:pt x="269" y="1175"/>
                  </a:cubicBezTo>
                  <a:lnTo>
                    <a:pt x="269" y="1175"/>
                  </a:lnTo>
                  <a:cubicBezTo>
                    <a:pt x="369" y="1175"/>
                    <a:pt x="458" y="1113"/>
                    <a:pt x="492" y="1019"/>
                  </a:cubicBezTo>
                  <a:lnTo>
                    <a:pt x="748" y="320"/>
                  </a:lnTo>
                  <a:cubicBezTo>
                    <a:pt x="793" y="196"/>
                    <a:pt x="728" y="60"/>
                    <a:pt x="606" y="15"/>
                  </a:cubicBezTo>
                  <a:cubicBezTo>
                    <a:pt x="579" y="5"/>
                    <a:pt x="551" y="0"/>
                    <a:pt x="524" y="0"/>
                  </a:cubicBezTo>
                  <a:close/>
                  <a:moveTo>
                    <a:pt x="269" y="1175"/>
                  </a:moveTo>
                  <a:lnTo>
                    <a:pt x="269" y="1175"/>
                  </a:lnTo>
                  <a:cubicBezTo>
                    <a:pt x="268" y="1175"/>
                    <a:pt x="268" y="1175"/>
                    <a:pt x="268" y="1175"/>
                  </a:cubicBezTo>
                  <a:lnTo>
                    <a:pt x="269" y="1175"/>
                  </a:lnTo>
                  <a:cubicBezTo>
                    <a:pt x="269" y="1175"/>
                    <a:pt x="269" y="1175"/>
                    <a:pt x="269" y="117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7"/>
            <p:cNvSpPr/>
            <p:nvPr/>
          </p:nvSpPr>
          <p:spPr>
            <a:xfrm>
              <a:off x="4963633" y="2874040"/>
              <a:ext cx="17067" cy="20006"/>
            </a:xfrm>
            <a:custGeom>
              <a:avLst/>
              <a:gdLst/>
              <a:ahLst/>
              <a:cxnLst/>
              <a:rect l="l" t="t" r="r" b="b"/>
              <a:pathLst>
                <a:path w="633" h="742" extrusionOk="0">
                  <a:moveTo>
                    <a:pt x="365" y="0"/>
                  </a:moveTo>
                  <a:cubicBezTo>
                    <a:pt x="269" y="0"/>
                    <a:pt x="180" y="58"/>
                    <a:pt x="144" y="153"/>
                  </a:cubicBezTo>
                  <a:lnTo>
                    <a:pt x="45" y="422"/>
                  </a:lnTo>
                  <a:cubicBezTo>
                    <a:pt x="0" y="546"/>
                    <a:pt x="65" y="682"/>
                    <a:pt x="187" y="727"/>
                  </a:cubicBezTo>
                  <a:cubicBezTo>
                    <a:pt x="214" y="737"/>
                    <a:pt x="241" y="742"/>
                    <a:pt x="269" y="742"/>
                  </a:cubicBezTo>
                  <a:lnTo>
                    <a:pt x="269" y="742"/>
                  </a:lnTo>
                  <a:cubicBezTo>
                    <a:pt x="369" y="742"/>
                    <a:pt x="458" y="679"/>
                    <a:pt x="492" y="585"/>
                  </a:cubicBezTo>
                  <a:lnTo>
                    <a:pt x="591" y="316"/>
                  </a:lnTo>
                  <a:cubicBezTo>
                    <a:pt x="633" y="193"/>
                    <a:pt x="569" y="59"/>
                    <a:pt x="448" y="15"/>
                  </a:cubicBezTo>
                  <a:cubicBezTo>
                    <a:pt x="420" y="5"/>
                    <a:pt x="392" y="0"/>
                    <a:pt x="365" y="0"/>
                  </a:cubicBezTo>
                  <a:close/>
                  <a:moveTo>
                    <a:pt x="269" y="742"/>
                  </a:moveTo>
                  <a:lnTo>
                    <a:pt x="269" y="742"/>
                  </a:lnTo>
                  <a:cubicBezTo>
                    <a:pt x="269" y="742"/>
                    <a:pt x="268" y="742"/>
                    <a:pt x="268" y="742"/>
                  </a:cubicBezTo>
                  <a:lnTo>
                    <a:pt x="270" y="742"/>
                  </a:lnTo>
                  <a:cubicBezTo>
                    <a:pt x="269" y="742"/>
                    <a:pt x="269" y="742"/>
                    <a:pt x="269" y="74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7"/>
            <p:cNvSpPr/>
            <p:nvPr/>
          </p:nvSpPr>
          <p:spPr>
            <a:xfrm>
              <a:off x="4860070" y="2863848"/>
              <a:ext cx="20869" cy="30198"/>
            </a:xfrm>
            <a:custGeom>
              <a:avLst/>
              <a:gdLst/>
              <a:ahLst/>
              <a:cxnLst/>
              <a:rect l="l" t="t" r="r" b="b"/>
              <a:pathLst>
                <a:path w="774" h="1120" extrusionOk="0">
                  <a:moveTo>
                    <a:pt x="505" y="1"/>
                  </a:moveTo>
                  <a:cubicBezTo>
                    <a:pt x="405" y="1"/>
                    <a:pt x="311" y="64"/>
                    <a:pt x="278" y="164"/>
                  </a:cubicBezTo>
                  <a:lnTo>
                    <a:pt x="47" y="800"/>
                  </a:lnTo>
                  <a:cubicBezTo>
                    <a:pt x="0" y="924"/>
                    <a:pt x="64" y="1060"/>
                    <a:pt x="189" y="1105"/>
                  </a:cubicBezTo>
                  <a:cubicBezTo>
                    <a:pt x="214" y="1114"/>
                    <a:pt x="241" y="1120"/>
                    <a:pt x="269" y="1120"/>
                  </a:cubicBezTo>
                  <a:cubicBezTo>
                    <a:pt x="369" y="1120"/>
                    <a:pt x="458" y="1057"/>
                    <a:pt x="494" y="963"/>
                  </a:cubicBezTo>
                  <a:lnTo>
                    <a:pt x="724" y="326"/>
                  </a:lnTo>
                  <a:cubicBezTo>
                    <a:pt x="773" y="202"/>
                    <a:pt x="710" y="61"/>
                    <a:pt x="585" y="15"/>
                  </a:cubicBezTo>
                  <a:cubicBezTo>
                    <a:pt x="558" y="5"/>
                    <a:pt x="531" y="1"/>
                    <a:pt x="5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8" name="Google Shape;958;p47"/>
          <p:cNvSpPr txBox="1">
            <a:spLocks noGrp="1"/>
          </p:cNvSpPr>
          <p:nvPr>
            <p:ph type="title" idx="8"/>
          </p:nvPr>
        </p:nvSpPr>
        <p:spPr>
          <a:xfrm>
            <a:off x="7573825" y="3056639"/>
            <a:ext cx="1649700" cy="42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Floods</a:t>
            </a:r>
            <a:endParaRPr/>
          </a:p>
        </p:txBody>
      </p:sp>
      <p:sp>
        <p:nvSpPr>
          <p:cNvPr id="959" name="Google Shape;959;p47"/>
          <p:cNvSpPr/>
          <p:nvPr/>
        </p:nvSpPr>
        <p:spPr>
          <a:xfrm>
            <a:off x="354198" y="2098051"/>
            <a:ext cx="827545" cy="699571"/>
          </a:xfrm>
          <a:custGeom>
            <a:avLst/>
            <a:gdLst/>
            <a:ahLst/>
            <a:cxnLst/>
            <a:rect l="l" t="t" r="r" b="b"/>
            <a:pathLst>
              <a:path w="50568" h="42748" extrusionOk="0">
                <a:moveTo>
                  <a:pt x="27109" y="0"/>
                </a:moveTo>
                <a:cubicBezTo>
                  <a:pt x="15543" y="0"/>
                  <a:pt x="2139" y="7981"/>
                  <a:pt x="1121" y="19342"/>
                </a:cubicBezTo>
                <a:cubicBezTo>
                  <a:pt x="1" y="31836"/>
                  <a:pt x="13546" y="42748"/>
                  <a:pt x="25759" y="42748"/>
                </a:cubicBezTo>
                <a:cubicBezTo>
                  <a:pt x="27007" y="42748"/>
                  <a:pt x="28240" y="42634"/>
                  <a:pt x="29442" y="42396"/>
                </a:cubicBezTo>
                <a:cubicBezTo>
                  <a:pt x="43089" y="39699"/>
                  <a:pt x="50568" y="18432"/>
                  <a:pt x="40766" y="5824"/>
                </a:cubicBezTo>
                <a:cubicBezTo>
                  <a:pt x="37622" y="1780"/>
                  <a:pt x="32570" y="0"/>
                  <a:pt x="271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0" name="Google Shape;960;p47"/>
          <p:cNvGrpSpPr/>
          <p:nvPr/>
        </p:nvGrpSpPr>
        <p:grpSpPr>
          <a:xfrm>
            <a:off x="547945" y="2262243"/>
            <a:ext cx="394751" cy="371202"/>
            <a:chOff x="715102" y="1576362"/>
            <a:chExt cx="417240" cy="385304"/>
          </a:xfrm>
        </p:grpSpPr>
        <p:sp>
          <p:nvSpPr>
            <p:cNvPr id="961" name="Google Shape;961;p47"/>
            <p:cNvSpPr/>
            <p:nvPr/>
          </p:nvSpPr>
          <p:spPr>
            <a:xfrm>
              <a:off x="1080871" y="1642312"/>
              <a:ext cx="41954" cy="123893"/>
            </a:xfrm>
            <a:custGeom>
              <a:avLst/>
              <a:gdLst/>
              <a:ahLst/>
              <a:cxnLst/>
              <a:rect l="l" t="t" r="r" b="b"/>
              <a:pathLst>
                <a:path w="1556" h="4595" extrusionOk="0">
                  <a:moveTo>
                    <a:pt x="240" y="1"/>
                  </a:moveTo>
                  <a:cubicBezTo>
                    <a:pt x="186" y="1"/>
                    <a:pt x="132" y="20"/>
                    <a:pt x="90" y="61"/>
                  </a:cubicBezTo>
                  <a:cubicBezTo>
                    <a:pt x="3" y="144"/>
                    <a:pt x="0" y="283"/>
                    <a:pt x="86" y="369"/>
                  </a:cubicBezTo>
                  <a:lnTo>
                    <a:pt x="781" y="1098"/>
                  </a:lnTo>
                  <a:lnTo>
                    <a:pt x="673" y="1412"/>
                  </a:lnTo>
                  <a:cubicBezTo>
                    <a:pt x="627" y="1544"/>
                    <a:pt x="621" y="1686"/>
                    <a:pt x="657" y="1819"/>
                  </a:cubicBezTo>
                  <a:lnTo>
                    <a:pt x="977" y="3020"/>
                  </a:lnTo>
                  <a:cubicBezTo>
                    <a:pt x="996" y="3094"/>
                    <a:pt x="983" y="3174"/>
                    <a:pt x="939" y="3238"/>
                  </a:cubicBezTo>
                  <a:lnTo>
                    <a:pt x="238" y="4256"/>
                  </a:lnTo>
                  <a:cubicBezTo>
                    <a:pt x="171" y="4353"/>
                    <a:pt x="195" y="4490"/>
                    <a:pt x="293" y="4557"/>
                  </a:cubicBezTo>
                  <a:cubicBezTo>
                    <a:pt x="331" y="4582"/>
                    <a:pt x="374" y="4595"/>
                    <a:pt x="416" y="4595"/>
                  </a:cubicBezTo>
                  <a:cubicBezTo>
                    <a:pt x="485" y="4595"/>
                    <a:pt x="553" y="4562"/>
                    <a:pt x="595" y="4501"/>
                  </a:cubicBezTo>
                  <a:lnTo>
                    <a:pt x="1295" y="3483"/>
                  </a:lnTo>
                  <a:cubicBezTo>
                    <a:pt x="1412" y="3316"/>
                    <a:pt x="1448" y="3106"/>
                    <a:pt x="1395" y="2909"/>
                  </a:cubicBezTo>
                  <a:lnTo>
                    <a:pt x="1077" y="1708"/>
                  </a:lnTo>
                  <a:cubicBezTo>
                    <a:pt x="1063" y="1658"/>
                    <a:pt x="1065" y="1604"/>
                    <a:pt x="1083" y="1554"/>
                  </a:cubicBezTo>
                  <a:lnTo>
                    <a:pt x="1518" y="291"/>
                  </a:lnTo>
                  <a:cubicBezTo>
                    <a:pt x="1555" y="179"/>
                    <a:pt x="1496" y="56"/>
                    <a:pt x="1383" y="19"/>
                  </a:cubicBezTo>
                  <a:cubicBezTo>
                    <a:pt x="1360" y="11"/>
                    <a:pt x="1336" y="7"/>
                    <a:pt x="1312" y="7"/>
                  </a:cubicBezTo>
                  <a:cubicBezTo>
                    <a:pt x="1223" y="7"/>
                    <a:pt x="1140" y="61"/>
                    <a:pt x="1108" y="149"/>
                  </a:cubicBezTo>
                  <a:lnTo>
                    <a:pt x="941" y="638"/>
                  </a:lnTo>
                  <a:lnTo>
                    <a:pt x="398" y="70"/>
                  </a:lnTo>
                  <a:cubicBezTo>
                    <a:pt x="355" y="24"/>
                    <a:pt x="298" y="1"/>
                    <a:pt x="2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7"/>
            <p:cNvSpPr/>
            <p:nvPr/>
          </p:nvSpPr>
          <p:spPr>
            <a:xfrm>
              <a:off x="976284" y="1625353"/>
              <a:ext cx="133114" cy="227590"/>
            </a:xfrm>
            <a:custGeom>
              <a:avLst/>
              <a:gdLst/>
              <a:ahLst/>
              <a:cxnLst/>
              <a:rect l="l" t="t" r="r" b="b"/>
              <a:pathLst>
                <a:path w="4937" h="8441" extrusionOk="0">
                  <a:moveTo>
                    <a:pt x="3000" y="0"/>
                  </a:moveTo>
                  <a:cubicBezTo>
                    <a:pt x="2911" y="0"/>
                    <a:pt x="2828" y="56"/>
                    <a:pt x="2797" y="144"/>
                  </a:cubicBezTo>
                  <a:lnTo>
                    <a:pt x="2266" y="1810"/>
                  </a:lnTo>
                  <a:cubicBezTo>
                    <a:pt x="2200" y="2013"/>
                    <a:pt x="2243" y="2237"/>
                    <a:pt x="2380" y="2402"/>
                  </a:cubicBezTo>
                  <a:lnTo>
                    <a:pt x="2927" y="3067"/>
                  </a:lnTo>
                  <a:lnTo>
                    <a:pt x="2997" y="5132"/>
                  </a:lnTo>
                  <a:lnTo>
                    <a:pt x="1828" y="4525"/>
                  </a:lnTo>
                  <a:cubicBezTo>
                    <a:pt x="1608" y="4411"/>
                    <a:pt x="1608" y="4202"/>
                    <a:pt x="1520" y="4005"/>
                  </a:cubicBezTo>
                  <a:lnTo>
                    <a:pt x="1328" y="3477"/>
                  </a:lnTo>
                  <a:cubicBezTo>
                    <a:pt x="1269" y="3311"/>
                    <a:pt x="1159" y="3167"/>
                    <a:pt x="1016" y="3066"/>
                  </a:cubicBezTo>
                  <a:lnTo>
                    <a:pt x="651" y="2808"/>
                  </a:lnTo>
                  <a:cubicBezTo>
                    <a:pt x="613" y="2781"/>
                    <a:pt x="569" y="2768"/>
                    <a:pt x="525" y="2768"/>
                  </a:cubicBezTo>
                  <a:cubicBezTo>
                    <a:pt x="457" y="2768"/>
                    <a:pt x="391" y="2800"/>
                    <a:pt x="349" y="2859"/>
                  </a:cubicBezTo>
                  <a:cubicBezTo>
                    <a:pt x="279" y="2958"/>
                    <a:pt x="303" y="3092"/>
                    <a:pt x="400" y="3161"/>
                  </a:cubicBezTo>
                  <a:lnTo>
                    <a:pt x="765" y="3420"/>
                  </a:lnTo>
                  <a:cubicBezTo>
                    <a:pt x="836" y="3469"/>
                    <a:pt x="890" y="3541"/>
                    <a:pt x="920" y="3623"/>
                  </a:cubicBezTo>
                  <a:lnTo>
                    <a:pt x="998" y="3837"/>
                  </a:lnTo>
                  <a:lnTo>
                    <a:pt x="241" y="3789"/>
                  </a:lnTo>
                  <a:cubicBezTo>
                    <a:pt x="235" y="3789"/>
                    <a:pt x="229" y="3788"/>
                    <a:pt x="223" y="3788"/>
                  </a:cubicBezTo>
                  <a:cubicBezTo>
                    <a:pt x="111" y="3788"/>
                    <a:pt x="15" y="3876"/>
                    <a:pt x="8" y="3991"/>
                  </a:cubicBezTo>
                  <a:cubicBezTo>
                    <a:pt x="1" y="4112"/>
                    <a:pt x="93" y="4215"/>
                    <a:pt x="214" y="4221"/>
                  </a:cubicBezTo>
                  <a:lnTo>
                    <a:pt x="1158" y="4281"/>
                  </a:lnTo>
                  <a:lnTo>
                    <a:pt x="1215" y="4437"/>
                  </a:lnTo>
                  <a:cubicBezTo>
                    <a:pt x="1288" y="4640"/>
                    <a:pt x="1435" y="4809"/>
                    <a:pt x="1626" y="4908"/>
                  </a:cubicBezTo>
                  <a:lnTo>
                    <a:pt x="3014" y="5628"/>
                  </a:lnTo>
                  <a:lnTo>
                    <a:pt x="3025" y="6019"/>
                  </a:lnTo>
                  <a:cubicBezTo>
                    <a:pt x="3030" y="6122"/>
                    <a:pt x="3008" y="6223"/>
                    <a:pt x="2963" y="6316"/>
                  </a:cubicBezTo>
                  <a:lnTo>
                    <a:pt x="2069" y="8128"/>
                  </a:lnTo>
                  <a:cubicBezTo>
                    <a:pt x="1997" y="8272"/>
                    <a:pt x="2101" y="8441"/>
                    <a:pt x="2263" y="8441"/>
                  </a:cubicBezTo>
                  <a:lnTo>
                    <a:pt x="4705" y="8441"/>
                  </a:lnTo>
                  <a:cubicBezTo>
                    <a:pt x="4835" y="8441"/>
                    <a:pt x="4936" y="8326"/>
                    <a:pt x="4920" y="8197"/>
                  </a:cubicBezTo>
                  <a:lnTo>
                    <a:pt x="4920" y="8197"/>
                  </a:lnTo>
                  <a:lnTo>
                    <a:pt x="4920" y="8199"/>
                  </a:lnTo>
                  <a:lnTo>
                    <a:pt x="4427" y="4334"/>
                  </a:lnTo>
                  <a:cubicBezTo>
                    <a:pt x="4415" y="4236"/>
                    <a:pt x="4376" y="4147"/>
                    <a:pt x="4314" y="4072"/>
                  </a:cubicBezTo>
                  <a:lnTo>
                    <a:pt x="3984" y="3668"/>
                  </a:lnTo>
                  <a:lnTo>
                    <a:pt x="3982" y="3667"/>
                  </a:lnTo>
                  <a:lnTo>
                    <a:pt x="3129" y="2629"/>
                  </a:lnTo>
                  <a:lnTo>
                    <a:pt x="3368" y="2488"/>
                  </a:lnTo>
                  <a:cubicBezTo>
                    <a:pt x="3511" y="2403"/>
                    <a:pt x="3618" y="2266"/>
                    <a:pt x="3661" y="2104"/>
                  </a:cubicBezTo>
                  <a:lnTo>
                    <a:pt x="3791" y="1612"/>
                  </a:lnTo>
                  <a:cubicBezTo>
                    <a:pt x="3827" y="1494"/>
                    <a:pt x="3758" y="1371"/>
                    <a:pt x="3640" y="1340"/>
                  </a:cubicBezTo>
                  <a:cubicBezTo>
                    <a:pt x="3621" y="1335"/>
                    <a:pt x="3602" y="1333"/>
                    <a:pt x="3584" y="1333"/>
                  </a:cubicBezTo>
                  <a:cubicBezTo>
                    <a:pt x="3486" y="1333"/>
                    <a:pt x="3396" y="1399"/>
                    <a:pt x="3372" y="1500"/>
                  </a:cubicBezTo>
                  <a:lnTo>
                    <a:pt x="3242" y="1992"/>
                  </a:lnTo>
                  <a:cubicBezTo>
                    <a:pt x="3227" y="2043"/>
                    <a:pt x="3194" y="2088"/>
                    <a:pt x="3148" y="2115"/>
                  </a:cubicBezTo>
                  <a:lnTo>
                    <a:pt x="2849" y="2290"/>
                  </a:lnTo>
                  <a:cubicBezTo>
                    <a:pt x="2770" y="2171"/>
                    <a:pt x="2629" y="2094"/>
                    <a:pt x="2679" y="1940"/>
                  </a:cubicBezTo>
                  <a:lnTo>
                    <a:pt x="3209" y="274"/>
                  </a:lnTo>
                  <a:cubicBezTo>
                    <a:pt x="3241" y="162"/>
                    <a:pt x="3177" y="45"/>
                    <a:pt x="3066" y="11"/>
                  </a:cubicBezTo>
                  <a:cubicBezTo>
                    <a:pt x="3044" y="4"/>
                    <a:pt x="3022" y="0"/>
                    <a:pt x="30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7"/>
            <p:cNvSpPr/>
            <p:nvPr/>
          </p:nvSpPr>
          <p:spPr>
            <a:xfrm>
              <a:off x="717390" y="1843102"/>
              <a:ext cx="414953" cy="118554"/>
            </a:xfrm>
            <a:custGeom>
              <a:avLst/>
              <a:gdLst/>
              <a:ahLst/>
              <a:cxnLst/>
              <a:rect l="l" t="t" r="r" b="b"/>
              <a:pathLst>
                <a:path w="15390" h="4397" extrusionOk="0">
                  <a:moveTo>
                    <a:pt x="157" y="0"/>
                  </a:moveTo>
                  <a:cubicBezTo>
                    <a:pt x="69" y="2"/>
                    <a:pt x="0" y="73"/>
                    <a:pt x="2" y="160"/>
                  </a:cubicBezTo>
                  <a:lnTo>
                    <a:pt x="2" y="4241"/>
                  </a:lnTo>
                  <a:cubicBezTo>
                    <a:pt x="2" y="4327"/>
                    <a:pt x="71" y="4396"/>
                    <a:pt x="156" y="4396"/>
                  </a:cubicBezTo>
                  <a:lnTo>
                    <a:pt x="15234" y="4396"/>
                  </a:lnTo>
                  <a:cubicBezTo>
                    <a:pt x="15319" y="4396"/>
                    <a:pt x="15389" y="4326"/>
                    <a:pt x="15389" y="4241"/>
                  </a:cubicBezTo>
                  <a:lnTo>
                    <a:pt x="15389" y="154"/>
                  </a:lnTo>
                  <a:cubicBezTo>
                    <a:pt x="15389" y="69"/>
                    <a:pt x="15319" y="0"/>
                    <a:pt x="152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7"/>
            <p:cNvSpPr/>
            <p:nvPr/>
          </p:nvSpPr>
          <p:spPr>
            <a:xfrm>
              <a:off x="717417" y="1941865"/>
              <a:ext cx="414926" cy="19790"/>
            </a:xfrm>
            <a:custGeom>
              <a:avLst/>
              <a:gdLst/>
              <a:ahLst/>
              <a:cxnLst/>
              <a:rect l="l" t="t" r="r" b="b"/>
              <a:pathLst>
                <a:path w="15389" h="734" extrusionOk="0">
                  <a:moveTo>
                    <a:pt x="1" y="0"/>
                  </a:moveTo>
                  <a:lnTo>
                    <a:pt x="1" y="578"/>
                  </a:lnTo>
                  <a:cubicBezTo>
                    <a:pt x="1" y="664"/>
                    <a:pt x="70" y="733"/>
                    <a:pt x="155" y="733"/>
                  </a:cubicBezTo>
                  <a:lnTo>
                    <a:pt x="15233" y="733"/>
                  </a:lnTo>
                  <a:cubicBezTo>
                    <a:pt x="15318" y="733"/>
                    <a:pt x="15388" y="663"/>
                    <a:pt x="15388" y="578"/>
                  </a:cubicBezTo>
                  <a:lnTo>
                    <a:pt x="153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7"/>
            <p:cNvSpPr/>
            <p:nvPr/>
          </p:nvSpPr>
          <p:spPr>
            <a:xfrm>
              <a:off x="758454" y="1576362"/>
              <a:ext cx="173477" cy="173477"/>
            </a:xfrm>
            <a:custGeom>
              <a:avLst/>
              <a:gdLst/>
              <a:ahLst/>
              <a:cxnLst/>
              <a:rect l="l" t="t" r="r" b="b"/>
              <a:pathLst>
                <a:path w="6434" h="6434" extrusionOk="0">
                  <a:moveTo>
                    <a:pt x="3217" y="1"/>
                  </a:moveTo>
                  <a:cubicBezTo>
                    <a:pt x="2323" y="2"/>
                    <a:pt x="1469" y="374"/>
                    <a:pt x="861" y="1029"/>
                  </a:cubicBezTo>
                  <a:cubicBezTo>
                    <a:pt x="778" y="1124"/>
                    <a:pt x="784" y="1267"/>
                    <a:pt x="877" y="1352"/>
                  </a:cubicBezTo>
                  <a:cubicBezTo>
                    <a:pt x="922" y="1394"/>
                    <a:pt x="979" y="1415"/>
                    <a:pt x="1035" y="1415"/>
                  </a:cubicBezTo>
                  <a:cubicBezTo>
                    <a:pt x="1096" y="1415"/>
                    <a:pt x="1156" y="1391"/>
                    <a:pt x="1202" y="1345"/>
                  </a:cubicBezTo>
                  <a:cubicBezTo>
                    <a:pt x="1722" y="786"/>
                    <a:pt x="2452" y="466"/>
                    <a:pt x="3217" y="464"/>
                  </a:cubicBezTo>
                  <a:cubicBezTo>
                    <a:pt x="4735" y="464"/>
                    <a:pt x="5968" y="1699"/>
                    <a:pt x="5968" y="3217"/>
                  </a:cubicBezTo>
                  <a:cubicBezTo>
                    <a:pt x="5968" y="4735"/>
                    <a:pt x="4735" y="5968"/>
                    <a:pt x="3216" y="5968"/>
                  </a:cubicBezTo>
                  <a:cubicBezTo>
                    <a:pt x="1698" y="5968"/>
                    <a:pt x="464" y="4733"/>
                    <a:pt x="464" y="3217"/>
                  </a:cubicBezTo>
                  <a:cubicBezTo>
                    <a:pt x="464" y="2867"/>
                    <a:pt x="530" y="2520"/>
                    <a:pt x="662" y="2196"/>
                  </a:cubicBezTo>
                  <a:cubicBezTo>
                    <a:pt x="699" y="2079"/>
                    <a:pt x="641" y="1952"/>
                    <a:pt x="527" y="1907"/>
                  </a:cubicBezTo>
                  <a:cubicBezTo>
                    <a:pt x="499" y="1895"/>
                    <a:pt x="469" y="1890"/>
                    <a:pt x="440" y="1890"/>
                  </a:cubicBezTo>
                  <a:cubicBezTo>
                    <a:pt x="353" y="1890"/>
                    <a:pt x="270" y="1939"/>
                    <a:pt x="231" y="2022"/>
                  </a:cubicBezTo>
                  <a:cubicBezTo>
                    <a:pt x="79" y="2402"/>
                    <a:pt x="1" y="2807"/>
                    <a:pt x="1" y="3217"/>
                  </a:cubicBezTo>
                  <a:cubicBezTo>
                    <a:pt x="1" y="4990"/>
                    <a:pt x="1444" y="6433"/>
                    <a:pt x="3217" y="6433"/>
                  </a:cubicBezTo>
                  <a:lnTo>
                    <a:pt x="3217" y="6432"/>
                  </a:lnTo>
                  <a:cubicBezTo>
                    <a:pt x="4990" y="6432"/>
                    <a:pt x="6433" y="4989"/>
                    <a:pt x="6433" y="3215"/>
                  </a:cubicBezTo>
                  <a:cubicBezTo>
                    <a:pt x="6433" y="1442"/>
                    <a:pt x="4990" y="1"/>
                    <a:pt x="32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7"/>
            <p:cNvSpPr/>
            <p:nvPr/>
          </p:nvSpPr>
          <p:spPr>
            <a:xfrm>
              <a:off x="782666" y="1600574"/>
              <a:ext cx="87089" cy="122572"/>
            </a:xfrm>
            <a:custGeom>
              <a:avLst/>
              <a:gdLst/>
              <a:ahLst/>
              <a:cxnLst/>
              <a:rect l="l" t="t" r="r" b="b"/>
              <a:pathLst>
                <a:path w="3230" h="4546" extrusionOk="0">
                  <a:moveTo>
                    <a:pt x="2320" y="1"/>
                  </a:moveTo>
                  <a:cubicBezTo>
                    <a:pt x="1839" y="1"/>
                    <a:pt x="1362" y="151"/>
                    <a:pt x="961" y="439"/>
                  </a:cubicBezTo>
                  <a:cubicBezTo>
                    <a:pt x="359" y="876"/>
                    <a:pt x="2" y="1574"/>
                    <a:pt x="2" y="2319"/>
                  </a:cubicBezTo>
                  <a:cubicBezTo>
                    <a:pt x="0" y="2820"/>
                    <a:pt x="163" y="3309"/>
                    <a:pt x="465" y="3708"/>
                  </a:cubicBezTo>
                  <a:cubicBezTo>
                    <a:pt x="760" y="4100"/>
                    <a:pt x="1171" y="4390"/>
                    <a:pt x="1639" y="4535"/>
                  </a:cubicBezTo>
                  <a:cubicBezTo>
                    <a:pt x="1661" y="4542"/>
                    <a:pt x="1683" y="4545"/>
                    <a:pt x="1707" y="4545"/>
                  </a:cubicBezTo>
                  <a:lnTo>
                    <a:pt x="1707" y="4545"/>
                  </a:lnTo>
                  <a:cubicBezTo>
                    <a:pt x="1822" y="4545"/>
                    <a:pt x="1920" y="4461"/>
                    <a:pt x="1936" y="4348"/>
                  </a:cubicBezTo>
                  <a:cubicBezTo>
                    <a:pt x="1953" y="4234"/>
                    <a:pt x="1884" y="4125"/>
                    <a:pt x="1775" y="4091"/>
                  </a:cubicBezTo>
                  <a:cubicBezTo>
                    <a:pt x="1003" y="3853"/>
                    <a:pt x="465" y="3125"/>
                    <a:pt x="465" y="2319"/>
                  </a:cubicBezTo>
                  <a:cubicBezTo>
                    <a:pt x="465" y="1262"/>
                    <a:pt x="1330" y="463"/>
                    <a:pt x="2315" y="463"/>
                  </a:cubicBezTo>
                  <a:cubicBezTo>
                    <a:pt x="2508" y="463"/>
                    <a:pt x="2705" y="494"/>
                    <a:pt x="2901" y="559"/>
                  </a:cubicBezTo>
                  <a:cubicBezTo>
                    <a:pt x="2923" y="566"/>
                    <a:pt x="2946" y="569"/>
                    <a:pt x="2968" y="569"/>
                  </a:cubicBezTo>
                  <a:cubicBezTo>
                    <a:pt x="3066" y="569"/>
                    <a:pt x="3158" y="507"/>
                    <a:pt x="3189" y="409"/>
                  </a:cubicBezTo>
                  <a:cubicBezTo>
                    <a:pt x="3230" y="290"/>
                    <a:pt x="3165" y="160"/>
                    <a:pt x="3047" y="118"/>
                  </a:cubicBezTo>
                  <a:cubicBezTo>
                    <a:pt x="2810" y="39"/>
                    <a:pt x="2564" y="1"/>
                    <a:pt x="2320" y="1"/>
                  </a:cubicBezTo>
                  <a:close/>
                  <a:moveTo>
                    <a:pt x="1707" y="4545"/>
                  </a:moveTo>
                  <a:cubicBezTo>
                    <a:pt x="1707" y="4545"/>
                    <a:pt x="1706" y="4545"/>
                    <a:pt x="1706" y="4545"/>
                  </a:cubicBezTo>
                  <a:lnTo>
                    <a:pt x="1708" y="4545"/>
                  </a:lnTo>
                  <a:cubicBezTo>
                    <a:pt x="1707" y="4545"/>
                    <a:pt x="1707" y="4545"/>
                    <a:pt x="1707" y="454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7"/>
            <p:cNvSpPr/>
            <p:nvPr/>
          </p:nvSpPr>
          <p:spPr>
            <a:xfrm>
              <a:off x="851016" y="1619529"/>
              <a:ext cx="60423" cy="104695"/>
            </a:xfrm>
            <a:custGeom>
              <a:avLst/>
              <a:gdLst/>
              <a:ahLst/>
              <a:cxnLst/>
              <a:rect l="l" t="t" r="r" b="b"/>
              <a:pathLst>
                <a:path w="2241" h="3883" extrusionOk="0">
                  <a:moveTo>
                    <a:pt x="1344" y="0"/>
                  </a:moveTo>
                  <a:cubicBezTo>
                    <a:pt x="1290" y="0"/>
                    <a:pt x="1235" y="19"/>
                    <a:pt x="1191" y="58"/>
                  </a:cubicBezTo>
                  <a:cubicBezTo>
                    <a:pt x="1092" y="145"/>
                    <a:pt x="1085" y="294"/>
                    <a:pt x="1173" y="390"/>
                  </a:cubicBezTo>
                  <a:cubicBezTo>
                    <a:pt x="1472" y="729"/>
                    <a:pt x="1638" y="1164"/>
                    <a:pt x="1638" y="1616"/>
                  </a:cubicBezTo>
                  <a:cubicBezTo>
                    <a:pt x="1638" y="2474"/>
                    <a:pt x="1031" y="3234"/>
                    <a:pt x="194" y="3424"/>
                  </a:cubicBezTo>
                  <a:cubicBezTo>
                    <a:pt x="79" y="3449"/>
                    <a:pt x="1" y="3558"/>
                    <a:pt x="14" y="3676"/>
                  </a:cubicBezTo>
                  <a:cubicBezTo>
                    <a:pt x="26" y="3794"/>
                    <a:pt x="127" y="3883"/>
                    <a:pt x="245" y="3883"/>
                  </a:cubicBezTo>
                  <a:cubicBezTo>
                    <a:pt x="263" y="3883"/>
                    <a:pt x="279" y="3881"/>
                    <a:pt x="295" y="3877"/>
                  </a:cubicBezTo>
                  <a:cubicBezTo>
                    <a:pt x="1094" y="3696"/>
                    <a:pt x="1737" y="3107"/>
                    <a:pt x="1988" y="2329"/>
                  </a:cubicBezTo>
                  <a:cubicBezTo>
                    <a:pt x="2241" y="1550"/>
                    <a:pt x="2063" y="696"/>
                    <a:pt x="1522" y="83"/>
                  </a:cubicBezTo>
                  <a:cubicBezTo>
                    <a:pt x="1476" y="28"/>
                    <a:pt x="1410" y="0"/>
                    <a:pt x="1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7"/>
            <p:cNvSpPr/>
            <p:nvPr/>
          </p:nvSpPr>
          <p:spPr>
            <a:xfrm>
              <a:off x="715102" y="1843101"/>
              <a:ext cx="414966" cy="118565"/>
            </a:xfrm>
            <a:custGeom>
              <a:avLst/>
              <a:gdLst/>
              <a:ahLst/>
              <a:cxnLst/>
              <a:rect l="l" t="t" r="r" b="b"/>
              <a:pathLst>
                <a:path w="15708" h="4397" extrusionOk="0">
                  <a:moveTo>
                    <a:pt x="10930" y="1536"/>
                  </a:moveTo>
                  <a:lnTo>
                    <a:pt x="12718" y="1645"/>
                  </a:lnTo>
                  <a:lnTo>
                    <a:pt x="12194" y="2816"/>
                  </a:lnTo>
                  <a:lnTo>
                    <a:pt x="11020" y="3124"/>
                  </a:lnTo>
                  <a:lnTo>
                    <a:pt x="10340" y="2457"/>
                  </a:lnTo>
                  <a:lnTo>
                    <a:pt x="10930" y="1536"/>
                  </a:lnTo>
                  <a:close/>
                  <a:moveTo>
                    <a:pt x="4463" y="1832"/>
                  </a:moveTo>
                  <a:lnTo>
                    <a:pt x="5226" y="2552"/>
                  </a:lnTo>
                  <a:lnTo>
                    <a:pt x="4221" y="3300"/>
                  </a:lnTo>
                  <a:lnTo>
                    <a:pt x="2374" y="2910"/>
                  </a:lnTo>
                  <a:lnTo>
                    <a:pt x="2543" y="1832"/>
                  </a:lnTo>
                  <a:close/>
                  <a:moveTo>
                    <a:pt x="8614" y="1830"/>
                  </a:moveTo>
                  <a:lnTo>
                    <a:pt x="9710" y="2660"/>
                  </a:lnTo>
                  <a:lnTo>
                    <a:pt x="8731" y="3450"/>
                  </a:lnTo>
                  <a:lnTo>
                    <a:pt x="6968" y="2231"/>
                  </a:lnTo>
                  <a:lnTo>
                    <a:pt x="7052" y="1830"/>
                  </a:lnTo>
                  <a:close/>
                  <a:moveTo>
                    <a:pt x="0" y="0"/>
                  </a:moveTo>
                  <a:cubicBezTo>
                    <a:pt x="6" y="6"/>
                    <a:pt x="13" y="12"/>
                    <a:pt x="21" y="18"/>
                  </a:cubicBezTo>
                  <a:lnTo>
                    <a:pt x="1890" y="1446"/>
                  </a:lnTo>
                  <a:lnTo>
                    <a:pt x="1684" y="2762"/>
                  </a:lnTo>
                  <a:lnTo>
                    <a:pt x="882" y="3515"/>
                  </a:lnTo>
                  <a:cubicBezTo>
                    <a:pt x="789" y="3601"/>
                    <a:pt x="785" y="3744"/>
                    <a:pt x="870" y="3837"/>
                  </a:cubicBezTo>
                  <a:cubicBezTo>
                    <a:pt x="915" y="3884"/>
                    <a:pt x="975" y="3907"/>
                    <a:pt x="1035" y="3907"/>
                  </a:cubicBezTo>
                  <a:cubicBezTo>
                    <a:pt x="1092" y="3907"/>
                    <a:pt x="1148" y="3886"/>
                    <a:pt x="1192" y="3844"/>
                  </a:cubicBezTo>
                  <a:lnTo>
                    <a:pt x="1963" y="3118"/>
                  </a:lnTo>
                  <a:lnTo>
                    <a:pt x="4016" y="3551"/>
                  </a:lnTo>
                  <a:lnTo>
                    <a:pt x="4916" y="4396"/>
                  </a:lnTo>
                  <a:lnTo>
                    <a:pt x="5576" y="4396"/>
                  </a:lnTo>
                  <a:cubicBezTo>
                    <a:pt x="5574" y="4395"/>
                    <a:pt x="5574" y="4395"/>
                    <a:pt x="5573" y="4393"/>
                  </a:cubicBezTo>
                  <a:lnTo>
                    <a:pt x="4477" y="3364"/>
                  </a:lnTo>
                  <a:lnTo>
                    <a:pt x="5564" y="2557"/>
                  </a:lnTo>
                  <a:lnTo>
                    <a:pt x="6631" y="2333"/>
                  </a:lnTo>
                  <a:lnTo>
                    <a:pt x="8590" y="3684"/>
                  </a:lnTo>
                  <a:lnTo>
                    <a:pt x="8841" y="4396"/>
                  </a:lnTo>
                  <a:lnTo>
                    <a:pt x="9321" y="4396"/>
                  </a:lnTo>
                  <a:lnTo>
                    <a:pt x="9045" y="3616"/>
                  </a:lnTo>
                  <a:lnTo>
                    <a:pt x="10139" y="2733"/>
                  </a:lnTo>
                  <a:lnTo>
                    <a:pt x="10882" y="3462"/>
                  </a:lnTo>
                  <a:lnTo>
                    <a:pt x="11122" y="4396"/>
                  </a:lnTo>
                  <a:lnTo>
                    <a:pt x="11588" y="4396"/>
                  </a:lnTo>
                  <a:lnTo>
                    <a:pt x="11358" y="3505"/>
                  </a:lnTo>
                  <a:lnTo>
                    <a:pt x="12526" y="3198"/>
                  </a:lnTo>
                  <a:lnTo>
                    <a:pt x="13768" y="3628"/>
                  </a:lnTo>
                  <a:lnTo>
                    <a:pt x="12905" y="4389"/>
                  </a:lnTo>
                  <a:cubicBezTo>
                    <a:pt x="12902" y="4390"/>
                    <a:pt x="12899" y="4393"/>
                    <a:pt x="12896" y="4396"/>
                  </a:cubicBezTo>
                  <a:lnTo>
                    <a:pt x="13578" y="4396"/>
                  </a:lnTo>
                  <a:lnTo>
                    <a:pt x="14357" y="3710"/>
                  </a:lnTo>
                  <a:cubicBezTo>
                    <a:pt x="14487" y="3595"/>
                    <a:pt x="14445" y="3384"/>
                    <a:pt x="14282" y="3327"/>
                  </a:cubicBezTo>
                  <a:lnTo>
                    <a:pt x="12841" y="2829"/>
                  </a:lnTo>
                  <a:lnTo>
                    <a:pt x="13370" y="1649"/>
                  </a:lnTo>
                  <a:lnTo>
                    <a:pt x="14905" y="2364"/>
                  </a:lnTo>
                  <a:lnTo>
                    <a:pt x="15241" y="3242"/>
                  </a:lnTo>
                  <a:cubicBezTo>
                    <a:pt x="15274" y="3330"/>
                    <a:pt x="15358" y="3387"/>
                    <a:pt x="15452" y="3387"/>
                  </a:cubicBezTo>
                  <a:cubicBezTo>
                    <a:pt x="15479" y="3387"/>
                    <a:pt x="15506" y="3382"/>
                    <a:pt x="15533" y="3372"/>
                  </a:cubicBezTo>
                  <a:cubicBezTo>
                    <a:pt x="15649" y="3328"/>
                    <a:pt x="15707" y="3197"/>
                    <a:pt x="15663" y="3082"/>
                  </a:cubicBezTo>
                  <a:lnTo>
                    <a:pt x="15660" y="3080"/>
                  </a:lnTo>
                  <a:lnTo>
                    <a:pt x="15292" y="2117"/>
                  </a:lnTo>
                  <a:cubicBezTo>
                    <a:pt x="15271" y="2062"/>
                    <a:pt x="15229" y="2017"/>
                    <a:pt x="15177" y="1993"/>
                  </a:cubicBezTo>
                  <a:lnTo>
                    <a:pt x="13671" y="1292"/>
                  </a:lnTo>
                  <a:cubicBezTo>
                    <a:pt x="13671" y="1292"/>
                    <a:pt x="15184" y="3"/>
                    <a:pt x="15189" y="0"/>
                  </a:cubicBezTo>
                  <a:lnTo>
                    <a:pt x="14356" y="0"/>
                  </a:lnTo>
                  <a:lnTo>
                    <a:pt x="13070" y="1095"/>
                  </a:lnTo>
                  <a:lnTo>
                    <a:pt x="11041" y="969"/>
                  </a:lnTo>
                  <a:lnTo>
                    <a:pt x="10731" y="0"/>
                  </a:lnTo>
                  <a:lnTo>
                    <a:pt x="10268" y="0"/>
                  </a:lnTo>
                  <a:lnTo>
                    <a:pt x="10634" y="1148"/>
                  </a:lnTo>
                  <a:lnTo>
                    <a:pt x="10049" y="2059"/>
                  </a:lnTo>
                  <a:lnTo>
                    <a:pt x="9012" y="1274"/>
                  </a:lnTo>
                  <a:lnTo>
                    <a:pt x="9931" y="0"/>
                  </a:lnTo>
                  <a:lnTo>
                    <a:pt x="9387" y="0"/>
                  </a:lnTo>
                  <a:lnTo>
                    <a:pt x="8595" y="1099"/>
                  </a:lnTo>
                  <a:lnTo>
                    <a:pt x="6971" y="1099"/>
                  </a:lnTo>
                  <a:lnTo>
                    <a:pt x="6153" y="0"/>
                  </a:lnTo>
                  <a:lnTo>
                    <a:pt x="5601" y="0"/>
                  </a:lnTo>
                  <a:lnTo>
                    <a:pt x="6624" y="1371"/>
                  </a:lnTo>
                  <a:lnTo>
                    <a:pt x="6522" y="1860"/>
                  </a:lnTo>
                  <a:lnTo>
                    <a:pt x="5592" y="2056"/>
                  </a:lnTo>
                  <a:lnTo>
                    <a:pt x="4697" y="1210"/>
                  </a:lnTo>
                  <a:lnTo>
                    <a:pt x="4499" y="0"/>
                  </a:lnTo>
                  <a:lnTo>
                    <a:pt x="4052" y="0"/>
                  </a:lnTo>
                  <a:lnTo>
                    <a:pt x="4232" y="1099"/>
                  </a:lnTo>
                  <a:lnTo>
                    <a:pt x="2336" y="1099"/>
                  </a:lnTo>
                  <a:lnTo>
                    <a:pt x="896" y="0"/>
                  </a:lnTo>
                  <a:close/>
                </a:path>
              </a:pathLst>
            </a:custGeom>
            <a:solidFill>
              <a:srgbClr val="5C463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7"/>
            <p:cNvSpPr/>
            <p:nvPr/>
          </p:nvSpPr>
          <p:spPr>
            <a:xfrm>
              <a:off x="829770" y="1941865"/>
              <a:ext cx="39257" cy="19790"/>
            </a:xfrm>
            <a:custGeom>
              <a:avLst/>
              <a:gdLst/>
              <a:ahLst/>
              <a:cxnLst/>
              <a:rect l="l" t="t" r="r" b="b"/>
              <a:pathLst>
                <a:path w="1456" h="734" extrusionOk="0">
                  <a:moveTo>
                    <a:pt x="1" y="0"/>
                  </a:moveTo>
                  <a:lnTo>
                    <a:pt x="783" y="733"/>
                  </a:lnTo>
                  <a:lnTo>
                    <a:pt x="1456" y="733"/>
                  </a:lnTo>
                  <a:cubicBezTo>
                    <a:pt x="1454" y="732"/>
                    <a:pt x="1453" y="730"/>
                    <a:pt x="1451" y="730"/>
                  </a:cubicBezTo>
                  <a:lnTo>
                    <a:pt x="675" y="0"/>
                  </a:lnTo>
                  <a:close/>
                </a:path>
              </a:pathLst>
            </a:custGeom>
            <a:solidFill>
              <a:srgbClr val="A29A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7"/>
            <p:cNvSpPr/>
            <p:nvPr/>
          </p:nvSpPr>
          <p:spPr>
            <a:xfrm>
              <a:off x="945088" y="1941865"/>
              <a:ext cx="20384" cy="19790"/>
            </a:xfrm>
            <a:custGeom>
              <a:avLst/>
              <a:gdLst/>
              <a:ahLst/>
              <a:cxnLst/>
              <a:rect l="l" t="t" r="r" b="b"/>
              <a:pathLst>
                <a:path w="756" h="734" extrusionOk="0">
                  <a:moveTo>
                    <a:pt x="0" y="0"/>
                  </a:moveTo>
                  <a:lnTo>
                    <a:pt x="8" y="5"/>
                  </a:lnTo>
                  <a:lnTo>
                    <a:pt x="266" y="733"/>
                  </a:lnTo>
                  <a:lnTo>
                    <a:pt x="755" y="733"/>
                  </a:lnTo>
                  <a:lnTo>
                    <a:pt x="495" y="0"/>
                  </a:lnTo>
                  <a:close/>
                </a:path>
              </a:pathLst>
            </a:custGeom>
            <a:solidFill>
              <a:srgbClr val="A29A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7"/>
            <p:cNvSpPr/>
            <p:nvPr/>
          </p:nvSpPr>
          <p:spPr>
            <a:xfrm>
              <a:off x="1006158" y="1941865"/>
              <a:ext cx="17957" cy="19790"/>
            </a:xfrm>
            <a:custGeom>
              <a:avLst/>
              <a:gdLst/>
              <a:ahLst/>
              <a:cxnLst/>
              <a:rect l="l" t="t" r="r" b="b"/>
              <a:pathLst>
                <a:path w="666" h="734" extrusionOk="0">
                  <a:moveTo>
                    <a:pt x="1" y="0"/>
                  </a:moveTo>
                  <a:lnTo>
                    <a:pt x="189" y="733"/>
                  </a:lnTo>
                  <a:lnTo>
                    <a:pt x="666" y="733"/>
                  </a:lnTo>
                  <a:lnTo>
                    <a:pt x="478" y="0"/>
                  </a:lnTo>
                  <a:close/>
                </a:path>
              </a:pathLst>
            </a:custGeom>
            <a:solidFill>
              <a:srgbClr val="A29A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7"/>
            <p:cNvSpPr/>
            <p:nvPr/>
          </p:nvSpPr>
          <p:spPr>
            <a:xfrm>
              <a:off x="1056201" y="1941865"/>
              <a:ext cx="41064" cy="19790"/>
            </a:xfrm>
            <a:custGeom>
              <a:avLst/>
              <a:gdLst/>
              <a:ahLst/>
              <a:cxnLst/>
              <a:rect l="l" t="t" r="r" b="b"/>
              <a:pathLst>
                <a:path w="1523" h="734" extrusionOk="0">
                  <a:moveTo>
                    <a:pt x="832" y="0"/>
                  </a:moveTo>
                  <a:lnTo>
                    <a:pt x="9" y="724"/>
                  </a:lnTo>
                  <a:cubicBezTo>
                    <a:pt x="6" y="727"/>
                    <a:pt x="3" y="730"/>
                    <a:pt x="0" y="733"/>
                  </a:cubicBezTo>
                  <a:lnTo>
                    <a:pt x="697" y="733"/>
                  </a:lnTo>
                  <a:lnTo>
                    <a:pt x="1494" y="30"/>
                  </a:lnTo>
                  <a:cubicBezTo>
                    <a:pt x="1504" y="21"/>
                    <a:pt x="1513" y="11"/>
                    <a:pt x="1522" y="0"/>
                  </a:cubicBezTo>
                  <a:close/>
                </a:path>
              </a:pathLst>
            </a:custGeom>
            <a:solidFill>
              <a:srgbClr val="A29A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7"/>
            <p:cNvSpPr/>
            <p:nvPr/>
          </p:nvSpPr>
          <p:spPr>
            <a:xfrm>
              <a:off x="808334" y="1627887"/>
              <a:ext cx="74336" cy="70318"/>
            </a:xfrm>
            <a:custGeom>
              <a:avLst/>
              <a:gdLst/>
              <a:ahLst/>
              <a:cxnLst/>
              <a:rect l="l" t="t" r="r" b="b"/>
              <a:pathLst>
                <a:path w="2757" h="2608" extrusionOk="0">
                  <a:moveTo>
                    <a:pt x="1365" y="0"/>
                  </a:moveTo>
                  <a:cubicBezTo>
                    <a:pt x="1140" y="0"/>
                    <a:pt x="911" y="59"/>
                    <a:pt x="703" y="181"/>
                  </a:cubicBezTo>
                  <a:cubicBezTo>
                    <a:pt x="249" y="449"/>
                    <a:pt x="0" y="965"/>
                    <a:pt x="74" y="1487"/>
                  </a:cubicBezTo>
                  <a:cubicBezTo>
                    <a:pt x="149" y="2009"/>
                    <a:pt x="530" y="2435"/>
                    <a:pt x="1040" y="2566"/>
                  </a:cubicBezTo>
                  <a:cubicBezTo>
                    <a:pt x="1148" y="2594"/>
                    <a:pt x="1257" y="2608"/>
                    <a:pt x="1366" y="2608"/>
                  </a:cubicBezTo>
                  <a:cubicBezTo>
                    <a:pt x="1770" y="2608"/>
                    <a:pt x="2158" y="2420"/>
                    <a:pt x="2408" y="2088"/>
                  </a:cubicBezTo>
                  <a:cubicBezTo>
                    <a:pt x="2725" y="1666"/>
                    <a:pt x="2756" y="1097"/>
                    <a:pt x="2489" y="642"/>
                  </a:cubicBezTo>
                  <a:cubicBezTo>
                    <a:pt x="2245" y="230"/>
                    <a:pt x="1811" y="0"/>
                    <a:pt x="13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4" name="Google Shape;974;p47"/>
          <p:cNvSpPr txBox="1">
            <a:spLocks noGrp="1"/>
          </p:cNvSpPr>
          <p:nvPr>
            <p:ph type="title" idx="4"/>
          </p:nvPr>
        </p:nvSpPr>
        <p:spPr>
          <a:xfrm>
            <a:off x="-79525" y="2890200"/>
            <a:ext cx="1649700" cy="34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Droughts</a:t>
            </a:r>
            <a:endParaRPr/>
          </a:p>
        </p:txBody>
      </p:sp>
      <p:grpSp>
        <p:nvGrpSpPr>
          <p:cNvPr id="975" name="Google Shape;975;p47"/>
          <p:cNvGrpSpPr/>
          <p:nvPr/>
        </p:nvGrpSpPr>
        <p:grpSpPr>
          <a:xfrm>
            <a:off x="6719215" y="3127760"/>
            <a:ext cx="544604" cy="427069"/>
            <a:chOff x="4010536" y="2183476"/>
            <a:chExt cx="405031" cy="317618"/>
          </a:xfrm>
        </p:grpSpPr>
        <p:sp>
          <p:nvSpPr>
            <p:cNvPr id="976" name="Google Shape;976;p47"/>
            <p:cNvSpPr/>
            <p:nvPr/>
          </p:nvSpPr>
          <p:spPr>
            <a:xfrm>
              <a:off x="4019002" y="2320149"/>
              <a:ext cx="297801" cy="179462"/>
            </a:xfrm>
            <a:custGeom>
              <a:avLst/>
              <a:gdLst/>
              <a:ahLst/>
              <a:cxnLst/>
              <a:rect l="l" t="t" r="r" b="b"/>
              <a:pathLst>
                <a:path w="11045" h="6656" extrusionOk="0">
                  <a:moveTo>
                    <a:pt x="4017" y="0"/>
                  </a:moveTo>
                  <a:cubicBezTo>
                    <a:pt x="2638" y="0"/>
                    <a:pt x="1520" y="1143"/>
                    <a:pt x="1520" y="2553"/>
                  </a:cubicBezTo>
                  <a:cubicBezTo>
                    <a:pt x="1520" y="2765"/>
                    <a:pt x="1545" y="2977"/>
                    <a:pt x="1596" y="3184"/>
                  </a:cubicBezTo>
                  <a:cubicBezTo>
                    <a:pt x="920" y="3412"/>
                    <a:pt x="642" y="4218"/>
                    <a:pt x="1034" y="4816"/>
                  </a:cubicBezTo>
                  <a:cubicBezTo>
                    <a:pt x="298" y="5100"/>
                    <a:pt x="1" y="5983"/>
                    <a:pt x="415" y="6655"/>
                  </a:cubicBezTo>
                  <a:lnTo>
                    <a:pt x="11044" y="6655"/>
                  </a:lnTo>
                  <a:lnTo>
                    <a:pt x="11044" y="4256"/>
                  </a:lnTo>
                  <a:cubicBezTo>
                    <a:pt x="11044" y="3786"/>
                    <a:pt x="10675" y="3388"/>
                    <a:pt x="10206" y="3378"/>
                  </a:cubicBezTo>
                  <a:lnTo>
                    <a:pt x="10204" y="3378"/>
                  </a:lnTo>
                  <a:cubicBezTo>
                    <a:pt x="10200" y="3378"/>
                    <a:pt x="10195" y="3378"/>
                    <a:pt x="10191" y="3378"/>
                  </a:cubicBezTo>
                  <a:cubicBezTo>
                    <a:pt x="10091" y="3378"/>
                    <a:pt x="9991" y="3394"/>
                    <a:pt x="9898" y="3427"/>
                  </a:cubicBezTo>
                  <a:cubicBezTo>
                    <a:pt x="9902" y="2791"/>
                    <a:pt x="9386" y="2282"/>
                    <a:pt x="8762" y="2282"/>
                  </a:cubicBezTo>
                  <a:cubicBezTo>
                    <a:pt x="8727" y="2282"/>
                    <a:pt x="8692" y="2283"/>
                    <a:pt x="8656" y="2286"/>
                  </a:cubicBezTo>
                  <a:cubicBezTo>
                    <a:pt x="8757" y="2020"/>
                    <a:pt x="8784" y="1733"/>
                    <a:pt x="8736" y="1454"/>
                  </a:cubicBezTo>
                  <a:cubicBezTo>
                    <a:pt x="8627" y="791"/>
                    <a:pt x="8084" y="253"/>
                    <a:pt x="7421" y="150"/>
                  </a:cubicBezTo>
                  <a:cubicBezTo>
                    <a:pt x="7337" y="136"/>
                    <a:pt x="7251" y="129"/>
                    <a:pt x="7166" y="129"/>
                  </a:cubicBezTo>
                  <a:cubicBezTo>
                    <a:pt x="6877" y="129"/>
                    <a:pt x="6593" y="207"/>
                    <a:pt x="6342" y="358"/>
                  </a:cubicBezTo>
                  <a:cubicBezTo>
                    <a:pt x="6174" y="458"/>
                    <a:pt x="5983" y="515"/>
                    <a:pt x="5795" y="515"/>
                  </a:cubicBezTo>
                  <a:cubicBezTo>
                    <a:pt x="5633" y="515"/>
                    <a:pt x="5474" y="473"/>
                    <a:pt x="5333" y="383"/>
                  </a:cubicBezTo>
                  <a:cubicBezTo>
                    <a:pt x="4939" y="133"/>
                    <a:pt x="4483" y="0"/>
                    <a:pt x="40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7"/>
            <p:cNvSpPr/>
            <p:nvPr/>
          </p:nvSpPr>
          <p:spPr>
            <a:xfrm>
              <a:off x="4338022" y="2414491"/>
              <a:ext cx="50123" cy="29093"/>
            </a:xfrm>
            <a:custGeom>
              <a:avLst/>
              <a:gdLst/>
              <a:ahLst/>
              <a:cxnLst/>
              <a:rect l="l" t="t" r="r" b="b"/>
              <a:pathLst>
                <a:path w="1859" h="1079" extrusionOk="0">
                  <a:moveTo>
                    <a:pt x="1609" y="1"/>
                  </a:moveTo>
                  <a:cubicBezTo>
                    <a:pt x="1538" y="1"/>
                    <a:pt x="1469" y="34"/>
                    <a:pt x="1427" y="96"/>
                  </a:cubicBezTo>
                  <a:lnTo>
                    <a:pt x="1117" y="538"/>
                  </a:lnTo>
                  <a:cubicBezTo>
                    <a:pt x="1071" y="604"/>
                    <a:pt x="998" y="638"/>
                    <a:pt x="924" y="638"/>
                  </a:cubicBezTo>
                  <a:cubicBezTo>
                    <a:pt x="877" y="638"/>
                    <a:pt x="831" y="625"/>
                    <a:pt x="790" y="597"/>
                  </a:cubicBezTo>
                  <a:lnTo>
                    <a:pt x="377" y="307"/>
                  </a:lnTo>
                  <a:cubicBezTo>
                    <a:pt x="339" y="280"/>
                    <a:pt x="295" y="267"/>
                    <a:pt x="251" y="267"/>
                  </a:cubicBezTo>
                  <a:cubicBezTo>
                    <a:pt x="181" y="267"/>
                    <a:pt x="113" y="300"/>
                    <a:pt x="71" y="360"/>
                  </a:cubicBezTo>
                  <a:cubicBezTo>
                    <a:pt x="0" y="461"/>
                    <a:pt x="24" y="598"/>
                    <a:pt x="124" y="667"/>
                  </a:cubicBezTo>
                  <a:lnTo>
                    <a:pt x="537" y="957"/>
                  </a:lnTo>
                  <a:cubicBezTo>
                    <a:pt x="651" y="1036"/>
                    <a:pt x="785" y="1078"/>
                    <a:pt x="924" y="1078"/>
                  </a:cubicBezTo>
                  <a:cubicBezTo>
                    <a:pt x="926" y="1078"/>
                    <a:pt x="927" y="1078"/>
                    <a:pt x="929" y="1078"/>
                  </a:cubicBezTo>
                  <a:cubicBezTo>
                    <a:pt x="1147" y="1078"/>
                    <a:pt x="1351" y="971"/>
                    <a:pt x="1478" y="791"/>
                  </a:cubicBezTo>
                  <a:lnTo>
                    <a:pt x="1787" y="348"/>
                  </a:lnTo>
                  <a:cubicBezTo>
                    <a:pt x="1859" y="248"/>
                    <a:pt x="1835" y="111"/>
                    <a:pt x="1735" y="40"/>
                  </a:cubicBezTo>
                  <a:cubicBezTo>
                    <a:pt x="1696" y="13"/>
                    <a:pt x="1652" y="1"/>
                    <a:pt x="16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7"/>
            <p:cNvSpPr/>
            <p:nvPr/>
          </p:nvSpPr>
          <p:spPr>
            <a:xfrm>
              <a:off x="4284529" y="2390521"/>
              <a:ext cx="80618" cy="94207"/>
            </a:xfrm>
            <a:custGeom>
              <a:avLst/>
              <a:gdLst/>
              <a:ahLst/>
              <a:cxnLst/>
              <a:rect l="l" t="t" r="r" b="b"/>
              <a:pathLst>
                <a:path w="2990" h="3494" extrusionOk="0">
                  <a:moveTo>
                    <a:pt x="2246" y="0"/>
                  </a:moveTo>
                  <a:cubicBezTo>
                    <a:pt x="2013" y="0"/>
                    <a:pt x="1791" y="113"/>
                    <a:pt x="1654" y="309"/>
                  </a:cubicBezTo>
                  <a:lnTo>
                    <a:pt x="47" y="2604"/>
                  </a:lnTo>
                  <a:cubicBezTo>
                    <a:pt x="0" y="2670"/>
                    <a:pt x="17" y="2761"/>
                    <a:pt x="82" y="2809"/>
                  </a:cubicBezTo>
                  <a:lnTo>
                    <a:pt x="1024" y="3468"/>
                  </a:lnTo>
                  <a:cubicBezTo>
                    <a:pt x="1050" y="3485"/>
                    <a:pt x="1078" y="3494"/>
                    <a:pt x="1110" y="3494"/>
                  </a:cubicBezTo>
                  <a:cubicBezTo>
                    <a:pt x="1117" y="3494"/>
                    <a:pt x="1126" y="3494"/>
                    <a:pt x="1134" y="3492"/>
                  </a:cubicBezTo>
                  <a:cubicBezTo>
                    <a:pt x="1172" y="3485"/>
                    <a:pt x="1207" y="3464"/>
                    <a:pt x="1229" y="3432"/>
                  </a:cubicBezTo>
                  <a:lnTo>
                    <a:pt x="2837" y="1136"/>
                  </a:lnTo>
                  <a:cubicBezTo>
                    <a:pt x="2947" y="979"/>
                    <a:pt x="2989" y="786"/>
                    <a:pt x="2956" y="597"/>
                  </a:cubicBezTo>
                  <a:cubicBezTo>
                    <a:pt x="2905" y="309"/>
                    <a:pt x="2686" y="80"/>
                    <a:pt x="2402" y="17"/>
                  </a:cubicBezTo>
                  <a:cubicBezTo>
                    <a:pt x="2350" y="6"/>
                    <a:pt x="2298" y="0"/>
                    <a:pt x="22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7"/>
            <p:cNvSpPr/>
            <p:nvPr/>
          </p:nvSpPr>
          <p:spPr>
            <a:xfrm>
              <a:off x="4028439" y="2183476"/>
              <a:ext cx="340644" cy="266740"/>
            </a:xfrm>
            <a:custGeom>
              <a:avLst/>
              <a:gdLst/>
              <a:ahLst/>
              <a:cxnLst/>
              <a:rect l="l" t="t" r="r" b="b"/>
              <a:pathLst>
                <a:path w="12634" h="9893" extrusionOk="0">
                  <a:moveTo>
                    <a:pt x="515" y="0"/>
                  </a:moveTo>
                  <a:cubicBezTo>
                    <a:pt x="325" y="0"/>
                    <a:pt x="163" y="141"/>
                    <a:pt x="138" y="331"/>
                  </a:cubicBezTo>
                  <a:cubicBezTo>
                    <a:pt x="0" y="1472"/>
                    <a:pt x="480" y="2731"/>
                    <a:pt x="2783" y="3459"/>
                  </a:cubicBezTo>
                  <a:cubicBezTo>
                    <a:pt x="4492" y="4000"/>
                    <a:pt x="4425" y="4899"/>
                    <a:pt x="3885" y="5766"/>
                  </a:cubicBezTo>
                  <a:cubicBezTo>
                    <a:pt x="3001" y="7188"/>
                    <a:pt x="2934" y="8475"/>
                    <a:pt x="4026" y="9893"/>
                  </a:cubicBezTo>
                  <a:lnTo>
                    <a:pt x="5434" y="9893"/>
                  </a:lnTo>
                  <a:cubicBezTo>
                    <a:pt x="4582" y="8483"/>
                    <a:pt x="4026" y="6321"/>
                    <a:pt x="7326" y="5270"/>
                  </a:cubicBezTo>
                  <a:cubicBezTo>
                    <a:pt x="11059" y="4081"/>
                    <a:pt x="12493" y="3033"/>
                    <a:pt x="12622" y="406"/>
                  </a:cubicBezTo>
                  <a:cubicBezTo>
                    <a:pt x="12634" y="187"/>
                    <a:pt x="12460" y="2"/>
                    <a:pt x="122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7"/>
            <p:cNvSpPr/>
            <p:nvPr/>
          </p:nvSpPr>
          <p:spPr>
            <a:xfrm>
              <a:off x="4114988" y="2183476"/>
              <a:ext cx="253582" cy="266740"/>
            </a:xfrm>
            <a:custGeom>
              <a:avLst/>
              <a:gdLst/>
              <a:ahLst/>
              <a:cxnLst/>
              <a:rect l="l" t="t" r="r" b="b"/>
              <a:pathLst>
                <a:path w="9405" h="9893" extrusionOk="0">
                  <a:moveTo>
                    <a:pt x="8145" y="0"/>
                  </a:moveTo>
                  <a:cubicBezTo>
                    <a:pt x="8358" y="2"/>
                    <a:pt x="8515" y="195"/>
                    <a:pt x="8474" y="403"/>
                  </a:cubicBezTo>
                  <a:cubicBezTo>
                    <a:pt x="8047" y="2563"/>
                    <a:pt x="6538" y="3595"/>
                    <a:pt x="3301" y="4743"/>
                  </a:cubicBezTo>
                  <a:cubicBezTo>
                    <a:pt x="1" y="5914"/>
                    <a:pt x="557" y="8321"/>
                    <a:pt x="1409" y="9893"/>
                  </a:cubicBezTo>
                  <a:lnTo>
                    <a:pt x="2208" y="9893"/>
                  </a:lnTo>
                  <a:cubicBezTo>
                    <a:pt x="1355" y="8483"/>
                    <a:pt x="799" y="6321"/>
                    <a:pt x="4099" y="5270"/>
                  </a:cubicBezTo>
                  <a:cubicBezTo>
                    <a:pt x="7834" y="4081"/>
                    <a:pt x="9268" y="3033"/>
                    <a:pt x="9395" y="401"/>
                  </a:cubicBezTo>
                  <a:cubicBezTo>
                    <a:pt x="9404" y="183"/>
                    <a:pt x="9229" y="0"/>
                    <a:pt x="9011" y="0"/>
                  </a:cubicBezTo>
                  <a:close/>
                </a:path>
              </a:pathLst>
            </a:custGeom>
            <a:solidFill>
              <a:srgbClr val="5C463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7"/>
            <p:cNvSpPr/>
            <p:nvPr/>
          </p:nvSpPr>
          <p:spPr>
            <a:xfrm>
              <a:off x="4043079" y="2423038"/>
              <a:ext cx="331962" cy="76574"/>
            </a:xfrm>
            <a:custGeom>
              <a:avLst/>
              <a:gdLst/>
              <a:ahLst/>
              <a:cxnLst/>
              <a:rect l="l" t="t" r="r" b="b"/>
              <a:pathLst>
                <a:path w="12312" h="2840" extrusionOk="0">
                  <a:moveTo>
                    <a:pt x="5528" y="0"/>
                  </a:moveTo>
                  <a:cubicBezTo>
                    <a:pt x="3946" y="0"/>
                    <a:pt x="912" y="1083"/>
                    <a:pt x="0" y="2839"/>
                  </a:cubicBezTo>
                  <a:lnTo>
                    <a:pt x="12312" y="2839"/>
                  </a:lnTo>
                  <a:cubicBezTo>
                    <a:pt x="10563" y="846"/>
                    <a:pt x="7110" y="0"/>
                    <a:pt x="55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7"/>
            <p:cNvSpPr/>
            <p:nvPr/>
          </p:nvSpPr>
          <p:spPr>
            <a:xfrm>
              <a:off x="4175627" y="2423173"/>
              <a:ext cx="199415" cy="76439"/>
            </a:xfrm>
            <a:custGeom>
              <a:avLst/>
              <a:gdLst/>
              <a:ahLst/>
              <a:cxnLst/>
              <a:rect l="l" t="t" r="r" b="b"/>
              <a:pathLst>
                <a:path w="7396" h="2835" extrusionOk="0">
                  <a:moveTo>
                    <a:pt x="854" y="1"/>
                  </a:moveTo>
                  <a:cubicBezTo>
                    <a:pt x="1" y="472"/>
                    <a:pt x="1035" y="2020"/>
                    <a:pt x="3151" y="2834"/>
                  </a:cubicBezTo>
                  <a:lnTo>
                    <a:pt x="7396" y="2834"/>
                  </a:lnTo>
                  <a:cubicBezTo>
                    <a:pt x="5730" y="939"/>
                    <a:pt x="2525" y="79"/>
                    <a:pt x="854" y="1"/>
                  </a:cubicBezTo>
                  <a:close/>
                </a:path>
              </a:pathLst>
            </a:custGeom>
            <a:solidFill>
              <a:srgbClr val="5C463F">
                <a:alpha val="74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7"/>
            <p:cNvSpPr/>
            <p:nvPr/>
          </p:nvSpPr>
          <p:spPr>
            <a:xfrm>
              <a:off x="4029248" y="2212488"/>
              <a:ext cx="96040" cy="10650"/>
            </a:xfrm>
            <a:custGeom>
              <a:avLst/>
              <a:gdLst/>
              <a:ahLst/>
              <a:cxnLst/>
              <a:rect l="l" t="t" r="r" b="b"/>
              <a:pathLst>
                <a:path w="3562" h="395" extrusionOk="0">
                  <a:moveTo>
                    <a:pt x="143" y="1"/>
                  </a:moveTo>
                  <a:cubicBezTo>
                    <a:pt x="60" y="1"/>
                    <a:pt x="2" y="81"/>
                    <a:pt x="2" y="174"/>
                  </a:cubicBezTo>
                  <a:cubicBezTo>
                    <a:pt x="0" y="293"/>
                    <a:pt x="96" y="390"/>
                    <a:pt x="214" y="390"/>
                  </a:cubicBezTo>
                  <a:cubicBezTo>
                    <a:pt x="216" y="390"/>
                    <a:pt x="219" y="390"/>
                    <a:pt x="222" y="390"/>
                  </a:cubicBezTo>
                  <a:lnTo>
                    <a:pt x="3342" y="390"/>
                  </a:lnTo>
                  <a:lnTo>
                    <a:pt x="3342" y="394"/>
                  </a:lnTo>
                  <a:cubicBezTo>
                    <a:pt x="3465" y="394"/>
                    <a:pt x="3562" y="295"/>
                    <a:pt x="3562" y="174"/>
                  </a:cubicBezTo>
                  <a:cubicBezTo>
                    <a:pt x="3562" y="81"/>
                    <a:pt x="3504" y="1"/>
                    <a:pt x="3421" y="1"/>
                  </a:cubicBezTo>
                  <a:cubicBezTo>
                    <a:pt x="3397" y="1"/>
                    <a:pt x="3370" y="8"/>
                    <a:pt x="3342" y="23"/>
                  </a:cubicBezTo>
                  <a:lnTo>
                    <a:pt x="222" y="23"/>
                  </a:lnTo>
                  <a:cubicBezTo>
                    <a:pt x="194" y="8"/>
                    <a:pt x="167" y="1"/>
                    <a:pt x="143" y="1"/>
                  </a:cubicBezTo>
                  <a:close/>
                </a:path>
              </a:pathLst>
            </a:custGeom>
            <a:solidFill>
              <a:srgbClr val="5C463F">
                <a:alpha val="74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7"/>
            <p:cNvSpPr/>
            <p:nvPr/>
          </p:nvSpPr>
          <p:spPr>
            <a:xfrm>
              <a:off x="4189540" y="2252608"/>
              <a:ext cx="42061" cy="14937"/>
            </a:xfrm>
            <a:custGeom>
              <a:avLst/>
              <a:gdLst/>
              <a:ahLst/>
              <a:cxnLst/>
              <a:rect l="l" t="t" r="r" b="b"/>
              <a:pathLst>
                <a:path w="1560" h="554" extrusionOk="0">
                  <a:moveTo>
                    <a:pt x="220" y="1"/>
                  </a:moveTo>
                  <a:cubicBezTo>
                    <a:pt x="99" y="113"/>
                    <a:pt x="0" y="211"/>
                    <a:pt x="0" y="334"/>
                  </a:cubicBezTo>
                  <a:cubicBezTo>
                    <a:pt x="0" y="407"/>
                    <a:pt x="36" y="471"/>
                    <a:pt x="90" y="471"/>
                  </a:cubicBezTo>
                  <a:cubicBezTo>
                    <a:pt x="127" y="471"/>
                    <a:pt x="172" y="442"/>
                    <a:pt x="220" y="367"/>
                  </a:cubicBezTo>
                  <a:lnTo>
                    <a:pt x="1340" y="367"/>
                  </a:lnTo>
                  <a:lnTo>
                    <a:pt x="1340" y="554"/>
                  </a:lnTo>
                  <a:cubicBezTo>
                    <a:pt x="1461" y="554"/>
                    <a:pt x="1560" y="455"/>
                    <a:pt x="1560" y="334"/>
                  </a:cubicBezTo>
                  <a:cubicBezTo>
                    <a:pt x="1560" y="211"/>
                    <a:pt x="1461" y="113"/>
                    <a:pt x="1340" y="1"/>
                  </a:cubicBezTo>
                  <a:close/>
                </a:path>
              </a:pathLst>
            </a:custGeom>
            <a:solidFill>
              <a:srgbClr val="5C463F">
                <a:alpha val="74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7"/>
            <p:cNvSpPr/>
            <p:nvPr/>
          </p:nvSpPr>
          <p:spPr>
            <a:xfrm>
              <a:off x="4294559" y="2201299"/>
              <a:ext cx="77436" cy="11837"/>
            </a:xfrm>
            <a:custGeom>
              <a:avLst/>
              <a:gdLst/>
              <a:ahLst/>
              <a:cxnLst/>
              <a:rect l="l" t="t" r="r" b="b"/>
              <a:pathLst>
                <a:path w="2872" h="439" extrusionOk="0">
                  <a:moveTo>
                    <a:pt x="103" y="1"/>
                  </a:moveTo>
                  <a:cubicBezTo>
                    <a:pt x="42" y="1"/>
                    <a:pt x="0" y="69"/>
                    <a:pt x="0" y="148"/>
                  </a:cubicBezTo>
                  <a:cubicBezTo>
                    <a:pt x="0" y="271"/>
                    <a:pt x="99" y="368"/>
                    <a:pt x="220" y="438"/>
                  </a:cubicBezTo>
                  <a:lnTo>
                    <a:pt x="2652" y="438"/>
                  </a:lnTo>
                  <a:lnTo>
                    <a:pt x="2652" y="370"/>
                  </a:lnTo>
                  <a:cubicBezTo>
                    <a:pt x="2773" y="370"/>
                    <a:pt x="2871" y="269"/>
                    <a:pt x="2871" y="148"/>
                  </a:cubicBezTo>
                  <a:cubicBezTo>
                    <a:pt x="2871" y="70"/>
                    <a:pt x="2830" y="1"/>
                    <a:pt x="2768" y="1"/>
                  </a:cubicBezTo>
                  <a:cubicBezTo>
                    <a:pt x="2734" y="1"/>
                    <a:pt x="2694" y="21"/>
                    <a:pt x="2652" y="72"/>
                  </a:cubicBezTo>
                  <a:lnTo>
                    <a:pt x="220" y="72"/>
                  </a:lnTo>
                  <a:cubicBezTo>
                    <a:pt x="177" y="21"/>
                    <a:pt x="137" y="1"/>
                    <a:pt x="103" y="1"/>
                  </a:cubicBezTo>
                  <a:close/>
                </a:path>
              </a:pathLst>
            </a:custGeom>
            <a:solidFill>
              <a:srgbClr val="5C463F">
                <a:alpha val="74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7"/>
            <p:cNvSpPr/>
            <p:nvPr/>
          </p:nvSpPr>
          <p:spPr>
            <a:xfrm>
              <a:off x="4274283" y="2254603"/>
              <a:ext cx="118662" cy="37532"/>
            </a:xfrm>
            <a:custGeom>
              <a:avLst/>
              <a:gdLst/>
              <a:ahLst/>
              <a:cxnLst/>
              <a:rect l="l" t="t" r="r" b="b"/>
              <a:pathLst>
                <a:path w="4401" h="1392" extrusionOk="0">
                  <a:moveTo>
                    <a:pt x="3797" y="1"/>
                  </a:moveTo>
                  <a:cubicBezTo>
                    <a:pt x="3695" y="1"/>
                    <a:pt x="3604" y="73"/>
                    <a:pt x="3583" y="176"/>
                  </a:cubicBezTo>
                  <a:cubicBezTo>
                    <a:pt x="3558" y="296"/>
                    <a:pt x="3637" y="414"/>
                    <a:pt x="3756" y="437"/>
                  </a:cubicBezTo>
                  <a:cubicBezTo>
                    <a:pt x="3857" y="457"/>
                    <a:pt x="3928" y="546"/>
                    <a:pt x="3930" y="647"/>
                  </a:cubicBezTo>
                  <a:cubicBezTo>
                    <a:pt x="3930" y="767"/>
                    <a:pt x="3833" y="864"/>
                    <a:pt x="3713" y="1027"/>
                  </a:cubicBezTo>
                  <a:lnTo>
                    <a:pt x="222" y="1027"/>
                  </a:lnTo>
                  <a:cubicBezTo>
                    <a:pt x="175" y="965"/>
                    <a:pt x="132" y="940"/>
                    <a:pt x="97" y="940"/>
                  </a:cubicBezTo>
                  <a:cubicBezTo>
                    <a:pt x="39" y="940"/>
                    <a:pt x="0" y="1007"/>
                    <a:pt x="0" y="1082"/>
                  </a:cubicBezTo>
                  <a:cubicBezTo>
                    <a:pt x="0" y="1205"/>
                    <a:pt x="99" y="1304"/>
                    <a:pt x="222" y="1392"/>
                  </a:cubicBezTo>
                  <a:lnTo>
                    <a:pt x="3713" y="1392"/>
                  </a:lnTo>
                  <a:lnTo>
                    <a:pt x="3713" y="1304"/>
                  </a:lnTo>
                  <a:cubicBezTo>
                    <a:pt x="4049" y="1304"/>
                    <a:pt x="4332" y="1050"/>
                    <a:pt x="4366" y="715"/>
                  </a:cubicBezTo>
                  <a:cubicBezTo>
                    <a:pt x="4401" y="380"/>
                    <a:pt x="4175" y="73"/>
                    <a:pt x="3845" y="6"/>
                  </a:cubicBezTo>
                  <a:cubicBezTo>
                    <a:pt x="3829" y="2"/>
                    <a:pt x="3813" y="1"/>
                    <a:pt x="3797" y="1"/>
                  </a:cubicBezTo>
                  <a:close/>
                </a:path>
              </a:pathLst>
            </a:custGeom>
            <a:solidFill>
              <a:srgbClr val="5C463F">
                <a:alpha val="74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7"/>
            <p:cNvSpPr/>
            <p:nvPr/>
          </p:nvSpPr>
          <p:spPr>
            <a:xfrm>
              <a:off x="4085761" y="2342043"/>
              <a:ext cx="53574" cy="33245"/>
            </a:xfrm>
            <a:custGeom>
              <a:avLst/>
              <a:gdLst/>
              <a:ahLst/>
              <a:cxnLst/>
              <a:rect l="l" t="t" r="r" b="b"/>
              <a:pathLst>
                <a:path w="1987" h="1233" extrusionOk="0">
                  <a:moveTo>
                    <a:pt x="540" y="0"/>
                  </a:moveTo>
                  <a:cubicBezTo>
                    <a:pt x="525" y="0"/>
                    <a:pt x="510" y="2"/>
                    <a:pt x="496" y="5"/>
                  </a:cubicBezTo>
                  <a:cubicBezTo>
                    <a:pt x="207" y="64"/>
                    <a:pt x="1" y="319"/>
                    <a:pt x="1" y="613"/>
                  </a:cubicBezTo>
                  <a:cubicBezTo>
                    <a:pt x="1" y="889"/>
                    <a:pt x="181" y="1123"/>
                    <a:pt x="430" y="1123"/>
                  </a:cubicBezTo>
                  <a:cubicBezTo>
                    <a:pt x="491" y="1123"/>
                    <a:pt x="555" y="1110"/>
                    <a:pt x="621" y="1080"/>
                  </a:cubicBezTo>
                  <a:lnTo>
                    <a:pt x="1767" y="1080"/>
                  </a:lnTo>
                  <a:lnTo>
                    <a:pt x="1767" y="1232"/>
                  </a:lnTo>
                  <a:cubicBezTo>
                    <a:pt x="1767" y="1232"/>
                    <a:pt x="1768" y="1232"/>
                    <a:pt x="1769" y="1232"/>
                  </a:cubicBezTo>
                  <a:cubicBezTo>
                    <a:pt x="1889" y="1232"/>
                    <a:pt x="1986" y="1134"/>
                    <a:pt x="1986" y="1012"/>
                  </a:cubicBezTo>
                  <a:cubicBezTo>
                    <a:pt x="1986" y="893"/>
                    <a:pt x="1888" y="794"/>
                    <a:pt x="1767" y="713"/>
                  </a:cubicBezTo>
                  <a:lnTo>
                    <a:pt x="621" y="713"/>
                  </a:lnTo>
                  <a:cubicBezTo>
                    <a:pt x="593" y="736"/>
                    <a:pt x="566" y="746"/>
                    <a:pt x="542" y="746"/>
                  </a:cubicBezTo>
                  <a:cubicBezTo>
                    <a:pt x="482" y="746"/>
                    <a:pt x="440" y="684"/>
                    <a:pt x="440" y="613"/>
                  </a:cubicBezTo>
                  <a:cubicBezTo>
                    <a:pt x="440" y="528"/>
                    <a:pt x="500" y="453"/>
                    <a:pt x="584" y="435"/>
                  </a:cubicBezTo>
                  <a:cubicBezTo>
                    <a:pt x="703" y="411"/>
                    <a:pt x="780" y="295"/>
                    <a:pt x="756" y="177"/>
                  </a:cubicBezTo>
                  <a:cubicBezTo>
                    <a:pt x="735" y="72"/>
                    <a:pt x="643" y="0"/>
                    <a:pt x="540" y="0"/>
                  </a:cubicBezTo>
                  <a:close/>
                </a:path>
              </a:pathLst>
            </a:custGeom>
            <a:solidFill>
              <a:srgbClr val="5C463F">
                <a:alpha val="74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7"/>
            <p:cNvSpPr/>
            <p:nvPr/>
          </p:nvSpPr>
          <p:spPr>
            <a:xfrm>
              <a:off x="4036231" y="2296503"/>
              <a:ext cx="29847" cy="25614"/>
            </a:xfrm>
            <a:custGeom>
              <a:avLst/>
              <a:gdLst/>
              <a:ahLst/>
              <a:cxnLst/>
              <a:rect l="l" t="t" r="r" b="b"/>
              <a:pathLst>
                <a:path w="1107" h="950" extrusionOk="0">
                  <a:moveTo>
                    <a:pt x="634" y="1"/>
                  </a:moveTo>
                  <a:cubicBezTo>
                    <a:pt x="211" y="1"/>
                    <a:pt x="0" y="511"/>
                    <a:pt x="298" y="810"/>
                  </a:cubicBezTo>
                  <a:cubicBezTo>
                    <a:pt x="394" y="906"/>
                    <a:pt x="513" y="949"/>
                    <a:pt x="629" y="949"/>
                  </a:cubicBezTo>
                  <a:cubicBezTo>
                    <a:pt x="873" y="949"/>
                    <a:pt x="1107" y="760"/>
                    <a:pt x="1107" y="475"/>
                  </a:cubicBezTo>
                  <a:cubicBezTo>
                    <a:pt x="1107" y="213"/>
                    <a:pt x="896" y="1"/>
                    <a:pt x="634" y="1"/>
                  </a:cubicBezTo>
                  <a:close/>
                </a:path>
              </a:pathLst>
            </a:custGeom>
            <a:solidFill>
              <a:srgbClr val="5C463F">
                <a:alpha val="74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7"/>
            <p:cNvSpPr/>
            <p:nvPr/>
          </p:nvSpPr>
          <p:spPr>
            <a:xfrm>
              <a:off x="4184336" y="2362588"/>
              <a:ext cx="29847" cy="25587"/>
            </a:xfrm>
            <a:custGeom>
              <a:avLst/>
              <a:gdLst/>
              <a:ahLst/>
              <a:cxnLst/>
              <a:rect l="l" t="t" r="r" b="b"/>
              <a:pathLst>
                <a:path w="1107" h="949" extrusionOk="0">
                  <a:moveTo>
                    <a:pt x="635" y="1"/>
                  </a:moveTo>
                  <a:cubicBezTo>
                    <a:pt x="211" y="1"/>
                    <a:pt x="1" y="511"/>
                    <a:pt x="300" y="808"/>
                  </a:cubicBezTo>
                  <a:cubicBezTo>
                    <a:pt x="396" y="905"/>
                    <a:pt x="515" y="948"/>
                    <a:pt x="631" y="948"/>
                  </a:cubicBezTo>
                  <a:cubicBezTo>
                    <a:pt x="874" y="948"/>
                    <a:pt x="1107" y="759"/>
                    <a:pt x="1107" y="473"/>
                  </a:cubicBezTo>
                  <a:cubicBezTo>
                    <a:pt x="1107" y="211"/>
                    <a:pt x="895" y="1"/>
                    <a:pt x="635" y="1"/>
                  </a:cubicBezTo>
                  <a:close/>
                </a:path>
              </a:pathLst>
            </a:custGeom>
            <a:solidFill>
              <a:srgbClr val="5C463F">
                <a:alpha val="74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7"/>
            <p:cNvSpPr/>
            <p:nvPr/>
          </p:nvSpPr>
          <p:spPr>
            <a:xfrm>
              <a:off x="4286092" y="2331608"/>
              <a:ext cx="40659" cy="11621"/>
            </a:xfrm>
            <a:custGeom>
              <a:avLst/>
              <a:gdLst/>
              <a:ahLst/>
              <a:cxnLst/>
              <a:rect l="l" t="t" r="r" b="b"/>
              <a:pathLst>
                <a:path w="1508" h="431" extrusionOk="0">
                  <a:moveTo>
                    <a:pt x="209" y="1"/>
                  </a:moveTo>
                  <a:cubicBezTo>
                    <a:pt x="95" y="1"/>
                    <a:pt x="1" y="95"/>
                    <a:pt x="3" y="211"/>
                  </a:cubicBezTo>
                  <a:cubicBezTo>
                    <a:pt x="3" y="305"/>
                    <a:pt x="65" y="387"/>
                    <a:pt x="151" y="387"/>
                  </a:cubicBezTo>
                  <a:cubicBezTo>
                    <a:pt x="174" y="387"/>
                    <a:pt x="199" y="381"/>
                    <a:pt x="225" y="368"/>
                  </a:cubicBezTo>
                  <a:lnTo>
                    <a:pt x="1285" y="368"/>
                  </a:lnTo>
                  <a:lnTo>
                    <a:pt x="1285" y="430"/>
                  </a:lnTo>
                  <a:cubicBezTo>
                    <a:pt x="1406" y="430"/>
                    <a:pt x="1505" y="332"/>
                    <a:pt x="1505" y="211"/>
                  </a:cubicBezTo>
                  <a:cubicBezTo>
                    <a:pt x="1508" y="95"/>
                    <a:pt x="1413" y="1"/>
                    <a:pt x="1300" y="1"/>
                  </a:cubicBezTo>
                  <a:cubicBezTo>
                    <a:pt x="1295" y="1"/>
                    <a:pt x="1290" y="1"/>
                    <a:pt x="1285" y="1"/>
                  </a:cubicBezTo>
                  <a:lnTo>
                    <a:pt x="225" y="1"/>
                  </a:lnTo>
                  <a:cubicBezTo>
                    <a:pt x="220" y="1"/>
                    <a:pt x="214" y="1"/>
                    <a:pt x="209" y="1"/>
                  </a:cubicBezTo>
                  <a:close/>
                </a:path>
              </a:pathLst>
            </a:custGeom>
            <a:solidFill>
              <a:srgbClr val="5C463F">
                <a:alpha val="74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7"/>
            <p:cNvSpPr/>
            <p:nvPr/>
          </p:nvSpPr>
          <p:spPr>
            <a:xfrm>
              <a:off x="4321926" y="2361159"/>
              <a:ext cx="26046" cy="11324"/>
            </a:xfrm>
            <a:custGeom>
              <a:avLst/>
              <a:gdLst/>
              <a:ahLst/>
              <a:cxnLst/>
              <a:rect l="l" t="t" r="r" b="b"/>
              <a:pathLst>
                <a:path w="966" h="420" extrusionOk="0">
                  <a:moveTo>
                    <a:pt x="184" y="1"/>
                  </a:moveTo>
                  <a:cubicBezTo>
                    <a:pt x="80" y="1"/>
                    <a:pt x="1" y="91"/>
                    <a:pt x="1" y="200"/>
                  </a:cubicBezTo>
                  <a:cubicBezTo>
                    <a:pt x="1" y="299"/>
                    <a:pt x="67" y="384"/>
                    <a:pt x="158" y="384"/>
                  </a:cubicBezTo>
                  <a:cubicBezTo>
                    <a:pt x="178" y="384"/>
                    <a:pt x="199" y="380"/>
                    <a:pt x="221" y="371"/>
                  </a:cubicBezTo>
                  <a:lnTo>
                    <a:pt x="744" y="371"/>
                  </a:lnTo>
                  <a:lnTo>
                    <a:pt x="744" y="420"/>
                  </a:lnTo>
                  <a:cubicBezTo>
                    <a:pt x="867" y="420"/>
                    <a:pt x="965" y="321"/>
                    <a:pt x="965" y="200"/>
                  </a:cubicBezTo>
                  <a:cubicBezTo>
                    <a:pt x="965" y="91"/>
                    <a:pt x="886" y="1"/>
                    <a:pt x="781" y="1"/>
                  </a:cubicBezTo>
                  <a:cubicBezTo>
                    <a:pt x="769" y="1"/>
                    <a:pt x="756" y="2"/>
                    <a:pt x="744" y="4"/>
                  </a:cubicBezTo>
                  <a:lnTo>
                    <a:pt x="221" y="4"/>
                  </a:lnTo>
                  <a:cubicBezTo>
                    <a:pt x="208" y="2"/>
                    <a:pt x="196" y="1"/>
                    <a:pt x="184" y="1"/>
                  </a:cubicBezTo>
                  <a:close/>
                </a:path>
              </a:pathLst>
            </a:custGeom>
            <a:solidFill>
              <a:srgbClr val="5C463F">
                <a:alpha val="74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7"/>
            <p:cNvSpPr/>
            <p:nvPr/>
          </p:nvSpPr>
          <p:spPr>
            <a:xfrm>
              <a:off x="4010536" y="2489636"/>
              <a:ext cx="405031" cy="11459"/>
            </a:xfrm>
            <a:custGeom>
              <a:avLst/>
              <a:gdLst/>
              <a:ahLst/>
              <a:cxnLst/>
              <a:rect l="l" t="t" r="r" b="b"/>
              <a:pathLst>
                <a:path w="15022" h="425" extrusionOk="0">
                  <a:moveTo>
                    <a:pt x="14832" y="1"/>
                  </a:moveTo>
                  <a:cubicBezTo>
                    <a:pt x="14822" y="1"/>
                    <a:pt x="14812" y="1"/>
                    <a:pt x="14802" y="3"/>
                  </a:cubicBezTo>
                  <a:lnTo>
                    <a:pt x="220" y="3"/>
                  </a:lnTo>
                  <a:cubicBezTo>
                    <a:pt x="211" y="2"/>
                    <a:pt x="201" y="1"/>
                    <a:pt x="192" y="1"/>
                  </a:cubicBezTo>
                  <a:cubicBezTo>
                    <a:pt x="84" y="1"/>
                    <a:pt x="1" y="92"/>
                    <a:pt x="1" y="205"/>
                  </a:cubicBezTo>
                  <a:cubicBezTo>
                    <a:pt x="1" y="302"/>
                    <a:pt x="64" y="385"/>
                    <a:pt x="152" y="385"/>
                  </a:cubicBezTo>
                  <a:cubicBezTo>
                    <a:pt x="174" y="385"/>
                    <a:pt x="197" y="380"/>
                    <a:pt x="220" y="369"/>
                  </a:cubicBezTo>
                  <a:lnTo>
                    <a:pt x="14802" y="369"/>
                  </a:lnTo>
                  <a:lnTo>
                    <a:pt x="14802" y="425"/>
                  </a:lnTo>
                  <a:cubicBezTo>
                    <a:pt x="14923" y="425"/>
                    <a:pt x="15022" y="326"/>
                    <a:pt x="15022" y="205"/>
                  </a:cubicBezTo>
                  <a:cubicBezTo>
                    <a:pt x="15022" y="94"/>
                    <a:pt x="14939" y="1"/>
                    <a:pt x="148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3" name="Google Shape;993;p47"/>
          <p:cNvSpPr/>
          <p:nvPr/>
        </p:nvSpPr>
        <p:spPr>
          <a:xfrm>
            <a:off x="3019825" y="2325076"/>
            <a:ext cx="827545" cy="699571"/>
          </a:xfrm>
          <a:custGeom>
            <a:avLst/>
            <a:gdLst/>
            <a:ahLst/>
            <a:cxnLst/>
            <a:rect l="l" t="t" r="r" b="b"/>
            <a:pathLst>
              <a:path w="50568" h="42748" extrusionOk="0">
                <a:moveTo>
                  <a:pt x="27109" y="0"/>
                </a:moveTo>
                <a:cubicBezTo>
                  <a:pt x="15543" y="0"/>
                  <a:pt x="2139" y="7981"/>
                  <a:pt x="1121" y="19342"/>
                </a:cubicBezTo>
                <a:cubicBezTo>
                  <a:pt x="1" y="31836"/>
                  <a:pt x="13546" y="42748"/>
                  <a:pt x="25759" y="42748"/>
                </a:cubicBezTo>
                <a:cubicBezTo>
                  <a:pt x="27007" y="42748"/>
                  <a:pt x="28240" y="42634"/>
                  <a:pt x="29442" y="42396"/>
                </a:cubicBezTo>
                <a:cubicBezTo>
                  <a:pt x="43089" y="39699"/>
                  <a:pt x="50568" y="18432"/>
                  <a:pt x="40766" y="5824"/>
                </a:cubicBezTo>
                <a:cubicBezTo>
                  <a:pt x="37622" y="1780"/>
                  <a:pt x="32570" y="0"/>
                  <a:pt x="271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94" name="Google Shape;994;p47"/>
          <p:cNvPicPr preferRelativeResize="0"/>
          <p:nvPr/>
        </p:nvPicPr>
        <p:blipFill>
          <a:blip r:embed="rId3">
            <a:alphaModFix/>
          </a:blip>
          <a:stretch>
            <a:fillRect/>
          </a:stretch>
        </p:blipFill>
        <p:spPr>
          <a:xfrm>
            <a:off x="3161300" y="2402563"/>
            <a:ext cx="544599" cy="544599"/>
          </a:xfrm>
          <a:prstGeom prst="rect">
            <a:avLst/>
          </a:prstGeom>
          <a:noFill/>
          <a:ln>
            <a:noFill/>
          </a:ln>
        </p:spPr>
      </p:pic>
      <p:sp>
        <p:nvSpPr>
          <p:cNvPr id="995" name="Google Shape;995;p47"/>
          <p:cNvSpPr txBox="1">
            <a:spLocks noGrp="1"/>
          </p:cNvSpPr>
          <p:nvPr>
            <p:ph type="title" idx="2"/>
          </p:nvPr>
        </p:nvSpPr>
        <p:spPr>
          <a:xfrm>
            <a:off x="2441072" y="2981313"/>
            <a:ext cx="2066400" cy="37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Tsunamis</a:t>
            </a:r>
            <a:endParaRPr/>
          </a:p>
        </p:txBody>
      </p:sp>
      <p:pic>
        <p:nvPicPr>
          <p:cNvPr id="996" name="Google Shape;996;p47"/>
          <p:cNvPicPr preferRelativeResize="0"/>
          <p:nvPr/>
        </p:nvPicPr>
        <p:blipFill>
          <a:blip r:embed="rId4">
            <a:alphaModFix/>
          </a:blip>
          <a:stretch>
            <a:fillRect/>
          </a:stretch>
        </p:blipFill>
        <p:spPr>
          <a:xfrm>
            <a:off x="4359625" y="1355975"/>
            <a:ext cx="424750" cy="424750"/>
          </a:xfrm>
          <a:prstGeom prst="rect">
            <a:avLst/>
          </a:prstGeom>
          <a:solidFill>
            <a:schemeClr val="accent2"/>
          </a:solid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0"/>
        <p:cNvGrpSpPr/>
        <p:nvPr/>
      </p:nvGrpSpPr>
      <p:grpSpPr>
        <a:xfrm>
          <a:off x="0" y="0"/>
          <a:ext cx="0" cy="0"/>
          <a:chOff x="0" y="0"/>
          <a:chExt cx="0" cy="0"/>
        </a:xfrm>
      </p:grpSpPr>
      <p:sp>
        <p:nvSpPr>
          <p:cNvPr id="1001" name="Google Shape;1001;p48"/>
          <p:cNvSpPr txBox="1">
            <a:spLocks noGrp="1"/>
          </p:cNvSpPr>
          <p:nvPr>
            <p:ph type="title"/>
          </p:nvPr>
        </p:nvSpPr>
        <p:spPr>
          <a:xfrm>
            <a:off x="732325" y="843238"/>
            <a:ext cx="2066400" cy="69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Affected Locations </a:t>
            </a:r>
            <a:endParaRPr/>
          </a:p>
        </p:txBody>
      </p:sp>
      <p:sp>
        <p:nvSpPr>
          <p:cNvPr id="1002" name="Google Shape;1002;p48"/>
          <p:cNvSpPr txBox="1">
            <a:spLocks noGrp="1"/>
          </p:cNvSpPr>
          <p:nvPr>
            <p:ph type="subTitle" idx="1"/>
          </p:nvPr>
        </p:nvSpPr>
        <p:spPr>
          <a:xfrm>
            <a:off x="75850" y="1600200"/>
            <a:ext cx="3021600" cy="17535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rgbClr val="000000"/>
              </a:buClr>
              <a:buSzPts val="1300"/>
              <a:buChar char="●"/>
            </a:pPr>
            <a:r>
              <a:rPr lang="en" sz="1300">
                <a:solidFill>
                  <a:srgbClr val="000000"/>
                </a:solidFill>
              </a:rPr>
              <a:t>Tracks disaster-stricken areas, including geographical details, disaster types, severity, and population affected</a:t>
            </a:r>
            <a:endParaRPr sz="1300">
              <a:solidFill>
                <a:srgbClr val="000000"/>
              </a:solidFill>
            </a:endParaRPr>
          </a:p>
          <a:p>
            <a:pPr marL="457200" lvl="0" indent="-311150" algn="l" rtl="0">
              <a:spcBef>
                <a:spcPts val="0"/>
              </a:spcBef>
              <a:spcAft>
                <a:spcPts val="0"/>
              </a:spcAft>
              <a:buClr>
                <a:srgbClr val="000000"/>
              </a:buClr>
              <a:buSzPts val="1300"/>
              <a:buChar char="●"/>
            </a:pPr>
            <a:r>
              <a:rPr lang="en" sz="1300">
                <a:solidFill>
                  <a:srgbClr val="000000"/>
                </a:solidFill>
              </a:rPr>
              <a:t>Captures required actions like evacuation or medical assistance</a:t>
            </a:r>
            <a:endParaRPr sz="1300">
              <a:solidFill>
                <a:srgbClr val="000000"/>
              </a:solidFill>
            </a:endParaRPr>
          </a:p>
          <a:p>
            <a:pPr marL="0" lvl="0" indent="0" algn="ctr" rtl="0">
              <a:spcBef>
                <a:spcPts val="0"/>
              </a:spcBef>
              <a:spcAft>
                <a:spcPts val="0"/>
              </a:spcAft>
              <a:buNone/>
            </a:pPr>
            <a:endParaRPr/>
          </a:p>
        </p:txBody>
      </p:sp>
      <p:sp>
        <p:nvSpPr>
          <p:cNvPr id="1003" name="Google Shape;1003;p48"/>
          <p:cNvSpPr txBox="1">
            <a:spLocks noGrp="1"/>
          </p:cNvSpPr>
          <p:nvPr>
            <p:ph type="title" idx="2"/>
          </p:nvPr>
        </p:nvSpPr>
        <p:spPr>
          <a:xfrm>
            <a:off x="3185675" y="1004863"/>
            <a:ext cx="2066400" cy="69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Available Resources</a:t>
            </a:r>
            <a:endParaRPr/>
          </a:p>
        </p:txBody>
      </p:sp>
      <p:sp>
        <p:nvSpPr>
          <p:cNvPr id="1004" name="Google Shape;1004;p48"/>
          <p:cNvSpPr txBox="1">
            <a:spLocks noGrp="1"/>
          </p:cNvSpPr>
          <p:nvPr>
            <p:ph type="subTitle" idx="3"/>
          </p:nvPr>
        </p:nvSpPr>
        <p:spPr>
          <a:xfrm>
            <a:off x="3007775" y="1769550"/>
            <a:ext cx="2547600" cy="16044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rgbClr val="000000"/>
              </a:buClr>
              <a:buSzPts val="1300"/>
              <a:buChar char="●"/>
            </a:pPr>
            <a:r>
              <a:rPr lang="en" sz="1300">
                <a:solidFill>
                  <a:srgbClr val="000000"/>
                </a:solidFill>
              </a:rPr>
              <a:t>Maintains an inventory of essential supplies and equipment</a:t>
            </a:r>
            <a:endParaRPr sz="1300">
              <a:solidFill>
                <a:srgbClr val="000000"/>
              </a:solidFill>
            </a:endParaRPr>
          </a:p>
          <a:p>
            <a:pPr marL="457200" lvl="0" indent="-311150" algn="l" rtl="0">
              <a:spcBef>
                <a:spcPts val="0"/>
              </a:spcBef>
              <a:spcAft>
                <a:spcPts val="0"/>
              </a:spcAft>
              <a:buClr>
                <a:srgbClr val="000000"/>
              </a:buClr>
              <a:buSzPts val="1300"/>
              <a:buChar char="●"/>
            </a:pPr>
            <a:r>
              <a:rPr lang="en" sz="1300">
                <a:solidFill>
                  <a:srgbClr val="000000"/>
                </a:solidFill>
              </a:rPr>
              <a:t>Tracks resource status (e.g., available, in use, or depleted) and last updated dates</a:t>
            </a:r>
            <a:endParaRPr sz="1300">
              <a:solidFill>
                <a:srgbClr val="000000"/>
              </a:solidFill>
            </a:endParaRPr>
          </a:p>
          <a:p>
            <a:pPr marL="0" lvl="0" indent="0" algn="ctr" rtl="0">
              <a:spcBef>
                <a:spcPts val="0"/>
              </a:spcBef>
              <a:spcAft>
                <a:spcPts val="0"/>
              </a:spcAft>
              <a:buNone/>
            </a:pPr>
            <a:endParaRPr sz="1300"/>
          </a:p>
        </p:txBody>
      </p:sp>
      <p:sp>
        <p:nvSpPr>
          <p:cNvPr id="1005" name="Google Shape;1005;p48"/>
          <p:cNvSpPr txBox="1">
            <a:spLocks noGrp="1"/>
          </p:cNvSpPr>
          <p:nvPr>
            <p:ph type="title" idx="4"/>
          </p:nvPr>
        </p:nvSpPr>
        <p:spPr>
          <a:xfrm>
            <a:off x="1239425" y="3353688"/>
            <a:ext cx="2066400" cy="37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Communication Logs</a:t>
            </a:r>
            <a:endParaRPr/>
          </a:p>
        </p:txBody>
      </p:sp>
      <p:sp>
        <p:nvSpPr>
          <p:cNvPr id="1006" name="Google Shape;1006;p48"/>
          <p:cNvSpPr txBox="1">
            <a:spLocks noGrp="1"/>
          </p:cNvSpPr>
          <p:nvPr>
            <p:ph type="subTitle" idx="5"/>
          </p:nvPr>
        </p:nvSpPr>
        <p:spPr>
          <a:xfrm>
            <a:off x="732325" y="3857475"/>
            <a:ext cx="3510600" cy="12666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rgbClr val="000000"/>
              </a:buClr>
              <a:buSzPts val="1300"/>
              <a:buChar char="●"/>
            </a:pPr>
            <a:r>
              <a:rPr lang="en" sz="1300">
                <a:solidFill>
                  <a:srgbClr val="000000"/>
                </a:solidFill>
              </a:rPr>
              <a:t>Documents communications between teams and command centers</a:t>
            </a:r>
            <a:endParaRPr sz="1300">
              <a:solidFill>
                <a:srgbClr val="000000"/>
              </a:solidFill>
            </a:endParaRPr>
          </a:p>
          <a:p>
            <a:pPr marL="457200" lvl="0" indent="-311150" algn="l" rtl="0">
              <a:spcBef>
                <a:spcPts val="0"/>
              </a:spcBef>
              <a:spcAft>
                <a:spcPts val="0"/>
              </a:spcAft>
              <a:buClr>
                <a:srgbClr val="000000"/>
              </a:buClr>
              <a:buSzPts val="1300"/>
              <a:buChar char="●"/>
            </a:pPr>
            <a:r>
              <a:rPr lang="en" sz="1300">
                <a:solidFill>
                  <a:srgbClr val="000000"/>
                </a:solidFill>
              </a:rPr>
              <a:t>Tracks methods like radio, email, or other forms of contact for transparency</a:t>
            </a:r>
            <a:endParaRPr sz="1300">
              <a:solidFill>
                <a:srgbClr val="000000"/>
              </a:solidFill>
            </a:endParaRPr>
          </a:p>
          <a:p>
            <a:pPr marL="0" lvl="0" indent="0" algn="ctr" rtl="0">
              <a:spcBef>
                <a:spcPts val="0"/>
              </a:spcBef>
              <a:spcAft>
                <a:spcPts val="0"/>
              </a:spcAft>
              <a:buNone/>
            </a:pPr>
            <a:endParaRPr>
              <a:solidFill>
                <a:srgbClr val="000000"/>
              </a:solidFill>
            </a:endParaRPr>
          </a:p>
        </p:txBody>
      </p:sp>
      <p:sp>
        <p:nvSpPr>
          <p:cNvPr id="1007" name="Google Shape;1007;p48"/>
          <p:cNvSpPr txBox="1">
            <a:spLocks noGrp="1"/>
          </p:cNvSpPr>
          <p:nvPr>
            <p:ph type="title" idx="6"/>
          </p:nvPr>
        </p:nvSpPr>
        <p:spPr>
          <a:xfrm>
            <a:off x="5973198" y="3133675"/>
            <a:ext cx="2066400" cy="37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Deployments</a:t>
            </a:r>
            <a:endParaRPr/>
          </a:p>
        </p:txBody>
      </p:sp>
      <p:sp>
        <p:nvSpPr>
          <p:cNvPr id="1008" name="Google Shape;1008;p48"/>
          <p:cNvSpPr txBox="1">
            <a:spLocks noGrp="1"/>
          </p:cNvSpPr>
          <p:nvPr>
            <p:ph type="subTitle" idx="7"/>
          </p:nvPr>
        </p:nvSpPr>
        <p:spPr>
          <a:xfrm>
            <a:off x="5835150" y="3519675"/>
            <a:ext cx="3021600" cy="1604400"/>
          </a:xfrm>
          <a:prstGeom prst="rect">
            <a:avLst/>
          </a:prstGeom>
        </p:spPr>
        <p:txBody>
          <a:bodyPr spcFirstLastPara="1" wrap="square" lIns="91425" tIns="91425" rIns="91425" bIns="91425" anchor="ctr" anchorCtr="0">
            <a:noAutofit/>
          </a:bodyPr>
          <a:lstStyle/>
          <a:p>
            <a:pPr marL="457200" lvl="0" indent="-311150" algn="l" rtl="0">
              <a:lnSpc>
                <a:spcPct val="115000"/>
              </a:lnSpc>
              <a:spcBef>
                <a:spcPts val="1200"/>
              </a:spcBef>
              <a:spcAft>
                <a:spcPts val="0"/>
              </a:spcAft>
              <a:buClr>
                <a:srgbClr val="000000"/>
              </a:buClr>
              <a:buSzPts val="1300"/>
              <a:buChar char="●"/>
            </a:pPr>
            <a:r>
              <a:rPr lang="en" sz="1300">
                <a:solidFill>
                  <a:srgbClr val="000000"/>
                </a:solidFill>
              </a:rPr>
              <a:t>Links teams and resources to affected locations</a:t>
            </a:r>
            <a:endParaRPr sz="1300">
              <a:solidFill>
                <a:srgbClr val="000000"/>
              </a:solidFill>
            </a:endParaRPr>
          </a:p>
          <a:p>
            <a:pPr marL="457200" lvl="0" indent="-311150" algn="l" rtl="0">
              <a:lnSpc>
                <a:spcPct val="115000"/>
              </a:lnSpc>
              <a:spcBef>
                <a:spcPts val="0"/>
              </a:spcBef>
              <a:spcAft>
                <a:spcPts val="0"/>
              </a:spcAft>
              <a:buClr>
                <a:srgbClr val="000000"/>
              </a:buClr>
              <a:buSzPts val="1300"/>
              <a:buChar char="●"/>
            </a:pPr>
            <a:r>
              <a:rPr lang="en" sz="1300">
                <a:solidFill>
                  <a:srgbClr val="000000"/>
                </a:solidFill>
              </a:rPr>
              <a:t>Tracks mission objectives, status, and duration for monitoring progress</a:t>
            </a:r>
            <a:endParaRPr sz="1300">
              <a:solidFill>
                <a:srgbClr val="000000"/>
              </a:solidFill>
            </a:endParaRPr>
          </a:p>
          <a:p>
            <a:pPr marL="0" lvl="0" indent="0" algn="ctr" rtl="0">
              <a:spcBef>
                <a:spcPts val="1200"/>
              </a:spcBef>
              <a:spcAft>
                <a:spcPts val="0"/>
              </a:spcAft>
              <a:buNone/>
            </a:pPr>
            <a:endParaRPr/>
          </a:p>
        </p:txBody>
      </p:sp>
      <p:sp>
        <p:nvSpPr>
          <p:cNvPr id="1009" name="Google Shape;1009;p48"/>
          <p:cNvSpPr txBox="1">
            <a:spLocks noGrp="1"/>
          </p:cNvSpPr>
          <p:nvPr>
            <p:ph type="title" idx="8"/>
          </p:nvPr>
        </p:nvSpPr>
        <p:spPr>
          <a:xfrm>
            <a:off x="5639026" y="1004875"/>
            <a:ext cx="2066400" cy="37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Teams</a:t>
            </a:r>
            <a:endParaRPr/>
          </a:p>
        </p:txBody>
      </p:sp>
      <p:sp>
        <p:nvSpPr>
          <p:cNvPr id="1010" name="Google Shape;1010;p48"/>
          <p:cNvSpPr txBox="1">
            <a:spLocks noGrp="1"/>
          </p:cNvSpPr>
          <p:nvPr>
            <p:ph type="subTitle" idx="9"/>
          </p:nvPr>
        </p:nvSpPr>
        <p:spPr>
          <a:xfrm>
            <a:off x="5764850" y="1379425"/>
            <a:ext cx="2764500" cy="17535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rgbClr val="000000"/>
              </a:buClr>
              <a:buSzPts val="1300"/>
              <a:buChar char="●"/>
            </a:pPr>
            <a:r>
              <a:rPr lang="en" sz="1300">
                <a:solidFill>
                  <a:srgbClr val="000000"/>
                </a:solidFill>
              </a:rPr>
              <a:t>Stores information about specialized teams (e.g., medical, engineering, rescue)</a:t>
            </a:r>
            <a:endParaRPr sz="1300">
              <a:solidFill>
                <a:srgbClr val="000000"/>
              </a:solidFill>
            </a:endParaRPr>
          </a:p>
          <a:p>
            <a:pPr marL="457200" lvl="0" indent="-311150" algn="l" rtl="0">
              <a:spcBef>
                <a:spcPts val="0"/>
              </a:spcBef>
              <a:spcAft>
                <a:spcPts val="0"/>
              </a:spcAft>
              <a:buClr>
                <a:srgbClr val="000000"/>
              </a:buClr>
              <a:buSzPts val="1300"/>
              <a:buChar char="●"/>
            </a:pPr>
            <a:r>
              <a:rPr lang="en" sz="1300">
                <a:solidFill>
                  <a:srgbClr val="000000"/>
                </a:solidFill>
              </a:rPr>
              <a:t>Captures their size, expertise, contact details, and deployment status</a:t>
            </a:r>
            <a:endParaRPr sz="1300">
              <a:solidFill>
                <a:srgbClr val="000000"/>
              </a:solidFill>
            </a:endParaRPr>
          </a:p>
          <a:p>
            <a:pPr marL="0" lvl="0" indent="0" algn="ctr" rtl="0">
              <a:spcBef>
                <a:spcPts val="0"/>
              </a:spcBef>
              <a:spcAft>
                <a:spcPts val="0"/>
              </a:spcAft>
              <a:buNone/>
            </a:pPr>
            <a:endParaRPr sz="1300">
              <a:solidFill>
                <a:srgbClr val="000000"/>
              </a:solidFill>
            </a:endParaRPr>
          </a:p>
        </p:txBody>
      </p:sp>
      <p:sp>
        <p:nvSpPr>
          <p:cNvPr id="1011" name="Google Shape;1011;p48"/>
          <p:cNvSpPr txBox="1">
            <a:spLocks noGrp="1"/>
          </p:cNvSpPr>
          <p:nvPr>
            <p:ph type="title" idx="15"/>
          </p:nvPr>
        </p:nvSpPr>
        <p:spPr>
          <a:xfrm>
            <a:off x="2367775" y="296875"/>
            <a:ext cx="5164200" cy="48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Key Features: Tables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5"/>
        <p:cNvGrpSpPr/>
        <p:nvPr/>
      </p:nvGrpSpPr>
      <p:grpSpPr>
        <a:xfrm>
          <a:off x="0" y="0"/>
          <a:ext cx="0" cy="0"/>
          <a:chOff x="0" y="0"/>
          <a:chExt cx="0" cy="0"/>
        </a:xfrm>
      </p:grpSpPr>
      <p:sp>
        <p:nvSpPr>
          <p:cNvPr id="1016" name="Google Shape;1016;p49"/>
          <p:cNvSpPr txBox="1">
            <a:spLocks noGrp="1"/>
          </p:cNvSpPr>
          <p:nvPr>
            <p:ph type="subTitle" idx="1"/>
          </p:nvPr>
        </p:nvSpPr>
        <p:spPr>
          <a:xfrm>
            <a:off x="952800" y="1730525"/>
            <a:ext cx="7471200" cy="2425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Char char="●"/>
            </a:pPr>
            <a:r>
              <a:rPr lang="en" u="sng">
                <a:solidFill>
                  <a:srgbClr val="000000"/>
                </a:solidFill>
              </a:rPr>
              <a:t>Data Integration:</a:t>
            </a:r>
            <a:r>
              <a:rPr lang="en">
                <a:solidFill>
                  <a:srgbClr val="000000"/>
                </a:solidFill>
              </a:rPr>
              <a:t> Real-time updates ensure accurate tracking of disasters, resources, and deployments</a:t>
            </a:r>
            <a:endParaRPr>
              <a:solidFill>
                <a:srgbClr val="000000"/>
              </a:solidFill>
            </a:endParaRPr>
          </a:p>
          <a:p>
            <a:pPr marL="457200" lvl="0" indent="-317500" algn="l" rtl="0">
              <a:spcBef>
                <a:spcPts val="0"/>
              </a:spcBef>
              <a:spcAft>
                <a:spcPts val="0"/>
              </a:spcAft>
              <a:buClr>
                <a:srgbClr val="000000"/>
              </a:buClr>
              <a:buSzPts val="1400"/>
              <a:buChar char="●"/>
            </a:pPr>
            <a:r>
              <a:rPr lang="en" u="sng">
                <a:solidFill>
                  <a:srgbClr val="000000"/>
                </a:solidFill>
              </a:rPr>
              <a:t>Cross-Table Relationships:</a:t>
            </a:r>
            <a:endParaRPr u="sng">
              <a:solidFill>
                <a:srgbClr val="000000"/>
              </a:solidFill>
            </a:endParaRPr>
          </a:p>
          <a:p>
            <a:pPr marL="914400" lvl="1" indent="-317500" algn="l" rtl="0">
              <a:lnSpc>
                <a:spcPct val="115000"/>
              </a:lnSpc>
              <a:spcBef>
                <a:spcPts val="0"/>
              </a:spcBef>
              <a:spcAft>
                <a:spcPts val="0"/>
              </a:spcAft>
              <a:buClr>
                <a:srgbClr val="000000"/>
              </a:buClr>
              <a:buSzPts val="1400"/>
              <a:buChar char="○"/>
            </a:pPr>
            <a:r>
              <a:rPr lang="en">
                <a:solidFill>
                  <a:srgbClr val="000000"/>
                </a:solidFill>
              </a:rPr>
              <a:t>Example: Deployments link resources, teams, and affected areas to ensure cohesive operations</a:t>
            </a:r>
            <a:endParaRPr>
              <a:solidFill>
                <a:srgbClr val="000000"/>
              </a:solidFill>
            </a:endParaRPr>
          </a:p>
          <a:p>
            <a:pPr marL="457200" lvl="0" indent="-317500" algn="l" rtl="0">
              <a:lnSpc>
                <a:spcPct val="115000"/>
              </a:lnSpc>
              <a:spcBef>
                <a:spcPts val="0"/>
              </a:spcBef>
              <a:spcAft>
                <a:spcPts val="0"/>
              </a:spcAft>
              <a:buClr>
                <a:srgbClr val="000000"/>
              </a:buClr>
              <a:buSzPts val="1400"/>
              <a:buChar char="●"/>
            </a:pPr>
            <a:r>
              <a:rPr lang="en" u="sng">
                <a:solidFill>
                  <a:srgbClr val="000000"/>
                </a:solidFill>
              </a:rPr>
              <a:t>Scalable Design:</a:t>
            </a:r>
            <a:r>
              <a:rPr lang="en">
                <a:solidFill>
                  <a:srgbClr val="000000"/>
                </a:solidFill>
              </a:rPr>
              <a:t> Supports adding new disasters, regions, resources, or teams as needed</a:t>
            </a:r>
            <a:endParaRPr/>
          </a:p>
        </p:txBody>
      </p:sp>
      <p:sp>
        <p:nvSpPr>
          <p:cNvPr id="1017" name="Google Shape;1017;p49"/>
          <p:cNvSpPr txBox="1">
            <a:spLocks noGrp="1"/>
          </p:cNvSpPr>
          <p:nvPr>
            <p:ph type="title" idx="15"/>
          </p:nvPr>
        </p:nvSpPr>
        <p:spPr>
          <a:xfrm>
            <a:off x="720000" y="535000"/>
            <a:ext cx="7704000" cy="48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How This Database Works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sp>
        <p:nvSpPr>
          <p:cNvPr id="1022" name="Google Shape;1022;p50"/>
          <p:cNvSpPr txBox="1">
            <a:spLocks noGrp="1"/>
          </p:cNvSpPr>
          <p:nvPr>
            <p:ph type="subTitle" idx="5"/>
          </p:nvPr>
        </p:nvSpPr>
        <p:spPr>
          <a:xfrm>
            <a:off x="843900" y="1613250"/>
            <a:ext cx="7456200" cy="19170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1200"/>
              </a:spcBef>
              <a:spcAft>
                <a:spcPts val="0"/>
              </a:spcAft>
              <a:buClr>
                <a:srgbClr val="000000"/>
              </a:buClr>
              <a:buSzPts val="1400"/>
              <a:buFont typeface="Arial"/>
              <a:buChar char="●"/>
            </a:pPr>
            <a:r>
              <a:rPr lang="en" u="sng">
                <a:solidFill>
                  <a:srgbClr val="000000"/>
                </a:solidFill>
              </a:rPr>
              <a:t>Improved Response Time:</a:t>
            </a:r>
            <a:r>
              <a:rPr lang="en">
                <a:solidFill>
                  <a:srgbClr val="000000"/>
                </a:solidFill>
              </a:rPr>
              <a:t> Quick access to critical information enhances disaster response efficiency</a:t>
            </a:r>
            <a:endParaRPr>
              <a:solidFill>
                <a:srgbClr val="000000"/>
              </a:solidFill>
            </a:endParaRPr>
          </a:p>
          <a:p>
            <a:pPr marL="457200" lvl="0" indent="-317500" algn="l" rtl="0">
              <a:lnSpc>
                <a:spcPct val="115000"/>
              </a:lnSpc>
              <a:spcBef>
                <a:spcPts val="0"/>
              </a:spcBef>
              <a:spcAft>
                <a:spcPts val="0"/>
              </a:spcAft>
              <a:buClr>
                <a:srgbClr val="000000"/>
              </a:buClr>
              <a:buSzPts val="1400"/>
              <a:buFont typeface="Arial"/>
              <a:buChar char="●"/>
            </a:pPr>
            <a:r>
              <a:rPr lang="en" u="sng">
                <a:solidFill>
                  <a:srgbClr val="000000"/>
                </a:solidFill>
              </a:rPr>
              <a:t>Resource Optimization: </a:t>
            </a:r>
            <a:r>
              <a:rPr lang="en">
                <a:solidFill>
                  <a:srgbClr val="000000"/>
                </a:solidFill>
              </a:rPr>
              <a:t>Ensures the right resources reach the right locations based on specific needs</a:t>
            </a:r>
            <a:endParaRPr>
              <a:solidFill>
                <a:srgbClr val="000000"/>
              </a:solidFill>
            </a:endParaRPr>
          </a:p>
          <a:p>
            <a:pPr marL="457200" lvl="0" indent="-317500" algn="l" rtl="0">
              <a:lnSpc>
                <a:spcPct val="115000"/>
              </a:lnSpc>
              <a:spcBef>
                <a:spcPts val="0"/>
              </a:spcBef>
              <a:spcAft>
                <a:spcPts val="0"/>
              </a:spcAft>
              <a:buClr>
                <a:srgbClr val="000000"/>
              </a:buClr>
              <a:buSzPts val="1400"/>
              <a:buFont typeface="Arial"/>
              <a:buChar char="●"/>
            </a:pPr>
            <a:r>
              <a:rPr lang="en" u="sng">
                <a:solidFill>
                  <a:srgbClr val="000000"/>
                </a:solidFill>
              </a:rPr>
              <a:t>Accountability: </a:t>
            </a:r>
            <a:r>
              <a:rPr lang="en">
                <a:solidFill>
                  <a:srgbClr val="000000"/>
                </a:solidFill>
              </a:rPr>
              <a:t>Logs and deployment tracking provide transparency and accountability for disaster relief efforts</a:t>
            </a:r>
            <a:endParaRPr/>
          </a:p>
        </p:txBody>
      </p:sp>
      <p:sp>
        <p:nvSpPr>
          <p:cNvPr id="1023" name="Google Shape;1023;p50"/>
          <p:cNvSpPr txBox="1">
            <a:spLocks noGrp="1"/>
          </p:cNvSpPr>
          <p:nvPr>
            <p:ph type="title" idx="15"/>
          </p:nvPr>
        </p:nvSpPr>
        <p:spPr>
          <a:xfrm>
            <a:off x="720000" y="535000"/>
            <a:ext cx="7704000" cy="48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Benefits from Creation of Database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7"/>
        <p:cNvGrpSpPr/>
        <p:nvPr/>
      </p:nvGrpSpPr>
      <p:grpSpPr>
        <a:xfrm>
          <a:off x="0" y="0"/>
          <a:ext cx="0" cy="0"/>
          <a:chOff x="0" y="0"/>
          <a:chExt cx="0" cy="0"/>
        </a:xfrm>
      </p:grpSpPr>
      <p:pic>
        <p:nvPicPr>
          <p:cNvPr id="1028" name="Google Shape;1028;p51"/>
          <p:cNvPicPr preferRelativeResize="0"/>
          <p:nvPr/>
        </p:nvPicPr>
        <p:blipFill>
          <a:blip r:embed="rId3">
            <a:alphaModFix/>
          </a:blip>
          <a:stretch>
            <a:fillRect/>
          </a:stretch>
        </p:blipFill>
        <p:spPr>
          <a:xfrm>
            <a:off x="63100" y="116750"/>
            <a:ext cx="8989701" cy="49403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pic>
        <p:nvPicPr>
          <p:cNvPr id="1033" name="Google Shape;1033;p52"/>
          <p:cNvPicPr preferRelativeResize="0"/>
          <p:nvPr/>
        </p:nvPicPr>
        <p:blipFill rotWithShape="1">
          <a:blip r:embed="rId3">
            <a:alphaModFix/>
          </a:blip>
          <a:srcRect/>
          <a:stretch/>
        </p:blipFill>
        <p:spPr>
          <a:xfrm>
            <a:off x="178525" y="1780725"/>
            <a:ext cx="8786952" cy="1582050"/>
          </a:xfrm>
          <a:prstGeom prst="rect">
            <a:avLst/>
          </a:prstGeom>
          <a:noFill/>
          <a:ln>
            <a:noFill/>
          </a:ln>
        </p:spPr>
      </p:pic>
    </p:spTree>
  </p:cSld>
  <p:clrMapOvr>
    <a:masterClrMapping/>
  </p:clrMapOvr>
</p:sld>
</file>

<file path=ppt/theme/theme1.xml><?xml version="1.0" encoding="utf-8"?>
<a:theme xmlns:a="http://schemas.openxmlformats.org/drawingml/2006/main" name="Types of Natural Disasters Class by Slidesgo">
  <a:themeElements>
    <a:clrScheme name="Simple Light">
      <a:dk1>
        <a:srgbClr val="167480"/>
      </a:dk1>
      <a:lt1>
        <a:srgbClr val="DDFFEE"/>
      </a:lt1>
      <a:dk2>
        <a:srgbClr val="5C463F"/>
      </a:dk2>
      <a:lt2>
        <a:srgbClr val="F1EFD8"/>
      </a:lt2>
      <a:accent1>
        <a:srgbClr val="FFD238"/>
      </a:accent1>
      <a:accent2>
        <a:srgbClr val="FFAA21"/>
      </a:accent2>
      <a:accent3>
        <a:srgbClr val="EB5D37"/>
      </a:accent3>
      <a:accent4>
        <a:srgbClr val="9FBB2D"/>
      </a:accent4>
      <a:accent5>
        <a:srgbClr val="9CD3D0"/>
      </a:accent5>
      <a:accent6>
        <a:srgbClr val="9E99A3"/>
      </a:accent6>
      <a:hlink>
        <a:srgbClr val="5C463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450</Words>
  <Application>Microsoft Macintosh PowerPoint</Application>
  <PresentationFormat>On-screen Show (16:9)</PresentationFormat>
  <Paragraphs>46</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Londrina Solid</vt:lpstr>
      <vt:lpstr>Bebas Neue</vt:lpstr>
      <vt:lpstr>Roboto</vt:lpstr>
      <vt:lpstr>Arial</vt:lpstr>
      <vt:lpstr>Types of Natural Disasters Class by Slidesgo</vt:lpstr>
      <vt:lpstr>Natural Disaster Database</vt:lpstr>
      <vt:lpstr>Database Description</vt:lpstr>
      <vt:lpstr>Problem To Be Solved</vt:lpstr>
      <vt:lpstr>Earthquakes</vt:lpstr>
      <vt:lpstr>Affected Locations </vt:lpstr>
      <vt:lpstr>How This Database Works </vt:lpstr>
      <vt:lpstr>Benefits from Creation of Database </vt:lpstr>
      <vt:lpstr>PowerPoint Presentation</vt:lpstr>
      <vt:lpstr>PowerPoint Presentation</vt:lpstr>
      <vt:lpstr>Github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Kelsey Robertson</cp:lastModifiedBy>
  <cp:revision>3</cp:revision>
  <dcterms:modified xsi:type="dcterms:W3CDTF">2024-12-04T19:36:47Z</dcterms:modified>
</cp:coreProperties>
</file>