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1" r:id="rId4"/>
    <p:sldId id="259" r:id="rId5"/>
    <p:sldId id="297" r:id="rId6"/>
    <p:sldId id="272" r:id="rId7"/>
    <p:sldId id="279" r:id="rId8"/>
    <p:sldId id="299" r:id="rId9"/>
    <p:sldId id="300" r:id="rId10"/>
    <p:sldId id="302" r:id="rId11"/>
    <p:sldId id="301" r:id="rId12"/>
    <p:sldId id="275" r:id="rId13"/>
    <p:sldId id="303" r:id="rId14"/>
    <p:sldId id="30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>
      <p:ext uri="{19B8F6BF-5375-455C-9EA6-DF929625EA0E}">
        <p15:presenceInfo xmlns:p15="http://schemas.microsoft.com/office/powerpoint/2012/main" userId="631cee18d28af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3"/>
    <p:restoredTop sz="84948"/>
  </p:normalViewPr>
  <p:slideViewPr>
    <p:cSldViewPr snapToGrid="0" snapToObjects="1">
      <p:cViewPr>
        <p:scale>
          <a:sx n="87" d="100"/>
          <a:sy n="87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56:13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5124 10091 24575,'-32'36'0,"16"5"0,1 11 0,4-2 0,2-3 0,8 1 0,8 0 0,7 7 0,4-1 0,5-12 0,16-4 0,9-9 0,1-1 0,7-2 0,0-10 0,0-12 0,2-10 0,-2-11 0,-4-12 0,-1-11 0,-1-5 0,-4 1 0,-7 10 0,-1 1 0,-4-3 0,-6-7 0,-6-9 0,-4-8 0,-6-3 0,-6 2 0,-7 9 0,-12 3 0,-9 7 0,-8 1 0,-3 1 0,-7 0 0,-3 4 0,1 9 0,-21 4 0,-2 10 0,18 5 0,-1 3 0,7 2 0,-17 6 0,24 3 0,34-4 0</inkml:trace>
  <inkml:trace contextRef="#ctx0" brushRef="#br0" timeOffset="397">7610 9769 24575,'-9'33'0,"0"1"0,-8 20 0,8-23 0,-3 2 0,-12 18 0,-2 0 0,10-17 0,0 1 0,-9 18 0,3-3 0,15-3 0,-1-1 0,5-1 0,-8 5 0,4-10 0,-1-7 0,4-20 0,3-5 0</inkml:trace>
  <inkml:trace contextRef="#ctx0" brushRef="#br0" timeOffset="947">9405 10077 24575,'-17'34'0,"-1"1"0,14 8 0,4 3 0,-12 4 0,11 0 0,23-9 0,15-2 0,2-9 0,3-12 0,6-8-1079,5 3 1,6 0 0,-2-8 1078,10-15 0,-4-9 0,-1 3 0,-7-9 44,-23-9 0,-5-8 0,-7 2-44,-8 1 0,-10 0 0,-13-26 0,-15 4 0,-15 24 0,-7 6 0,0-1 0,-2 2 0,-8 1 0,2 4 364,15 12 1,4 1-365,-15-5 0,37 36 0,18-11 0,7 12 0</inkml:trace>
  <inkml:trace contextRef="#ctx0" brushRef="#br0" timeOffset="1297">12072 9967 23989,'-21'49'0,"-1"1"0,0 0 0,1-1 0,-1 1 0,-1 5 0,0-4 0,-1 3 0,-3 5 0,-3 5 0,0-1 0,4-9 0,-1 2 0,3-8 0,2-9 0,3-4 291,-1 5-291,60-88 0,-9 19 0,1-2 0,-1-7 0,-2 2 0,-2 12 0,-1 1 0</inkml:trace>
  <inkml:trace contextRef="#ctx0" brushRef="#br0" timeOffset="2069">11734 11064 17620,'-65'1'0,"1"0"0,-1 1 0,0-1 0,1 0 0,-1 0 0,1 0 0,-1 0 0,0 1 0,1-1 0,-1 0 0,0 0 0,1 0 0,-1 0 0,1 1 0,-1-1 0,0 0 0,1 0 0,-1 0 0,0 1 0,1-1 0,-1 0 0,1 0 0,-3 0 0,-1 1 0,1-1 0,-1 1 0,0 0 0,0 0 0,0-1 0,0 1 0,1 0 0,1 0 0,0-1 0,0 0 0,2 0 0,0 0 0,2-1 0,1 0 0,1-1 0,1 0 0,2 0 0,2-1-553,-17-2 0,4-1 0,2-1 0,2-1 0,2 0 0,1 0 1,1-1-1,0 1 0,0-1 0,-1 1 0,0 0 553,-5 1 0,0-1 0,1 0 0,0 0 0,0 0 0,0 1 0,1-1 0,-1 0 0,1 1 0,0-1-135,3 1 1,0 0 0,0-1-1,0 1 1,0 0 0,1 0-1,0 0 1,-1 0 0,1 0 0,-1 0 134,0 0 0,0 0 0,1 1 0,0-1 0,-1 0 0,1 0 0,-2 1 0,0-1 0,0 1 0,-2 0-49,5 1 1,-3 0 0,-1 0 0,0 0 0,-2 0 0,1 1-1,0-1 1,1 0 0,2 1 0,1-1 0,2 1 0,3-1 48,-13-1 0,4 0 0,3 1 0,1-1 0,0 0 0,-1 0 0,-3-1-55,-3 1 0,-5 0 0,-4 0 0,1 0 0,3 0 0,6-1 0,9-2 0,12 0 55,-4-6 0,12-5 1259,5-3 0,6-4-1259,0-31 3764,12 0-3764,32 13 0,17-6 0,3 4 0,0 7 0,5 3 0,8 0 0,-9 8 0,3 0 0,5-2 0,4 0 0,5 2 0,4 0 0,4 3 0,-17 9 0,3 1 0,5 1 0,2 1 0,3 0 0,3 1 0,1 1 0,1 0 0,1 0 0,1 1 0,-1 0 0,0-1 0,-1 1 0,-2 0 0,-2 0 0,-3 0-170,3-2 0,-2 1 1,-3 1-1,-1-1 1,-1 1-1,0 0 0,0 0 1,2 0-1,2 0 1,2 0-1,4-1 1,4 0-1,4 0 170,-25 4 0,2-1 0,3 0 0,1 0 0,2 0 0,1 0 0,2-1 0,1 0 0,2 0 0,1 0 0,1 0 0,1 0 0,1 0 0,0 0 0,2 0 0,0-1 0,0 1 0,1 0 0,0 0 0,0 0 0,0 1 0,0-1 0,0 0 0,0 1 0,-1 0 0,0 0 0,-1 1 0,-1-1 0,0 1 0,-1 1 0,-2-1 0,0 1 0,-2 0 0,-1 1-117,8 0 0,0-1 0,-2 2 1,0 0-1,0 0 0,-1 0 1,-1 1-1,0 0 0,0 0 1,0 1-1,-1 0 0,0 0 1,0 0-1,-1 0 0,1 0 1,0 0-1,-1 1 0,1-1 1,0 0-1,0 0 0,0 0 1,1 0-1,0-1 0,0 1 1,1-1-1,0-1 117,-2 1 0,0-1 0,1 0 0,0 0 0,1-1 0,-1 1 0,1-1 0,0 0 0,1 0 0,-1-1 0,0 1 0,1 0 0,-1 0 0,1 0 0,-1 0 0,0 0 0,0 1 0,0-1 0,-1 1 0,0 1 0,0-1 0,0 1 0,-1 1 0,-1 0 0,0 0 0,0 1 0,-1 1 0,0 0-89,4 0 1,1 1 0,1 0 0,-1 1 0,1 0-1,0 1 1,0-1 0,-1 1 0,0 1 0,0 0-1,-1 0 1,-1 0 0,0 1 0,-2 0 0,0 1 0,-2 0-1,-1 0 1,-2 0 0,-1 1 0,-2 0 0,-2 1-1,-1-1 1,-3 1 88,21 5 0,-4 1 0,-4 1 0,-3 1 0,-3 0 0,-1 1 0,-1 0 0,0 0 0,0 0 0,1 0 150,10 3 0,0-2 1,0 1-1,-1 0 1,-2 1-1,-1 1 1,-2 2-1,-3 1-150,-2 4 0,-1 1 0,-1 2 0,-2 1 0,-3 0 0,-4-2 0,-5-1 0,18 9 0,-9-2 0,-13 8 618,-16 21 1,-15 8 0,-17-11-619,-16-26 0,-12-8 0,-2 2 0,4-1 0,-1 1 0,-3 0 0,1-2 0,-14 5 0,-2-4 0,5 2 0,13-4 0,3 1 0,2-1 1664,-16 12 0,5-1-1664,13-8 0,3-2 1298,-11 4 0,19-20 0,8-8 1</inkml:trace>
  <inkml:trace contextRef="#ctx0" brushRef="#br0" timeOffset="2342">15285 10034 22091,'63'1'0,"0"0"0,-1 0 0,1-1 0,0 1 0,0 0 0,0-1 0,1 0 0,-3-1 0,-3 0 0,-1 0 0,-2 0 0,-3-1 0,-1-1 400,13 0 1,-2-1 0,-8-2-401,-5-2 0,-9 0 418,3-4-418,-43-11 0,-3 18 0,-8-8 0</inkml:trace>
  <inkml:trace contextRef="#ctx0" brushRef="#br0" timeOffset="2645">16099 9702 24575,'44'26'0,"0"1"0,0-1 0,0 0 0,10 14 0,-3 3 0,-6-2 0,-4-2 0,-13 3 0,-21 22 0,-21 0 0,-16-22 0,-11-3-768,3-6 0,-5 0 0,1-4 768,-8 1 0,3-5 0,2-2 0,18-12 147,61-36 1,-25 20-1,20-14 1,0 1-1</inkml:trace>
  <inkml:trace contextRef="#ctx0" brushRef="#br0" timeOffset="3205">17569 9641 24575,'-40'26'0,"0"0"0,7-5 0,7-2 0,12 2 0,40-4 0,13-2 0,22 5 0,-13-1 0,8 5 0,-5 0 0,-4-1 0,-5 7 0,-2 10 0,-2 9 0,-16 0 0,-26 10 0,-17 1 0,3-11 0,-5 0 0,-6-6-227,-6-9 1,-6-6 0,1-4 226,-9 0 0,3-7 0,-7-3 0,39-15 0,5-5 0,4-9 0,0 1 0,1-1 169,2 10 1,2 4 0,-1 1 0</inkml:trace>
  <inkml:trace contextRef="#ctx0" brushRef="#br0" timeOffset="7838">17752 9447 24575,'-11'61'0,"0"1"0,0 0 0,0 0 0,0 0 0,0 0 0,0-1 0,7-2 0,3-7 0,2 0 0,0 4 0,-4 2 0,-4 9 0,0 3 0,5-6 0,8-12 0,12-21 0,23-25 0,15-21 0,9-13 0,-3-6 0,-9 4 0,-1-9 0,-8-4 0,6-7-550,-11 15 0,5-3 1,2-2-1,2-3 1,-2-1-1,-5 0 0,-5 0 550,-3-8 0,-4-2 0,-4-1 0,-4 1 0,-2 2 0,-1-1 0,-4 1 0,-2 2 0,-1 0 0,3-10 0,-1 2 0,-9 9 1195,-26-12-1195,5 54 0,8 5 0,4 2 0</inkml:trace>
  <inkml:trace contextRef="#ctx0" brushRef="#br0" timeOffset="8090">18632 9207 24575,'-6'46'0,"-1"1"0,1-1 0,-1 7 0,0 0 0,1 13 0,2-5 0,1-10 0,33-63 0,-22 3 0,25-38 0</inkml:trace>
  <inkml:trace contextRef="#ctx0" brushRef="#br0" timeOffset="8598">18925 9219 24575,'-5'61'0,"0"0"0,0-1 0,0 1 0,1 0 0,-1 0 0,0 0 0,0 1 0,1 4 0,-1-2 0,1-5 0,0-10 0,-1-15 0,-2-6 0,4-22 0,10-27 0,12-31 0,7-17 0,3-2 0,-4 12 0,-1 12 0,-1 5 0,2-1 0,3-6-784,-1-1 0,4-8 0,2-4 1,1-1-1,0 2 0,-1 5 0,-2 8 784,13-10 0,-2 10 0,1 4 0,-2 3 0,1 4 0,-7 11 1216,-1 9-1216,-20 35 0,-13 22 0,-7 15 0,0-7 0,-1 7 0,-1 3 0,1-1-110,3-4 0,1-1 0,0 1 0,0 2 110,-3 10 0,-2 4 0,2-3 0,3-11 0,3-3 0,2-9 0,2 11 1038,-3-84 1,-1 15 0,0-14-1</inkml:trace>
  <inkml:trace contextRef="#ctx0" brushRef="#br0" timeOffset="11017">12524 13314 24575,'12'25'0,"8"11"0,6 13 0,2-3 0,-4-9 0,1-2 0,8 4-1298,1-5 1,7 4 0,6 3 0,2 0 0,0-1-1,-1-4 1,-5-4 1297,4 2 0,-4-5 0,2-3 0,8 0 0,-1-4 0,8 0 0,5-1 0,1-1 0,-2-2 0,-5-2 0,-9-5 819,2 0 1,-7-6 0,2-1-820,15-3 0,3-1 0,-17-1 0,-20 1 0,-29 0 0</inkml:trace>
  <inkml:trace contextRef="#ctx0" brushRef="#br0" timeOffset="11416">13917 13688 24575,'9'8'0,"4"9"0,4 7 0,6 12 0,2 4 0,-3-3 0,-5 20 0,-11-27 0,-35 19 0,-13 1 0,15-26 0,-3-1 0,-12 9 0,-6 5 0,8-8 0,-2-2 0,-4 2 0,51-32 0</inkml:trace>
  <inkml:trace contextRef="#ctx0" brushRef="#br0" timeOffset="14268">12470 14684 24575,'-29'30'0,"0"-1"0,9 17 0,5 10 0,4-5 0,1-4 0,5 1 0,3 8 0,5 6 0,10-10 0,22-12 0,7-10 0,-10-4 0,4-9 0,7-19 0,10-12 0,0-6 0,-6-3 0,-6-6 0,-5-6 0,1-1 0,2 4 0,2-2 0,-2-1 0,-9-2 0,-6-8 0,-9-3 0,-10 4 0,-13-1 0,-15 2 0,-19 1 0,-15 1 0,2 5 0,4 2 0,-3 7 0,7 9 0,-6 1 0,2 4 0,9 5 0,-17 8 0,-6 14 0,47 15 0,6 2 0,-3-8 0,-3 30 0</inkml:trace>
  <inkml:trace contextRef="#ctx0" brushRef="#br0" timeOffset="15540">10221 14688 24575,'-15'43'0,"9"-1"0,5 4 0,8 1 0,6 4 0,3-4 0,5 4 0,0-5 0,2-2 0,2-4 0,9 1 0,5-12 0,-1-29 0,4-14 0,5-17 0,3-14 0,-3 1-1040,-7 9 0,-3 1 1,0-5 1039,-2-7 0,1-7 0,-3 0 0,-10 5 0,-9-6 0,-9 3 82,-1-2 1,-13 3-83,-22 10 0,-16 6 0,7 11 0,-6 1 0,-7 2 0,-4-1-813,6 5 0,-6 0 1,-4-1-1,-1 2 1,-2 0-1,2 1 1,4 0 812,-1 1 0,2 1 0,0 0 0,1 1 0,-1 1 0,-1-1 0,-6 0 0,-4-1 0,0 1 0,2 1 0,6 2 0,9 2 0,-19 4 0,16 3 0,5 2 0,39-1 0,8-2 0</inkml:trace>
  <inkml:trace contextRef="#ctx0" brushRef="#br0" timeOffset="16506">7106 14366 24575,'-2'61'0,"-1"-9"0,0 3 0,2-8 0,1 2-704,1 15 0,4 0 704,4-17 0,7-4 0,18 1 0,7-8 0,-8-13 0,6-12 0,7-23 0,11-17 0,6-9 0,-2-4 0,-9 3-504,-9 2 0,-6 0 1,-1-3-1,4-7 504,-1 2 0,4-7 0,2-4 0,0-2 0,-3 2 0,-4 3 0,-7 6 0,2-9 0,-9 6 0,-4-2 0,1-10 0,-5-2 0,-19 16-254,-29 24 1,-14 12 253,1 1 0,-7 4 0,-5 4 0,5 2 0,-6 3 0,-2 2 0,0 2 0,3 0 0,-1 2 0,2 1 0,1 2 0,-1 0 0,-3 2 0,-3 0 0,5 2 0,11 2 0,4 9 0,13-1 601,10-5-601,30-6 458,40-52 0,-25 27 0,20-27 0</inkml:trace>
  <inkml:trace contextRef="#ctx0" brushRef="#br0" timeOffset="17506">4319 14548 24575,'-10'17'0,"9"32"0,4-7 0,12-6 0,5-1 0,18 4 0,-10-20 0,1-2 0,14-1 0,-9-11 0,0-7 0,17-25 0,-8 2 0,0-9-1256,-10-8 1,-3-10 0,-1-3 1255,-3 2 0,1-5 0,-2-2 0,-2 1 0,-2-2 0,-1-1 0,-2-1 0,-2 2 0,-2 4 0,-1 0 0,-3 1 0,-7 6-84,-9-21 0,-12 13 84,0 27 0,-7 8 0,-22 5 0,-10 9-646,13 6 1,-2 4 0,-3 2 645,-11 6 0,-3 3 0,1 3 0,0 0 0,1 2 0,2 4 0,5 7 0,3 4 0,5-3 0,5-5 0,8 2 0,5 18 0,11-6 0,15-23 0,1 22 0</inkml:trace>
  <inkml:trace contextRef="#ctx0" brushRef="#br0" timeOffset="18027">2027 14145 24575,'-13'51'0,"-8"-9"0,-9 10 0,-4 3 0,4-4 0,3-3 0,1-3 0,-5 7 0,3-3 0,-6 7 0,-1 3 0,-1 1 0,3-4 0,4-7 0,-3 6 0,4-7 0,1 0 0,0 3 0,0 0 0,6-11 0,3-5 0,22-39 0</inkml:trace>
  <inkml:trace contextRef="#ctx0" brushRef="#br0" timeOffset="39935">15200 14325 24575,'-34'54'0,"-1"-1"0,78-24 0,20-8 0,-16-2 0,4-7 0,5-12 0,7-7 0,-8 1 0,-8 0 0,-16 9 0,-29 18 0,-12 10 0,-7 18 0,-13-6 0,5-12 0,3-16 0,-14-10 0,14-5 0,-17 0 0,26 0 0,4 0 0,10 0 0</inkml:trace>
  <inkml:trace contextRef="#ctx0" brushRef="#br0" timeOffset="40190">15713 14098 24575,'40'-2'0,"4"-2"0,-9 3 0,-10-1 0,-16 2 0</inkml:trace>
  <inkml:trace contextRef="#ctx0" brushRef="#br0" timeOffset="40514">15722 14382 24575,'-4'13'0,"-1"1"0,1 1 0,-2 2 0,0 4 0,2-8 0,1-3 0,3-9 0</inkml:trace>
  <inkml:trace contextRef="#ctx0" brushRef="#br0" timeOffset="42321">19872 15561 24575,'2'52'0,"-2"-7"0,-1 12 0,0 4 0,1-5 0,0-5 0,1-3 0,0 6 0,-1 5 0,1 10 0,-1 2 0,1-6 0,0-13 0,-1-5 0,4-10 0,23 20 0,-21-62 0,16-38 0</inkml:trace>
  <inkml:trace contextRef="#ctx0" brushRef="#br0" timeOffset="42805">20945 15786 24575,'-14'60'0,"-1"-1"0,1 1 0,-2 4 0,5-3 0,11 7 0,8-8 0,12-11 0,13-31 0,6-7 0,23-7 0,-10-12 0,8-6 0,-5-3 0,-6-3 0,-3-5-734,3-3 0,1-6 0,-8-1 734,-14-6 0,-7-2 0,0-2 0,-9-3-43,-21-8 0,-11 3 43,-2 16 0,-8 3 0,-8 2 0,-7 2 0,0 4 0,-9 3 0,1 5 0,-5 1 0,4 4 136,3 0 1,31 13 0,17 0 0</inkml:trace>
  <inkml:trace contextRef="#ctx0" brushRef="#br0" timeOffset="43171">22267 15565 24575,'2'62'0,"1"0"0,-1-1 0,1-6 0,-1-2 0,0-7 0,-1 11 0,1-14 0,-5-14 0,0-4 0,-1-15 0,1-2 0,3-6 0</inkml:trace>
  <inkml:trace contextRef="#ctx0" brushRef="#br0" timeOffset="43536">23951 15132 24575,'-14'41'0,"0"0"0,2-6 0,2 4 0,3 10 0,1 10 0,1 2 0,0-8 0,1 9 0,1 0-567,0-8 1,-1 6 0,1-1 0,1-10 566,2-7 0,0-8 726,0 13-726,-1-31 93,2-29 0,-2 8 1,3-9-1</inkml:trace>
  <inkml:trace contextRef="#ctx0" brushRef="#br0" timeOffset="46454">16338 16729 24575,'0'11'0,"2"24"0,-2-13 0,2 15 0,-1-27 0,0-4 0,4-2 0,51 5 0,-16-3 0,3 0 0,-1 1 0,0 0 0,0-1 0,-10 4 0,-19 18 0,-18 20 0,-5-6 0,-4 3 0,-4 3 0,-4 2 0,-2-10 0,-3 0 0,1-3 0,0-1 0,-2-5 0,-9 0 0,0-8 0,-1-15 0,-2-6 0,5-2 0,9 0 0,-4-9 0,5-21 0,4-5 0,4-11 0,15 23 0,2 9 0</inkml:trace>
  <inkml:trace contextRef="#ctx0" brushRef="#br0" timeOffset="46868">16199 16751 24575,'19'0'0,"41"-4"0,-3 2 0,-13 1 0,7-2 0,-2 1 0,11-1 0,-1 0 0,-13 2 0,1 0 0,-4 0 0,-2-2 0,-7 1 0,1 1 0,-46 7 0,8-5 0,-9 6 0</inkml:trace>
  <inkml:trace contextRef="#ctx0" brushRef="#br0" timeOffset="49168">19889 17265 24575,'-26'53'0,"18"-5"0,5 0 0,11-3 0,37-19 0,23-3 0,-5-11 0,-16-14 0,2-7 0,2 5 0,8-1 0,-1-2 0,-10-4 0,-2-11 0,-12-6 0,-11-29 0,-29 23 0,-11-2 0,-17-3 0,-11-1 0,2 3 0,0-2 0,2 3 0,-11-9 0,9 6 0,28 16 0,12 20 0</inkml:trace>
  <inkml:trace contextRef="#ctx0" brushRef="#br0" timeOffset="49488">21339 17083 8191,'-17'64'0,"-1"-1"0,1 1 0,2-11 0,0-2 0,1-5 2531,0 2 1,2-5-2532,-1-8 0,2-4 2818,-1 8-2818,12-19 286,26-40 1,7-14-1,-7 7 1,3-1-1,1 1 1</inkml:trace>
  <inkml:trace contextRef="#ctx0" brushRef="#br0" timeOffset="49903">22601 17073 24575,'-26'47'0,"0"-1"0,4-5 0,3-2 0,5-5 0,4-2 0,3 11 0,20-24 0,38-12 0,12-28 0,-11 5 0,1-4-332,-4-10 1,-3-3 331,-5 6 0,-4-2 0,-5-7 0,-10-1 0,-20 0 0,-20-6 0,-13 28 0,-9 7 0,-18 4 0,1 2 0,18-4 0,3 2 0,-13 5 0,15 1 0,33-2 0</inkml:trace>
  <inkml:trace contextRef="#ctx0" brushRef="#br0" timeOffset="50204">23871 16866 24575,'-3'45'0,"0"1"0,0-1 0,-2 5 0,-1 0 0,1 1 0,-1 4 0,0-4 0,-3 3 0,-1-8 0,-2 11 0,3-12 0,10-31 0,0-12 0,3-2 0</inkml:trace>
  <inkml:trace contextRef="#ctx0" brushRef="#br0" timeOffset="51314">14794 14691 24575,'47'8'0,"1"1"0,7-3 0,-1-2 0,-6 0 0,-2-2 0,-5-1 0,-4-2 0,9-10 0,-33 8 0,12-8 0</inkml:trace>
  <inkml:trace contextRef="#ctx0" brushRef="#br0" timeOffset="52623">16398 14220 20999,'64'11'0,"-1"1"0,0 0 0,-6-3 0,1 1 0,2-2 0,1 0 0,-7-2 0,1 0 0,1-1 0,0 0 0,1 0-975,2 0 1,2 1 0,0-1 0,-1 1 0,-1-1 974,8 2 0,0-1 0,-2 0 0,-3 1 0,7 2 0,-3 2 0,-8 0 1166,-6 1 1,-9 3-1167,10 14 0,-39 11 0,-9 5 0,-1 10 0,-3 0 0,0 3 0,0-18 0,0-2 0,4 4 0,1-1 666,-1-5 0,3 0-666,2-2 0,2-3 771,7 7-771,4-5 4011,0-14-4011,19 3 0,9 3 0,5 3 0,4 2-876,-5-5 0,3 0 0,1 2 876,-1 0 0,1 2 0,-3-4 0,5 1 0,-5-4 0,-9 4 0,-11-15 0,-17-67 0,-17 7 0,-6-3 0,-2 7 0,0 1 0,4 2 0,0-1 0</inkml:trace>
  <inkml:trace contextRef="#ctx0" brushRef="#br0" timeOffset="52913">18936 15123 22836,'27'48'0,"-1"-1"0,1 0 0,-1 0 0,7 10 0,1-1 0,-6-10 425,-9-14 0,-3-6-425,6 6 292,-38-6-292,-29-11 0,9 0 0,-2 1 0,5-2 0,0 1 74,-2 6 0,0 5-74,-10 19 0,1 7 0,12-13 0,1 2 0,0-1 0,-8 10 0,3-3 0,10-8 0,0-1 0</inkml:trace>
  <inkml:trace contextRef="#ctx0" brushRef="#br0" timeOffset="53457">17594 17038 24575,'1'-10'0,"4"-3"0,10-3 0,33 3 0,15 4 0,-20 2 0,1 0 0,4 2-909,11-1 1,8 2-1,0 0 1,-5 0 908,-3 1 0,-4 0 0,-1 1 281,-1 1 0,0-1 0,-10 2-281,0 3 0,-42 34 0,-7 7 0,0-8 0,1 1 0,5 8 2791,7-12-2791,19-60 0,-3 1 0,19-21 0,-26 24 0,-1 14 0</inkml:trace>
  <inkml:trace contextRef="#ctx0" brushRef="#br0" timeOffset="53845">18620 16925 24575,'9'54'0,"1"1"0,-1 0 0,5 17 0,-10-13 0,-26-25 0,-13-5 0,5-10 0,-3 1 0,2 1 0,0 0 0,-3 2 0,2 0 0,-12 12 0,16-12 0,19-13 0,10-9 0,0 0 0,3-1 0</inkml:trace>
  <inkml:trace contextRef="#ctx0" brushRef="#br0" timeOffset="58707">19232 14092 24575,'-34'31'0,"-1"1"0,1-1 0,1 4 0,-4 7 0,-2 4 0,-2 3 0,1 1 0,2-2 0,4-3 0,-1 3 0,3-2 0,2-1 0,0 2 0,-3 3 0,0-2 0,-7 5 0,-1 2 0,1 0 0,7-3 0,9-7 0,13-8-2025,19 10 0,19-20 2025,13-35 0,15-23 0,4-9 0,-8 7 0,1 3 0,-1-3 0,-5-4 0,-1 0 0,1 0 0,0 1 0</inkml:trace>
  <inkml:trace contextRef="#ctx0" brushRef="#br0" timeOffset="59057">20349 13982 24575,'-18'41'0,"1"1"0,-1-1 0,-5 9 0,9-7 0,24-6 0,40-24 0,10-16 0,-17-6 0,-2-5 0,13-23 0,-33-7 0,-9-6 0,-10 12 0,-3 1 0,-2-6 0,-2 5 0,-6 4 0,8 27 0,4 8 0</inkml:trace>
  <inkml:trace contextRef="#ctx0" brushRef="#br0" timeOffset="59325">20949 14227 24575,'13'48'0,"0"0"0,0 0 0,1-7 0,7-2 0,24 6 0,13-1 0,-2-14 0,-11-21 0,1-15 0,6-19 0,3-16 0,-13-4 0,-24 3 0,-9-3 0,-6-3 0,-6-4 0,-7-5 0,-3 1 0,-2 7-289,-9-13 0,-8 10 289,-12 1 0,2 20 35,14 45 1,19-6 0,9 14 0</inkml:trace>
  <inkml:trace contextRef="#ctx0" brushRef="#br0" timeOffset="59651">21858 14296 24575,'5'55'0,"1"-1"0,-1 0 0,0 0 0,12 0 0,6-4 0,12-8 0,14-10 0,14-7 0,4-7 0,-3-10-1580,-12-11 0,-1-7 0,0-6 0,0-4 1580,-1-1 0,1-5 0,0-3 0,-4-2 0,-7-3 0,-5-4 0,-6-2 0,-5-4 0,-2-1-139,-3-8 0,-3-4 0,-5 0 0,-3 4 139,-6 1 0,-6 2 0,-2 1 355,-4-2 0,-3 1 1,-5 7-356,-7 6 0,-6 9 0,-3 13 0,1 8 0,2 6 743,-1 17 0,31-11 0,1 3 0</inkml:trace>
  <inkml:trace contextRef="#ctx0" brushRef="#br0" timeOffset="59989">23125 14017 24575,'30'43'0,"-1"1"0,1-1 0,-1 1 0,6 3 0,0-3 0,1-6 0,14-3 0,-1-13 0,-14-18 0,-3-10 0,-3-12 0,-5-10 0,-6-10 0,-4-9 0,-3-2-1201,0-8 1,-3-2 0,-2-2 1200,1 10 0,-1-2 0,-1 0 0,-6 1 0,-7-3 0,-5-2 0,-2 3 0,0 7 418,-1-9 0,-10 12-418,-14 20 0,-10 7 0,6 18 0,13 25 0,5 15 0,0-2 0,-19-2 0,5 0 0,13 17 0,14-10 0,15-37 0,-1-7 0</inkml:trace>
  <inkml:trace contextRef="#ctx0" brushRef="#br0" timeOffset="61261">19425 14939 24575,'-46'9'0,"-1"0"0,1-3 0,4-7 0,-12-27 0,27 8 0,3-9 0,5-12 0,3-12 0,2-6 0,3 3-1383,5 2 1,2 0-1,2 0 1,0-1 1382,-4-4 0,-1-2 0,2 2 0,7 4 0,5-7 0,7 5 0,13 13 336,12 23 0,11 11 1,6 6-1,0 2-336,-5 2 0,3 4 0,1 2 0,-1 1 0,-1-3 0,6-4 0,1-3 0,-4 4 0,-6 8 0,4 15 0,-6 8 0,-28-1 0,-56 5 0,-31 0 0,15-9 0,-8 3 0,-2-1 0,7-3 12,5-1 0,4-1 0,-1-2 0,-6-1 1,0-1-1,14-7 0,20-11 0</inkml:trace>
  <inkml:trace contextRef="#ctx0" brushRef="#br0" timeOffset="63193">19272 14267 24575,'-4'3'0,"-2"23"0,0 3 0,2 3 0,1-11 0,4-23 0,-1-4 0,-4 5 0,0-2 0,-2 5 0,3-2 0</inkml:trace>
  <inkml:trace contextRef="#ctx0" brushRef="#br0" timeOffset="63631">19698 13331 24575,'-11'59'0,"0"1"0,0-1 0,1 0 0,-1 0 0,-1 1 0,0 0 0,-1 2 0,0 2 0,-1 4 0,-1 5-820,4-19 1,-1 2 0,0 2 0,-1 2 0,0 2-1,0 2 1,0 1 0,-1 1 0,1 2 0,-1 0 0,1 1-1,0 1 737,3-12 0,-1 1 0,1 2 1,-1 1-1,1 2 0,0 0 0,-1 1 1,1 1-1,-1 0 0,1 0 0,0 0 1,-1 0-1,1 0 0,0-1 0,0-1 1,-1 0-1,1-2 0,0-1-61,-1 4 0,1-2 1,-1 0-1,0-2 0,0 0 1,0 0-1,1 0 1,-1-1-1,1 0 0,-1 1 1,1 0-1,0 1 0,-1 0 1,2 2-1,-1 1 144,1-4 0,0 2 0,0 2 0,0 1 0,0 0 0,0 2 0,0 0 0,1 0 0,-1 0 0,1-1 0,0-1 0,0 0 0,0-2 0,0-1 0,1-3 0,-1-2 0,1-2 0,0-3 0,-2 15 0,1-4 0,-1-3 0,1-2 0,0-3 0,1-1 0,0 0 0,0 1 0,0-1 0,-1 14 0,1 0 0,-1 0 0,1-1 0,1-3 0,0-5 0,1-4 306,0 0 0,4-43-228</inkml:trace>
  <inkml:trace contextRef="#ctx0" brushRef="#br0" timeOffset="64142">18919 14611 24575,'-33'-49'0,"-1"-1"0,1 1 0,-1 0 0,1 0 0,-1 0 0,0 0 0,1 0 0,-1 0 0,9 6 0,-3-2 0,0-2 0,-1-3 0,-2-1 0,0-3 0,-1-1 0,0-2 0,-1-1 0,-1-1 0,0-1 0,0-1 0,0-1 0,0 0 0,1-1 0,-1 0 0,1 0 0,0 0 0,1 0 0,0 1 0,2 0 0,0 1 0,1 1 0,2 2-447,-1-3 0,0 0 0,2 1 0,0 0 0,0 1 1,1 0-1,0-1 0,1 1 0,0 0 0,1-1 0,0 0 1,0 0-1,0-1 0,1 0 0,-1-1 0,1-1 1,-1-1-1,1-1 0,0 0 0,-1-2 0,1-2 0,-1 0 404,5 13 0,-1-2 1,0-1-1,-1-1 1,1-1-1,-1-1 1,-1-2-1,1 0 0,-1-1 1,1-1-1,-1 0 1,1-1-1,-1-1 1,1 1-1,0-1 1,0 0-1,0 0 0,0-1 1,1 1-1,1 1 1,-1-1-1,2 1 1,0 0-1,0 1 1,1 1-1,1 0 0,0 1 1,1 1-1,1 1 1,1 2-1,1 0 1,1 2-1,1 1 1,1 2-1,0 1-17,0-21 0,2 2 0,1 1 0,2 3 0,2 0 0,1 2 1,1 1-1,1 2 0,1 0 0,1 1 0,1 0 0,-1 1 1,1 1-1,1-1 0,-1 1 0,0 0 0,-1 0 0,1-6 1,0-3-1,-1 0 0,1-1 0,0 1 0,0 0 0,2 2 0,0 1 1,1 3-1,1 4 0,1 3 0,2 5 0,1 5 0,3 6 1,20-5-1,1 1 0,0-1 0,-1 0 0</inkml:trace>
  <inkml:trace contextRef="#ctx0" brushRef="#br0" timeOffset="64508">17313 6919 24575,'56'-31'0,"0"-1"0,0 0 0,-7 2 0,-1 1 0,5 1 0,3 6 0,6 2 0,0 2 0,-6 3 0,-10 0 0,-4 3 0,4 9 0,9 14 0,7 11 0,-4 7 0,-13 6-1036,-16 7 0,-13 8 0,-5 7 1036,-6-3 0,-3 8 0,-4 5 0,-3 2 0,-1-2 0,-2-6-788,-2-3 0,-2-3 0,-1-1 0,-2-1 1,0 3 787,-4 7 0,-3 3 0,0-1 0,3-1 0,4-5 0,4 12 0,5-5 0,3-10 0,0-16 0,5-5 0,12 0 0,0 1 0</inkml:trace>
  <inkml:trace contextRef="#ctx0" brushRef="#br0" timeOffset="65310">21478 13890 24575,'56'31'0,"1"1"0,-1-1 0,1 1 0,-1-1 0,1 1 0,-1-1 0,0 0 0,1 1 0,-1-1 0,6 1 0,-1 0 0,0-1 0,0 0 0,-1-3 0,-3-2 0,-1-3 0,-3-4-795,5-2 0,-3-4 1,-2-4-1,-2-2 1,-4-2 794,11-3 0,-4-4 0,-9-1 0,6-1-359,-72 24 1,-19 11 358,1 1 0,-5 4 0,-4 2 0,3-4 0,-2 2 0,-4 0 0,-8-2-566,10-9 1,-7 1 0,-3 0 0,-4-1 0,-1 0 0,1-3 0,3-2 0,4-2 565,-10 0 0,4-3 0,2-3 0,-3-3 0,-6-1 0,14-3 0,-4 1 0,-4-1 0,-1-2 0,-1 0 0,0-4 0,3-2 0,2-4 0,4-4-462,-2-7 1,2-6 0,2-4 0,2-3 0,2-1 0,2-1-1,1 1 462,-1-1 0,2 0 0,2-1 0,2-2 0,2-3 0,3-3-45,-3-8 1,1-5-1,2-3 1,5-2-1,8-1 1,10-1 44,10 6 0,6-3 0,6-2 0,5 1 0,6 0 0,6 4 0,4 3 0,6 5 0,9 3 0,5 2 0,6 2 0,2 1 0,1 2 0,0 1 0,-2-1-263,-3 1 0,-1-2 1,1 2-1,0 0 1,3 3-1,2 3 0,4 4 1,6 5 262,-16 10 0,4 3 0,2 2 0,3 2 0,2 2 0,2 2 0,1 2 0,1 1 0,1 2 0,0 1 0,0 0 0,-1 2 0,-2 0 0,0 0 0,-2 1 0,1 0 0,-1 3 0,0 0 0,-1 3 0,0 0 0,0 1 0,0 1 0,0 0 0,0 1 0,-1 1 0,1 0 0,0 0 0,1-1 0,0 1 0,-2-1 0,1 0 0,1 1 0,-1-1 0,1 1 0,0 1 0,0-1 0,0 1 0,0 1 0,-1-1 0,0 2 0,-1-1 0,-1 1 0,0 0 0,-1 1-28,3 2 1,1 1-1,1 1 1,-1 0 0,-1 1-1,0 0 1,-1 0 0,-2 1-1,-1-1 1,-2 1 0,-2-1-1,-3 0 1,-3-1 27,13 8 0,-2-1 0,-3-1 0,-4 1 0,-5 1 0,-4 2 0,-8 3-46,1 12 1,-6 4-1,-7 2 1,-10-2 0,-14-5 45,-17-2 0,-15-5 0,-12-2 0,-5 0 0,8-11 0,-6 0 0,-5 0 0,-4-1 0,-3 0 0,0-2 0,0-1 0,1-2 0,0-1 0,-1-3 0,-2 0 0,0-2 0,0-1 0,1 0 0,0-1 0,2 1 155,-4 1 0,1 1 0,1-1 0,0-1 0,2-1 0,1-1 0,3-2-155,-7-1 0,-1-2 0,4-1 0,8-2 0,13-2 0,-1 1 0,31-5 0,7-1 0</inkml:trace>
  <inkml:trace contextRef="#ctx0" brushRef="#br0" timeOffset="69068">21999 15232 24575,'-55'-1'0,"0"0"0,15-6 0,-11-3 0,-7-2 0,-6-3 0,-5-2 0,-4-1 0,-2-1 0,0 0 0,2 0 0,2 0 0,4 2 0,6 2-762,-5-1 1,5 1 0,3 1 0,1 0-1,-1 0 1,-2-3 0,-6-1 0,-6-4 761,23 7 0,-4-2 0,-4-1 0,-3-1 0,-3-2 0,-1 0 0,-3-2 0,-1 0 0,-1 0 0,0-1 0,0 0 0,0-1 0,1 1 0,1 0 0,3-1 0,1 2 0,3-1 0,3 2 0,4 0 0,4 1 0,4 1-529,-23-12 1,9 3-1,6 1 1,3 0 0,1-2-1,0-2 1,-2-3 528,-1-1 0,-5-2 0,-3-3 0,-1-1 0,4-1 0,6 0 0,10 1 0,11 1 0,16 4 0,21-11 0,21 3 0,14-1 0,5-7-176,-17 17 1,6-5 0,3-3-1,5-2 1,2-3 0,3-1-1,1 0 1,0-1 0,0 1-1,0 1 1,-3 2 0,-1 2-1,-5 4 176,8-7 0,-4 4 0,-1 3 0,-1 0 0,0 1 0,2-2 0,3-1 0,4-5-186,-10 10 0,2-3 0,3-2 1,1-3-1,2 0 0,2-1 1,0-1-1,0 0 0,1 2 1,-1 0-1,0 1 0,-1 3 0,-1 3 1,-2 2-1,-2 4 186,15-7 0,-2 4 0,-1 4 0,-2 3 0,1 1 0,-1 2 0,2-1 0,0 1-58,0-2 0,-2 1 0,0 0 0,0 2 0,3 0 1,2 3-1,5 2 0,5 3 58,-18 6 0,5 3 0,2 0 0,4 2 0,1 1 0,3 1 0,2 1 0,0 1 0,1 0 0,0 1 0,-1 1 0,0 0 0,-2 0 0,-1 1 0,-3 0 0,-3 0 0,-3-1-42,13 1 0,-5 1 1,-4 0-1,-1 0 1,-2 1-1,1 2 1,1 0-1,2 1 1,3 1-1,6 2 42,-17-2 0,3 0 0,4 1 0,1 0 0,3 1 0,1 0 0,1 1 0,1 0 0,0 1 0,0 1 0,0 0 0,-1 1 0,-1 1 0,-2 0 0,-1 2 0,-3 0 0,-3 1 0,-3 1 0,-3 1 0,14 9 0,-4 2 0,-3 2 0,-4 2 0,-2 1 0,-1 1 0,-2 1 0,0 0 0,0 0 0,1 0 0,-1-2 0,1 1 0,0-1 0,-1 2 0,0-1 0,-2 2 0,-2 0 0,-2 2 0,-4 0 0,-2 2 0,1 8 0,-3 2 0,-3 2 0,-2 1 0,-4 0 0,-2-1 0,-5-1 0,-2-3 0,-1 7 0,-4-4 0,-5 0 0,-6 3 0,-9 4 0,-5-12 0,-6 3 0,-5 4 0,-4 2 0,-4 1 0,-1 1 0,-2-1 0,0-1 0,1-2 0,2-3 0,3-5 0,-6 12 0,2-7 0,0-3 0,0 0 0,-4 3 0,-4 5 0,9-14 0,-3 3 0,-3 4 0,-1 1 0,-2 2 0,-1 0 0,-1 1 0,1-1 0,0-1 0,1-2 0,1-3 0,2-3 0,3-5 259,-12 13 1,4-7 0,2-4 0,-1-1 0,-3 1 0,-5 4-260,8-8 0,-4 2 0,-2 3 0,-3 0 0,-1 0 0,-1 1 0,1-1 0,0-1 0,2-2 0,2-3 0,4-3-104,-10 6 0,5-4 0,1-3 1,0-1-1,-1 0 0,-5 3 104,7-4 0,-3 3 0,-2 1 0,0 1 0,-2-1 0,-1-2 0,1-3 0,-1-4 0,1-5 0,-8-4 0,-1-5 0,0-5 0,-1-3 0,1-2 0,0-1 0,1 2 0,3-1 0,2 1 0,2-2 0,-2-1 0,-1-1 0,-4-3 0,-4-1 0,12-1 0,-5-2 0,-3-2 0,-2-2 0,-3 0 0,0-1 0,-1-1 0,1 0 0,1-1 0,2 1 0,2 1 0,4 0 0,4 1 0,-10-2 0,4 0 0,4 1 0,2 0 0,0-1 0,-1-1 0,-3-2 0,-6-2 0,-5-2 0,-2-2 0,-1 0 0,4-1 0,5 2 0,9 0 0,12 3 1376,-9-11 0,21 0-1376,27-23 0,22 29 0,11 2 0,24-3 0,3 2 0,-26 7 0,0 1 0,10 4 0,1 1 0</inkml:trace>
  <inkml:trace contextRef="#ctx0" brushRef="#br0" timeOffset="69686">21827 15395 8191,'-64'-10'0,"-1"1"0,1 0 0,0-1 0,-1 1 0,1-1 0,-1 1 0,1 0 0,0-1 0,-1 1 0,1-1 0,3-2 0,-1-1 0,-1-1 0,-1 0 0,0-1 0,0-1 0,0 0 0,1 0 0,0-1 0,0 0 0,2 0 0,1 0 0,2-1 0,-8-2 0,2 0 0,2 0 0,0 0 0,1-1 0,1-1 0,0 0 0,0-1 0,0-1 0,-1-1 0,3 1 0,-1-1 0,-2 0 0,1-1 0,0 0 0,0-2 0,2 0 0,2 0 0,1-2 0,4-1 0,3 0 279,-5-5 0,1-1 0,2 0 0,3-1 1,3-2-1,6-3 0,5-1 0,7-4-279,6-11 0,8-6 0,7-3 0,6-2 0,5 0 0,3 2 0,3 4-45,0 5 1,3 1 0,4 2 0,3 0 0,6 1 0,6 0 0,6 1 44,-6 15 0,5-1 0,4 1 0,4-2 0,3 1 0,4 0 0,1 0 0,2 1 0,1 1 0,1 1 0,0 1 0,-1 1 0,-2 2 0,-1 3 0,-2 1 0,5-2 0,-1 2 0,-2 3 0,0 1 0,0 2 0,1 1 0,1 2 0,3 0 0,2 2 0,3 0 0,5 1 0,-17 5 0,3 1 0,3 0 0,3 1 0,1 0 0,3 1 0,1 0 0,1 1 0,2 0 0,0 1 0,0 0 0,1 1 0,0 1 0,-1 0 0,-1 1 0,0 0 0,-2 1 0,-1 1 0,-3 0 0,-1 2 0,-3-1 0,-2 2 0,16 0 0,-3 2 0,-3 2 0,-2 1 0,-1 1 0,-2 1 0,-1 0 0,1 2 0,1 1 0,0 0 0,3 0 0,1 1 0,-6-2 0,2 1 0,2 0 0,1 0 0,1 1 0,0 1 0,1-1 0,0 2 0,-1 0 0,-1 1 0,-1 1 0,-3 1 0,-1 1 0,-3 0 0,-3 2 0,-3 1 0,12 9 0,-4 1 0,-3 2 0,-3 2 0,-3 1 0,-1 2 0,-2 0 0,-2 1 0,0 1 0,1 1 0,-3 1 0,-2 1 0,-1 1 0,-2 1 0,0 3 0,-2 2 0,0 4-153,-5-5 1,-1 4-1,0 2 1,-1 3 0,0 1-1,-2 0 1,0 1 0,-2 0-1,-2-2 1,-1-1 0,-2-2 152,1 4 0,0-2 0,-2-1 0,-1 0 0,-4-1 0,-2 1 0,-6 1 0,-4 1-13,-4 1 0,-4 3 0,-4 2 0,-3 1 0,-4-1 1,-3-3-1,-2-4 0,-4-5 0,-2-8 13,-17 6 0,-7-9 0,-5-8 0,-4-4 0,-4-1 0,12-7 0,-7-2 0,-2-2 0,-3-1 0,1-2 0,1-2 0,5-1 0,5-1 0,-11 0 0,6-3 0,3-2 0,0 0 0,3-2 0,0 1 0,1 0 0,-1-1 0</inkml:trace>
  <inkml:trace contextRef="#ctx0" brushRef="#br0" timeOffset="70999">19048 15028 24575,'-20'61'0,"0"1"0,5-6 0,0 5 0,2-3 0,5-14 0,0-2 0,1 7 0,0 8 0,0 10 0,0 3 0,1-2 0,1-8-1508,2-3 1,1-6 0,1 5 1507,-1 8 0,1 7 0,1-1 0,4-11 0,8 2 0,6-8 0,6 3 0,8 0 0,3-5 0,6 2 0,5 0 0,-3-10 0,3 0 0,3 1 0,2 2-789,-9-9 0,1 1 0,2 2 1,1-1-1,0 1 0,0-2 789,-1-2 0,-1 0 0,1 0 0,1-1 0,0 1 0,2 1 0,-1-2 0,0 2 0,1 0 0,1-1 0,1 1 0,2-1 0,2-2 0,-4-4 0,1-1 0,2 0 0,1 0 0,1-2 0,0 1 0,1-2 0,-2 0 0,0-1 0,1 0 0,-1 0 0,-1-1 0,1-1 0,0 0 0,1-2 0,2 0 0,2-1 0,0-3 0,2 0 0,3 0 0,1-1 0,1-1 0,0-1 0,-2-1 0,-1-2 0,-4-2 0,-4-2 0,7-1 0,-4-3 0,-3-2 0,-1-2 0,0-2 0,2-1 0,9-3 0,2-2 0,1-2 0,-2-2 0,-5-1 0,-7 0 86,6-6 1,-8-2 0,2-1-87,-5 3 0,2-1 0,1 1 0,-3 1 0,5 1 0,-2 3 0,1 0 0,-2 3 0,0 1 0,4 1 0,4 3 0,5 1 0,-1 1 0,-6 1 0,-10 1 0,-4 1 0,2 0 0,18 0 0,2-1 0,-6-8-303,-3-16 1,-9-8 302,-9 0 0,-6-7 0,-10 0 0,-3-6 0,-2-7 0,-4 3 0,-2-7 0,-1-4 0,0-1 0,1 3 0,1 1 0,-1 0 0,1 1 0,0-2 0,0-1-215,-2 3 1,1-1-1,-1-2 1,0 1-1,0 1 1,0 2 214,0-3 0,0 1 0,0 1 0,-2 3 0,-1 4 0,-2-5 0,-2 5 0,-4-1 899,-7-13 0,-4-3 0,-2 9-899,1 12 0,-7 5 471,-12-1 0,-11-1 1,-5 9-472,-9 12 0,-5 9 0,-4-1 0,7-2 0,-3-1 0,-1 0 0,-4 0-517,14 4 1,-3 1 0,-2 0 0,0-1 0,0 1 0,2-1 516,-5-1 0,2 0 0,-1 0 0,0-1 0,-4 0-214,8 1 1,-2-1 0,-1 0 0,-1-1 0,-1 0-1,1 0 1,1 0 213,0 1 0,2 0 0,0-1 0,-1 1 0,-1 0 0,-1 0 0,-3-1 0,8 4 0,-2-1 0,-2 1 0,-1-1 0,-1 0 0,0 1 0,-1 0 0,2 0 0,-1 1 0,2 0 0,-2 0 0,-1 1 0,0-1 0,0 2 0,1-1 0,0 1 0,1 1 0,2 0 0,1 0 0,-5 0 0,1 0 0,1 0 0,2 1 0,1 1 0,2 2 0,1 1 8,-6 0 0,0 1 0,4 2 1,5 2-1,10 5-8,5 9 0,6 4 73,-14 0 0,-5 3-73,-2 4 0,-6 2 0,-1-2 0,2-4 0,-1-2 0,0 1 0,11-2 0,1 1 0,-3 0 0,-3-2 0,-6-2 0,-5-2 0,-2 0 0,2-2 0,7 0 722,-2 1 1,6-1-1,-4 0-722,-3 0 0,-5 0 0,3 0 0,11 0 0,10-3 0,13 4 5681,13 13-5681,9 3 1317,10 2-1317,5-7 50,5-7-50,11 2 0,-16-11 0,7 4 0</inkml:trace>
  <inkml:trace contextRef="#ctx0" brushRef="#br0" timeOffset="72532">18330 16188 24575,'42'19'0,"1"3"0,3 1 0,-7-9 0,5 3-1081,4 1 0,9 5 1,6 1-1,3 1 1,-1-3 1080,-6-4 0,2-1 0,1-1 0,1 0 0,2-1 0,2 1-664,-7-3 0,1 1 0,2 0 0,1-1 0,1 0 0,1-1 0,0 0 0,0-1 664,-5-2 0,2 0 0,1 0 0,0-1 0,1 0 0,-2-1 0,1-1 0,-2 0 0,-1-1-239,-1-1 1,-1-2 0,-1 1-1,-1-2 1,0 0 0,1 0 0,0 1-1,2 0 239,-2 0 0,1 1 0,2-1 0,0 1 0,-1 0 0,1 0 0,-1-1 0,-1 1 0,-1-1-209,8 0 0,-2 1 0,-1-1 0,0 0 1,1 0-1,0-1 0,3 1 209,-6-2 0,2 1 0,2 0 0,0-1 0,1 0 0,-1 0 0,-1 0 0,-3-1 0,-2 0 0,10 0 0,-3 0 0,-2 0 0,-1-2 0,1 0 0,3-3 0,-9 0 0,2-1 0,0-1 0,2-1 0,-1 0 0,0-2 0,-2 0 0,0-2 0,2-1 0,1-2 0,-2-1 0,0 0 0,-2-1 0,0 0 0,-1 0 0,1-1 0,-1 0 0,-1 0 0,-1 0 0,1-1 0,0 0 0,6-2 0,2-2 0,0 0 0,-1 0 0,-2 2 0,-4 2 0,8-2 0,-3 3 0,-5 1 0,-3 1 252,-6 0 0,-5 1 0,0 1-252,28 1 0,-24-3 0,-62-11 0,-12 5 0,-11-2 0,-6-4 0,2 2 0,-5-3 0,-4-1 0,-3-2 0,-3 0 0,7 5 0,-4-1 0,-2-1 0,-3 0 0,-1-1 0,0 0 0,-1 0 0,1 1 0,3 1 0,2 0 0,0-1 0,0 1 0,-2-1 0,-1 1 0,-3-1 0,-3 1 0,-4-1 0,15 9 0,-2-1 0,-3 0 0,-3 0 0,-1 0 0,-2 0 0,-1 0 0,-1 0 0,0 0 0,0 0 0,-1 1 0,2 0 0,0 0 0,2 0 0,1 1 0,2 0 0,3 1 0,-7-3 0,2 1 0,3 0 0,1 1 0,1 1 0,1-1 0,-1 1 0,0 0 0,-2 0 0,-1 0 0,-3-1 0,-3 1-68,11 3 1,-2 0 0,-2 0 0,-2-1 0,-1 1 0,-1-1 0,-1 1 0,-1-1 0,0 1-1,0-1 1,-1 1 0,2 1 0,0-1 0,1 1 0,1 1 0,1 0 0,2 1 0,3 0-1,1 1 68,-13-3 0,1 1 0,3 1 0,2 1 0,1 1 0,1 0 0,0 0 0,1 1 0,0 0 0,-1 0 0,0 0-178,-4 0 0,0-1 0,-1 1 0,1 0 0,0 0 0,1 1 0,0 1 0,2 1 0,0 1 0,2 2 178,-11 1 0,1 1 0,1 1 0,2 3 0,2 1 0,1 2 0,3 2 111,-8 4 1,4 3-1,1 2 1,3 3-1,0 3-111,3 1 0,1 3 0,2 2 0,0 3 0,1 2 131,4-1 1,0 3-1,0 2 1,1 0 0,2 0-1,3-2-131,-7 6 0,3-2 0,1 0 0,2 1 545,1 0 1,0 0 0,3-1 0,5-4-546,-2 3 0,9-3 3777,11 25-3777,20-9 3606,26 5-3606,21-12 0,-3-10 0,12 5 0,-3-2 0,-18-9 0,-2-2 0,4 3 0,9 7 0,6 4 0,-2 1 0,-7-6 2090,0 4 1,-6-2-2091,-1 0 0,-7-4 0,-10-8 0,-17-15 0</inkml:trace>
  <inkml:trace contextRef="#ctx0" brushRef="#br0" timeOffset="86604">18993 3761 24575,'-32'42'0,"-1"0"0,1 1 0,0-1 0,-8 11 0,6-3 0,5 5 0,16-7 0,36-20 0,20-8 0,10-5 0,0-9 0,2-3 0,2 2 0,-1-4 0,-9-9 0,-9-8 0,-11-30 0,-8-18 0,-28 18 0,-10-7 0,-3 4 0,-7-7 0,-6 3 0,4 8 0,-3-1 0,-2 9 0,-8 9 0,1 9 0,-16 8 0,25 13 0,1 5 0,-25 18 0,19-7 0,13 4 0,26-21 0,1-1 0</inkml:trace>
  <inkml:trace contextRef="#ctx0" brushRef="#br0" timeOffset="86955">20599 3224 21900,'-28'55'0,"0"-1"0,1 0 0,-1 0 0,0 0 0,0 0 0,0 1 0,0-1 0,0 0 0,-3 7 0,0 1 0,-1 1 0,0 0 0,1-2 0,1-3 0,1-3 0,3-5 0,-7 8 0,3-6 0,1-3 0,2-1 430,-7 13 0,2-3 1,8-12-431,5-6 0,20-38 0,1-5 0</inkml:trace>
  <inkml:trace contextRef="#ctx0" brushRef="#br0" timeOffset="87496">21141 3765 24575,'-37'46'0,"6"4"0,2-2 0,0 5 0,9 1 0,3-3 0,5-13 0,3-2 0,3 29 0,23-50 0,15-6 0,32-5 0,-23-6 0,5-3 0,-1-2 0,6-4 0,2-2 0,-5 1 0,-1-2 0,-4-1 0,3-3 0,4-6 0,4-4 0,-2-2 0,-10 1 0,-4-5 0,-10-4 0,-5-20 0,-15-2 0,-20 18 0,-10 3 0,-9-7 0,-5 3 0,-1 9 0,1 5 0,-13-5 0,22 18 0,26 16 0</inkml:trace>
  <inkml:trace contextRef="#ctx0" brushRef="#br0" timeOffset="87859">22638 3256 23425,'-23'51'0,"1"0"0,-1 0 0,0 0 0,0 0 0,-1 4 0,0-1 0,1 0 0,-1 1 0,-3 5 0,-1 2 0,2-1 0,3-7-653,4-8 0,4-5 1,-2 1 652,-5 11 0,-2 2 0,5-8 979,-2 16-979,7-26 127,5-3 1,9-31 0,0 4 0</inkml:trace>
  <inkml:trace contextRef="#ctx0" brushRef="#br0" timeOffset="88624">23669 3721 24575,'61'-10'0,"-8"4"0,6-1 0,6 0 0,1 1 0,-4-1 0,-1 0 0,-7 2 0,-8 0 0,-13-1 0,-15 4 0,-11 1 0</inkml:trace>
  <inkml:trace contextRef="#ctx0" brushRef="#br0" timeOffset="88898">23843 3941 24575,'41'-2'0,"-1"0"0,6-1 0,-1-1 0,-6-1 0,-2 0 0,-2 0 0,-1 0 0,0-4 0,-3-2 0,11-10 0,-9 3 0,-15 4 0</inkml:trace>
  <inkml:trace contextRef="#ctx0" brushRef="#br0" timeOffset="89324">24999 3478 24575,'-19'48'0,"0"0"0,6-4 0,1 0 0,-2 4 0,2-2 0,8-11 0,6-4 0,28 19 0,19-21 0,-7-16 0,8-2 0,-2-2 0,3 0 0,1-1 0,-4 1 0,4 2 0,-10 0 0,8 11 0,-22 20 0,-34-8 0,-11 3 0,-31 6 0,9-24 0,2-5 0,-1-6 0,0-19 0,-5-16 0,19-32 0,15 23 0,-1-4 0</inkml:trace>
  <inkml:trace contextRef="#ctx0" brushRef="#br0" timeOffset="89624">25177 3614 24575,'61'-19'0,"-1"0"0,-3 0 0,0 2 0,-2 2 0,-1 1 0,-7 1 0,-2 2 0,-10 3 0,-2 0 0,18-4 0,2-4 0,-26 2 0,6 0 0,-21 4 0,-4 6 0</inkml:trace>
  <inkml:trace contextRef="#ctx0" brushRef="#br0" timeOffset="92274">19240 6040 24575,'-24'61'0,"1"1"0,1-2 0,-1 5 0,2-7 0,6-10 0,1-2 0,0 3 0,0 4 0,4-11 0,8-8 0,41-21 0,5-9 0,-21-6 0,19-4 0,-1 0 0</inkml:trace>
  <inkml:trace contextRef="#ctx0" brushRef="#br0" timeOffset="92683">20461 6178 24575,'-17'57'0,"0"-1"0,-1 1 0,2-4 0,0-2 0,8-17 0,10-25 0,6-3 0,40-19 0,-10-3 0,4-5 0,0-2 0,3-4 0,-1 1 0,7-8 0,-3-2 0,-2-8 0,-9 1 0,-19 1 0,-47 2 0,-12 4 0,11 8 0,-11 1 0,4 7 0,30 18 0</inkml:trace>
  <inkml:trace contextRef="#ctx0" brushRef="#br0" timeOffset="92983">21387 5941 24144,'-16'52'0,"0"0"0,0-1 0,0 1 0,1 3 0,0 4 0,1 1 0,1-4 0,3-8 0,0 11 0,3-4 0,-3 6 0,0 4 0,4-17 0,5-21 53,30-15 1,-21-13 0,24-11-1</inkml:trace>
  <inkml:trace contextRef="#ctx0" brushRef="#br0" timeOffset="93255">22415 6082 24575,'-30'57'0,"-1"0"0,1 0 0,-1 0 0,1 0 0,-1 0 0,-2 3 0,0 2 0,0-3 0,5-6 0,7-12 0,-5 14 0,64-76 0,-27 17 0,14-19 0,0 0 0</inkml:trace>
  <inkml:trace contextRef="#ctx0" brushRef="#br0" timeOffset="93532">23168 6300 17908,'66'-2'0,"-1"0"0,0-1 0,0 1 0,-9 0 0,1 1 0,-1-1 0,-2 0 0,-5 0 0,4 0 0,-4 0 0,-2 0 1503,25-1 0,-16 1-1503,-41 1 0,-10 1 0,9 0 0</inkml:trace>
  <inkml:trace contextRef="#ctx0" brushRef="#br0" timeOffset="93931">23471 6717 24575,'47'-39'0,"10"8"0,-28 28 0,25 1 0,-8 2 0,1-2 0,-12-1 0,0-3 0,20-1 0,-6-2 0,-15-2 0,-7-1 0</inkml:trace>
  <inkml:trace contextRef="#ctx0" brushRef="#br0" timeOffset="94223">24544 6511 24575,'41'-11'0,"-1"0"0,-3 1 0,2 0 0,4-1 0,4 0 0,1-1 0,5-4 0,0-1 0,-2 2 0,5 1 0,-3 1 0,-3-4 0,0 0 0</inkml:trace>
  <inkml:trace contextRef="#ctx0" brushRef="#br0" timeOffset="94668">26007 5995 24575,'-30'48'0,"1"1"0,0 0 0,0 0 0,-9 11 0,2-1 0,17-18 0,22-23 0,10-5 0,47-11 0,-26-1 0,2 0 0,13 2 0,0 1 0,-13-1 0,-3 3 0,22 17 0,-15 28 0,-31-12 0,-6 4 0,-5 1 0,-6-1 0,-8 1 0,-7-5 0,-8-6 0,-4-6 0,2-7 0,-2-2 0,1-1 0,-2-3 0,-6-5 0,3-7 0,-1-22 0,17-24 0,8-7 0,11 8 0,4 0 0,0 1 0</inkml:trace>
  <inkml:trace contextRef="#ctx0" brushRef="#br0" timeOffset="94966">25951 6028 24575,'30'-16'0,"21"-1"0,-19 7 0,2 1 0,3 2 0,1 0 0,5-4 0,2-2 0,-2 1 0,3-2 0,-1 0 0,16-9 0,2-2-1024,-8 3 0,3-2 0,-5 1 1024,6-3 0,-6 0 0,-5 2 0,-6 3 0,2 1 0,-21 9 0</inkml:trace>
  <inkml:trace contextRef="#ctx0" brushRef="#br0" timeOffset="96784">18298 7700 24575,'53'-7'0,"0"-1"0,-1 2 0,9-2 0,5 1 0,1-1 0,-5 1 0,-3 1 0,-4 0 0,3 1 0,10-2-894,-18 2 0,6 0 1,5-1-1,3 0 0,3 0 1,1 0-1,0-1 0,-1 1 1,-3 0-1,-3 1 0,-6 0 645,12-1 1,-7 0 0,-2 1 0,-1 0-1,3 0 1,5-1 32,-7 1 1,3 0-1,3 0 1,2-1-1,2 1 1,-1 0 0,0-1-1,-2 1 1,-3 0-1,-4 1 216,12-2 0,-7 1 0,-2-1 0,0 1 0,7 0 0,8 0-55,-24 1 0,5 1 0,3 0 0,4-1 0,2 1 0,2 0 0,2-1 0,1 1 0,0-1 1,1 1-1,-1 0 0,-1-1 0,-1 1 0,-3 0 0,-2 0 0,-3-1 55,8 1 0,-3-1 0,-2 0 0,-2 1 0,-1-1 0,0 0 0,0 1 0,1-1 0,2 0 0,3 1 0,2-1-120,-10 1 1,1 1 0,2-1-1,2 0 1,1 0 0,1 0-1,1 1 1,0-1 0,0 0-1,1 0 1,-1 0 0,0 1-1,-1-1 1,-1 0 0,-2 1 0,0-1-1,-3 1 120,7-1 0,0 0 0,-1 0 0,0 1 0,-1-1 0,-1 0 0,-1 1 0,0-1 0,-2 0 0,-2 1 0,0-1 0,-2 0 0,-2 1 57,10-2 1,-5 1 0,-3-1 0,-1 1-1,0-1 1,2 1 0,3-1 0,5 0-58,-10 1 0,5 0 0,3 0 0,2-1 0,3 1 0,0-1 0,1 1 0,0-1 0,-1 0 0,-2 1 0,-3-1 0,-3 1 0,-4-1 0,-4 1 35,16-1 1,-8-1 0,-4 1 0,-2 0 0,3-1 0,4 1-36,-6-1 0,4 1 0,3 0 0,1-1 0,0 0 0,-2 1 0,-2 0 0,-5 0 0,-6 1 0,10 0 0,-7 1 0,-4 0 0,1-1 709,11-4 0,0 0 0,1 1-709,-5 4 0,1 2 0,1 0 0,0 0 0,-3-2 0,-1 1 0,2-1 0,6 1 36,-7 1 1,4 0 0,4 0 0,2 0 0,0 0 0,-3 1 0,-2-1-37,7 2 0,-2-1 0,-2 1 0,0 0 0,3-1 0,-6 0 0,1-1 0,2 0 0,-1 0 0,-3 0 0,-3 0 304,9 1 0,-3-1 1,-4 0-1,-2 0-304,0-1 0,-3 0 0,0-1 989,5-1 1,0-1 0,-5 0-990,-3 1 0,-4 0 78,-5-1 0,-10 0 0,-19 2 0,-9 1 0</inkml:trace>
  <inkml:trace contextRef="#ctx0" brushRef="#br0" timeOffset="106748">22426 8251 24575,'-6'39'0,"0"-1"0,2 11 0,23 8 0,33-32 0,7-8 0,-8-13 0,11-4 0,-8-1 0,-12-2 0,-3-2 0,30 4 0,-16-15 0,-53-26 0,-22-16 0,-1 7 0,8 20 0,-3 0 0,-7-22 0,-6-7 0,-2 18 0,-1 31 0,0 10 0,-28 8 0,10 6 0,23-2 0</inkml:trace>
  <inkml:trace contextRef="#ctx0" brushRef="#br0" timeOffset="107318">21124 8190 24575,'12'36'0,"0"-1"0,2-1 0,-1-5 0,-1-11 0,4 1 0,-2-7 0,48 1 0,-10-19 0,5-9 0,4-5 0,0-6 0,-6-1 0,-7-5 0,-18 1 0,-12-1 0,-20-16 0,-24 2 0,-15 10 0,-8 0 0,2 3 0,-1 3 0,-9-2 0,-2 5 0,4 10 0,4 10 0,-11 15 0,22 3 0,3 6 0,-7 22 0,11-2 0,17-16 0,9-9 0</inkml:trace>
  <inkml:trace contextRef="#ctx0" brushRef="#br0" timeOffset="107831">19973 8036 24575,'-13'46'0,"0"0"0,2 2 0,12-8 0,52-22 0,-17-8 0,5-3 0,11-6 0,3-6 0,-8-6 0,1-4 0,-5 1 0,-8 2 0,-3-2 0,12-9 0,-14-3 0,-35-4 0,-27-3 0,-14 1 0,-1 3 0,-5 2-827,-2 2 1,-5-2 0,-1 4 826,4 5 0,-1 3 0,2 1 0,4 2 0,2 2 0,1 0-44,-15-1 0,6 2 44,-8-2 0,30 9 0,24 0 0,7 2 0</inkml:trace>
  <inkml:trace contextRef="#ctx0" brushRef="#br0" timeOffset="108295">18738 7943 24575,'-4'62'0,"1"0"0,-1 0 0,0 0 0,-2 4 0,0-3 0,6-12 0,14-1 0,19-56 0,6-14 0,-8 1 0,1-3-669,7-6 0,5-3 1,-5-1 668,-1-3 0,-7-2 322,0-1 1,-16 0-323,-34 6 0,-16 4 0,-5 8 0,-8 4 0,-2 1 0,-3-2 0,-3 1 0,-1 2 110,-2 1 1,0 2 0,3 1-111,-10-2 0,8 1 0,1 0 0,10 2 0,42 8 0</inkml:trace>
  <inkml:trace contextRef="#ctx0" brushRef="#br0" timeOffset="108662">17700 7740 24575,'-6'55'0,"-1"0"0,1 0 0,0-1 0,0 1 0,-3 4 0,-1 3 0,-1-1 0,0-3 0,1-7 0,-1-1 0,1-5 0,-2-2 0,-7 22 0,1-7 0,1-2 0,14-50 0</inkml:trace>
  <inkml:trace contextRef="#ctx0" brushRef="#br0" timeOffset="145272">14674 2162 24575,'-23'26'0,"-1"0"0,-10 12 0,-6 4 0,2-1 0,-1 3 0,-1-1 0,1-1 0,-3 3 0,7-9 0,2-1 0,14-16 0,9-8 0</inkml:trace>
  <inkml:trace contextRef="#ctx0" brushRef="#br0" timeOffset="145821">14882 2508 24575,'-8'39'0,"-1"0"0,3 3 0,10 5 0,22-42 0,35-28 0,-8 0 0,-22 5 0,-2-2 0,5-18 0,-23 21 0,-4-9 0,-13 19 0,-2-4 0,-1 7 0,5 1 0,2 2 0</inkml:trace>
  <inkml:trace contextRef="#ctx0" brushRef="#br0" timeOffset="146210">15169 2661 24575,'5'62'0,"1"-17"0,10-10 0,-4-24 0,10-7 0,3-24 0,11-19 0,-14 6 0,-1-3 0,-2-1 0,-2-1 0,-6 0 0,-3 2 0,1-4 0,-12 15 0,-38 47 0,20-7 0,-29 15 0,39-21 0,4-4 0</inkml:trace>
  <inkml:trace contextRef="#ctx0" brushRef="#br0" timeOffset="146726">15596 2616 24575,'-15'48'0,"1"0"0,-1 0 0,-5 7 0,7-9 0,18-15 0,12-31 0,38-9 0,-8-7 0,4-5-730,8-1 1,1-2 729,-1-3 0,-4-1 0,-12 7 0,-5 1 355,-3 0-355,-17 7 0,-21 9 0,-25-7 0,5 4 0,-12-10 276,18 6 0,9 2 0,2 3 0</inkml:trace>
  <inkml:trace contextRef="#ctx0" brushRef="#br0" timeOffset="148959">16140 2591 24575,'-4'34'0,"5"-1"0,2 3 0,8 22 0,0-16 0,3-1 0,6-9 0,2-4 0,13 6 0,6-7 0,4-23 0,-17-3 0,18-6 0,-14-6 0,-10-17 0,-1-8 0,-6 7 0,-1-2 0,3-23 0,-6 0 0,-16-2 0,-14 10 0,-12 37 0,-6 11 0,8 5 0,7 3 0,10 1 0,7-6 0,3-1 0</inkml:trace>
  <inkml:trace contextRef="#ctx0" brushRef="#br0" timeOffset="159762">15233 1621 24575,'-28'48'0,"1"-1"0,6-11 0,-6 8 0,-4 6 0,-3 7 0,-3 3 0,-2 4 0,-1 1 0,0 0 0,1 0 0,1-3 0,3-4 0,3-5-1229,-2 5 0,2-4 0,2-2 0,1-2 1,0 1-1,-2 2 0,-1 2 0,-2 4 1122,5-9 1,-3 2-1,-1 4 1,-1 2 0,-2 2-1,0 0 1,-1 1-1,1 0 1,1-2 0,1-1-1,1-3 1,3-3-1,2-4 1,2-4 106,-11 23 0,3-5 0,3-6 0,4-6 0,4-5 1409,-2 9 0,4-10-1409,-13 9 1719,34-63-1719,-1-28 0,1-12 0,1 0 0,1 0 0,-2-2 0,1 2 0,0 16 0,1 0 0</inkml:trace>
  <inkml:trace contextRef="#ctx0" brushRef="#br0" timeOffset="160155">13566 1703 24575,'5'43'0,"22"11"0,9 5 0,-14-22 0,1 1 0,3 1-976,11 13 1,4 1-1,-1-5 976,4-4 0,-1-2 0,-12-7 0,-1 2 0,0 2 0,5 11 0,-1 3 0,-1 1 308,2-1 1,-1 2 0,-1 3-309,-9-9 0,-1 4 0,0 1 0,-1-3 0,-3-8 0,10 12 0,-5-6 0,-6 10 0,-1 0 0</inkml:trace>
  <inkml:trace contextRef="#ctx0" brushRef="#br0" timeOffset="160407">13090 2734 24575,'32'-24'0,"1"-1"0,17-11 0,7-3 0,-9 7 0,4-2 0,9-2-1405,-15 10 1,7-2 0,4 0-1,2-2 1,1 1 0,-2 0-1,-3 1 1156,0 0 1,-2 1 0,0 1 0,-1-1-1,2 0 1,2 0 248,1 0 0,4-2 0,2 0 0,-1 0 0,-1 2 0,-4 1 0,-6 2 348,4 0 1,-5 2-1,-3 1 1,-3 0-349,6-3 0,-4 1 0,-7 3 0,7-3 0,-11 3 0</inkml:trace>
  <inkml:trace contextRef="#ctx0" brushRef="#br0" timeOffset="164183">13511 2940 24575,'22'-17'0,"16"-9"0,13-7 0,-1 0 0,-8 5 0,-1 2 0,5-5-485,0 1 1,5-4-1,2-2 1,2-2 0,1 0 484,-9 4 0,3-2 0,1-2 0,1 1 0,-2-1 0,-2 3 0,-4 1 193,8-5 0,-5 3 1,-2-1-1,4-3-193,-5 3 0,5-5 0,0-1 0,-2 1 0,-8 6 0,-11 7 0,3-11 0,-7-5 0</inkml:trace>
  <inkml:trace contextRef="#ctx0" brushRef="#br0" timeOffset="164628">13131 1512 24575,'48'45'0,"1"0"0,-1 0 0,1 0 0,-1-1 0,-4-5 0,2 1 0,0-1 0,-1-1 0,-1-3 0,-4-5 0,10 5 0,-4-7 0,2 1-834,6 5 1,0 0 0,-4-2 833,-2-3 0,-6-1 0,-12-5 0,-4 3 398,-3 9 1,-5 1-399,0 9 206,-7-8 0,-3-3-206,-3-11 0,-2-2 0,-3-20 0,1-1 0</inkml:trace>
  <inkml:trace contextRef="#ctx0" brushRef="#br0" timeOffset="165093">12864 2929 24575,'53'-7'0,"0"-1"0,2-6 0,7-3 0,4-5 0,-1-3 0,-9-2 0,1-3 0,-1-3 0,1-1 0,1 0-1489,-6 4 1,2-1 0,-1-1 0,1-1 0,-2 0 0,-1-2 1488,-1 0 0,-1-2 0,0 0 0,-2-1 0,-4-1 0,-4 1 0,2-8 0,-5 0 0,-4 0 0,-1 2-1125,2-2 0,-3 1 0,-3 2 1125,5-14 0,-5 5 0,-8 18 0,-5 5 0,-5 4 0,-7 16 0</inkml:trace>
  <inkml:trace contextRef="#ctx0" brushRef="#br0" timeOffset="165542">13787 1483 24575,'30'43'0,"-1"0"0,0 0 0,0 0 0,1 2 0,2 1 0,-2-2 0,-3-5 0,6 1 0,-2 0 0,-4 3 0,1 4 0,-6-2 0,-6 4 0,-4 0-472,-1-6 0,0 3 0,-2-3 472,-4 4 0,-2-3 0,0-3 0,-1-4 461,3 6-461,-2-17 0,-1-14 0,-1-11 0</inkml:trace>
  <inkml:trace contextRef="#ctx0" brushRef="#br0" timeOffset="166990">6554 1381 20871,'65'-5'0,"1"0"0,-1 0 0,-7 2 0,6 1 0,1 0 0,-2 0 0,-8 0 0,-3-1 0,-5 0 0,1 4 0,22 3 0,2 5 0,-34 11 0,-50 7 0,-26 8 0,-15 6 0,-2 0 0,8-3 0,6-1 0,3 0 0,0-1 0,-4 4 0,1-4 0,-4 5 0,-2 1 0,1-2 0,6-2 0,8-5 880,-11 10 0,25-9-880,59-9 0,-2-26 0,13-10 0,3-4 0,-5 2 0,-3 2 0,-4 0 0,3-2 0,4-1 0,5-1 0,-3-1 0,-11 2 0,14-12 0,-11 0 0,-35 17 0</inkml:trace>
  <inkml:trace contextRef="#ctx0" brushRef="#br0" timeOffset="167250">7762 1330 24575,'-20'44'0,"-1"2"0,-3 5 0,2 2 0,0 1 0,-3 8 0,2-1 0,10-13 0,3-4 0,-5 9 0,-3-22 0,0-4 0,2-7 0,-12-2 0</inkml:trace>
  <inkml:trace contextRef="#ctx0" brushRef="#br0" timeOffset="167558">4132 2571 24575,'63'2'0,"1"1"0,-1-1 0,0 0 0,0 0 0,1 1 0,-1-3 0,4-1 0,0 0 0,1-1 0,-1 0 0,-3 0 0,-2 0-267,8 0 1,-3 0-1,-2-1 1,-2 0-1,1 0 267,1-1 0,6 0 0,-5-1 0,-11-1 0,-20-1 0,-20-5 0,-16 8 0,0-3 0</inkml:trace>
  <inkml:trace contextRef="#ctx0" brushRef="#br0" timeOffset="167820">5377 2247 24566,'-13'42'0,"-1"1"0,1 0 0,-5 20 0,3 0 0,4 3 0,3-2 0,3-19 0,1-2 2,4 2 1,2-6-3,1-15 0,44-25 0,27-16 0,-13 1 0,-14 4 0,12-5 0,0 0 0,0 1 0</inkml:trace>
  <inkml:trace contextRef="#ctx0" brushRef="#br0" timeOffset="168539">7141 2459 24575,'-13'36'0,"6"3"0,-1 10 0,1-1 0,-5 14 0,1 2 0,3-11 0,1 1 0,1-6 0,1-7 0,1-11 0,2-13 0,0-11 0,18-34 0,6-11 0,-13 21 0,10-16 0,0 0 0</inkml:trace>
  <inkml:trace contextRef="#ctx0" brushRef="#br0" timeOffset="170768">7811 1479 24575,'-39'48'0,"18"-12"0,-2 10 0,1 4 0,1-2 0,-4 13 0,2-1 0,0 6-886,5-12 1,0 4 0,0 2-1,2-3 1,4-7 885,-2 20 0,7-10 678,-1-8 1,14-16-679,27-40 0,19-23 0,4 2 0,-6 10 0,3 2 0,2 0 0,0-1-298,3-4 1,0-2 0,0 1 0,-1 2 297,14 0 0,-2 3 0,-14 4 0,-8 7-143,-70 40 1,-20 10 142,17-23 0,-2 0 0,-10 13 0,-5 5 0,2-6 1032,3-11 0,3-4-1032,3-4 0,1-2 0,-21 3 0,16-13 424,-2-21 0,0-4 0,11 9 0,-24-28 0</inkml:trace>
  <inkml:trace contextRef="#ctx0" brushRef="#br0" timeOffset="171063">7391 1995 24575,'60'-7'0,"0"1"0,0-1 0,0 1 0,-6-2 0,1 0 0,1-2 0,-1 0 0,-2-2 0,6-4 0,-2-2 0,-2-2 0,-1 2 0,8-3 0,-3 0 0,-1-2 0,-1-3 0,0-3 0,-14 4 0,-10 2 0,-10 3 0</inkml:trace>
  <inkml:trace contextRef="#ctx0" brushRef="#br0" timeOffset="171670">8337 2307 24575,'-47'44'0,"0"0"0,0 0 0,-1 0 0,9-6 0,0-2 0,3 0 0,5-2 0,-2 13 0,8-2 0,8 0 0,4-2 0,0-8 0,3 0 0,5 10 0,5-3 0,12 2 0,35 2 0,-9-32 0,7-21 0,-1-8 0,-11-6 0,-3-1 0,-9-6 0,-26-4 0,-16 0 0,-35 2 0,-9 5 0,20-5 0,-1 4 0,-1 12 0,-4 5 0,11 8 0,5 15 0,20 13 0,13-7 0,2 2 0</inkml:trace>
  <inkml:trace contextRef="#ctx0" brushRef="#br0" timeOffset="172037">6487 3283 24575,'29'3'0,"1"-1"0,11-2 0,9-1 0,12-3 0,8-1 0,5 0 0,-1 0-1229,-18 1 0,0 1 0,2-1 0,2 1 1,1-1-1,4 0 0,2-1 0,4 0 1135,-16 1 1,3 0 0,3-1 0,3 0 0,1 0 0,2 0 0,1-1 0,1 1 0,1-1 0,-1 0-1,0 1 1,0-1 0,-2 1 0,-1-1 0,-2 1 0,-2 0-87,6 0 0,-1-1 1,-1 1-1,-2 0 1,0 0-1,-1 0 1,0 0-1,0 1 1,0-1-1,1-1 1,0 1-1,2 0 180,-2 0 0,3-1 0,2 0 0,1 0 0,0 0 0,0 0 0,-1 0 0,-2 1 0,-1-1 0,-2 1 0,-4-1 0,-4 2 0,-4-1 229,26-1 1,-7 0 0,-6 0-1,-6 1 1,-4 1-230,0-1 0,-6 0 0,-10 2 0,5-1 0,-65-7 673,-18 0 0,-2-1 0,-1-3 0,5 5 0,0 1 0</inkml:trace>
  <inkml:trace contextRef="#ctx0" brushRef="#br0" timeOffset="172890">8285 3488 24575,'-22'58'0,"0"-1"0,4-8 0,-2 6 0,0 1 0,2-4 0,0 0 0,1-3 0,-1 2 0,-4 14 0,-1 2 0,7-20 0,9-29 0,5-14 0,0-2 0,1-2 0</inkml:trace>
  <inkml:trace contextRef="#ctx0" brushRef="#br0" timeOffset="175643">7122 3527 24575,'-25'47'0,"0"-1"0,-6-8 0,-7 3 0,-1 1 0,5-5 0,-3 7 0,0-1 0,-13 1 0,-3 2 0,31-18 0,63-30 0,24-14 0,-7 5 0,13-3-949,-24 4 1,11-3 0,6-1 0,5-2-1,0 0 1,-2 1 0,-5 1 0,-8 2 948,5-1 0,-8 2 0,-1 0 0,6 0 0,2-1 0,10-1 0,3-1 0,-6 1 0,-12 2 0,-22 2 395,-17 2 0,-15 6 1,-15 1-1</inkml:trace>
  <inkml:trace contextRef="#ctx0" brushRef="#br0" timeOffset="175960">7403 3673 24575,'-16'57'0,"0"-1"0,-1 1 0,1 0 0,0-1 0,-3 10 0,0 3 0,2-11 0,7-25 0,7-27 0,2-3 0</inkml:trace>
  <inkml:trace contextRef="#ctx0" brushRef="#br0" timeOffset="176345">5967 4425 12879,'63'5'0,"0"0"0,0 0 0,-1 0 0,1 0 0,0 0 0,0 0 0,0 0 0,-1 0 0,1 0 0,0 0 0,0 0 0,0 0 0,-1 0 0,1 0 0,0 0 0,0 0 0,4-1 0,-3 0 0,-1-1 0,-3 1 0,0-1 0,-1-1 0,0 1 0,0-1 0,1-1 0,1 0 0,2-1-233,2 0 1,3 0 0,1-1 0,3 0 0,-1 0 0,0-1 0,-1-1 0,-3 0 0,-2-1 0,-4-1 0,-4-1-1,-6-1 233,12-4 0,-7-2 0,-5-2 0,-2 0 0,0-1 0,11-2 0,0-3 0,-4 2 0,-7 0 1499,5-2 0,-6 0-1499,0-1 0,-13 4 0,-25 11 0,-5 6 0</inkml:trace>
  <inkml:trace contextRef="#ctx0" brushRef="#br0" timeOffset="178861">9928 3382 24575,'-28'57'0,"1"0"0,11-2 0,6-3 0,5-16 0,7-3 0,25 12 0,14-48 0,-16-4 0,15-26 0,-30 21 0,12-13 0</inkml:trace>
  <inkml:trace contextRef="#ctx0" brushRef="#br0" timeOffset="179327">10193 3587 24575,'0'60'0,"0"0"0,34-14 0,-7-73 0,1-19 0,-1 10 0,-1 1 0,2-3 0,-5 10 0,-16 21 0,-16 5 0,-9 0 0,3 2 0,-1 2 0,15 4 0,3 6 0,0-5 0,20-7 0,-16-2 0,12-5 0</inkml:trace>
  <inkml:trace contextRef="#ctx0" brushRef="#br0" timeOffset="179548">10477 3664 24575,'24'41'0,"9"-5"0,-13-21 0,28-41 0,-26 1 0,-1-8 0,0-3 0,-4 5 0,-2 3 0,2-10 0,6 3 0</inkml:trace>
  <inkml:trace contextRef="#ctx0" brushRef="#br0" timeOffset="179734">10793 3521 24575,'12'45'0,"0"0"0,8 14 0,-1-9 0,-11-36 0,2-13 0,33-37 0,-29 24 0,28-24 0</inkml:trace>
  <inkml:trace contextRef="#ctx0" brushRef="#br0" timeOffset="179897">11164 3579 24575,'45'-2'0,"1"-1"0,-1 1 0,17-3 0,-10-6 0,-16-23 0,5-18 0,-24 26 0,5-5 0</inkml:trace>
  <inkml:trace contextRef="#ctx0" brushRef="#br0" timeOffset="180095">11462 3569 24575,'-1'63'0,"0"1"0,0-1 0,-1 0 0,1-3 0,0 3 0,0-12 0,1-23 0,0-26 0</inkml:trace>
  <inkml:trace contextRef="#ctx0" brushRef="#br0" timeOffset="180430">11921 3537 24575,'65'11'0,"-16"-2"0,-23-9 0,-15 0 0</inkml:trace>
  <inkml:trace contextRef="#ctx0" brushRef="#br0" timeOffset="180612">11911 3671 24050,'47'0'0,"0"0"0,-1 0 0,9-3 0,0-1 0,1 0 0,-1 1 0,-1 1 0,1-2 0,2-2 0,1-2 0,-6 1 0,-5 3 0,-6 0 0,17-5 0</inkml:trace>
  <inkml:trace contextRef="#ctx0" brushRef="#br0" timeOffset="181272">12211 4258 12283,'-61'19'0,"1"1"0,-1-1 0,0 0 0,1 0 0,-1 0 0,0 0 0,1-7 0,-4-1 0,-3-1 0,-2 0 0,0-2 0,-1 0 0,3-2 0,2-1 0,4 0 0,5-2-188,-11 0 1,7-2 0,3-2 0,-1-2 0,-5-2 187,5 0 0,-5-1 0,-3-1 0,-1-1 0,1-1 0,5-4 0,6-1 0,10-4 0,-9-20 0,13-5 0,4-2 442,-2 1 0,3 0 1,4-6-443,12 5 0,3-3 0,3-2 0,2 2 0,0-10 0,3 1 0,5-3 0,2 8 0,4-3 0,3 0 0,5 4 0,9-5 0,7 5 0,9 2 0,5 7 0,7 2 0,6 3 0,4 5-242,-9 10 1,2 4 0,4 2 0,2 1-1,4 1 1,4 1 241,-13 2 0,3 1 0,2 0 0,3 0 0,1 1 0,2 1 0,2 0 0,0 0 0,0 2 0,1-1 0,0 2-81,-5 1 0,1 0 0,2 2 0,1-1 0,1 2 0,0 0 0,1 0 0,0 0 0,-1 1 0,-1 0 0,0 0 0,-1 0 0,-3 0 0,-1-1 81,9 0 0,-1 0 0,-2 0 0,-2-1 0,0 1 0,0 1 0,-2 0 0,1 1 0,-1 1 0,0 2 0,7 0 0,5-1 0,3 1 0,0 1 0,-4 1 0,-7 3 0,-9 2 0,-12 4 0,-16 4 452,-14 28 1,-25 8-453,-6-6 0,-10 6 0,-8 2 0,-2 0 0,4-10 0,-4 0 0,-2 1 0,-3 0 0,-1 2 0,1 0-128,4-5 0,-1 1 0,-2 2 0,0 0 0,0 0 0,0-2 0,2-1 0,0-2 128,-2 1 0,0-2 0,1-1 0,0-2 0,2-1 0,1 0 0,-11 10 0,0 1 0,5-6 0,8-12 2911,-3-2-2911,20-23 1088,-6 0 1,17-4-1,4-2 1</inkml:trace>
  <inkml:trace contextRef="#ctx0" brushRef="#br0" timeOffset="181886">10260 4039 24575,'-58'-14'0,"-1"-1"0,0 1 0,0 0 0,1 0 0,-1 0 0,0 0 0,1-1 0,-2 1 0,1 0 0,1 0 0,0 0 0,0 0 0,-1 1 0,0 1 0,-4-1 0,0 1 0,-1 0 0,0 0 0,0 1 0,0 1 0,1 0-1326,3 1 1,0 2 0,0 0 0,1 1 0,0-1 0,1 1 0,2-1 1325,-3 0 0,1-2 0,2 1 0,0 0 0,2 2 0,1 1 0,-15-1 0,0 0 0,7 5 0,13 8 1247,15 9 1,7 9-1248,-4 13 0,1 8 0,1-4 0,4-10 0,1-1 289,-16 31 1,12-14 0,27-43 0,0-6 0</inkml:trace>
  <inkml:trace contextRef="#ctx0" brushRef="#br0" timeOffset="182171">7649 3796 24575,'-33'40'0,"0"0"0,1-1 0,-11 11 0,13-10 0,27-25 0,30-12 0,16-5 0,3 3 0,7-1 0,-2 0 0,6 0 0,0 0 0,15 0 0,-14 0 0,-44 0 0</inkml:trace>
  <inkml:trace contextRef="#ctx0" brushRef="#br0" timeOffset="183016">11587 2840 8191,'-42'51'0,"0"-1"0,0 1 0,0-1 0,0 0 0,0 1 0,-1-1 0,1 1 0,0-1 0,0 1 0,0-1 0,0 1 0,1-4 0,0 1 0,0 1 0,-1 0 0,0 0 0,-1 1 0,0-1 0,0 1 0,0 1 0,-1-1 0,-1 0 0,1 0 0,-1 0 0,0 0 0,-1 0 0,4-5 0,-1 1 0,0 0 0,-1 0 0,0 1 0,0-1 0,0 0 0,-1 0 0,0 0 0,0 0 0,0 0 0,0-1 0,0 1 0,0-1 0,0 0 0,0 0 0,1-1 0,-2 1 0,0 0 0,1 0 0,-1 0 0,0 0 0,1-1 0,-1 1 0,0-1 0,0-1 0,1 1 0,-1 0 0,0-1 0,0 0 0,1 0 0,-1-1 0,0 1 0,-2 0 0,0 2 0,-1-1 0,0 1 0,0-1 0,-1 0 0,1 0 0,0-1 0,1 0 0,0-1 0,1-1 0,1-2 0,1 0 0,2-2 0,0-2 0,-14 12 0,1-2 0,2-3 0,2-2 0,0-1 0,3 0 0,0-2 0,1 1 192,-4 5 1,0 0 0,2-1 0,2-2-1,4-2 1,3-4-193,-8 6 0,5-5 0,8-6 650,-9 6 1,34-26-1,10-9 1</inkml:trace>
  <inkml:trace contextRef="#ctx0" brushRef="#br0" timeOffset="183500">8147 3666 24575,'54'32'0,"0"0"0,0 1 0,0-1 0,0 0 0,-6-6 0,4 1 0,5 1 0,2 1 0,3 1 0,2 0 0,1 1 0,-1 0 0,0-1 0,-3-1 0,-1 0 0,-4-2-890,3 3 1,-3-2 0,-2-1-1,-1 0 1,0 0 0,0 0 0,2 0-1,3 2 1,2 0 889,-7-3 0,3 1 0,4 1 0,2 2 0,2 0 0,0 0 0,0 0 0,-1 0 0,-1-1 0,-4-2 0,-2-1 0,-5-3 0,-5-2 0,-6-2 0,30 12 0,-15-7 0,0 1 0,1 4 0,0 0 0,-10-6 560,5-6 0,-41-15 1,12-4-1</inkml:trace>
  <inkml:trace contextRef="#ctx0" brushRef="#br0" timeOffset="190266">20461 2224 24575,'45'26'0,"-8"10"0,-35-12 0,-4 10 0,-15 3 0,-5-1 0,-3-1 0,-2-6 0,2-5 0,14-15 0,16-7 0,49 6 0,-22-2 0,18 7 0,-46-1 0,-1 3 0,-18 23 0,1-15 0,-25 16 0,-22-14 0,12-9 0,-3 0 0,34-17 0,23-16 0,19-7 0,-12 3 0,10 4 0</inkml:trace>
  <inkml:trace contextRef="#ctx0" brushRef="#br0" timeOffset="190751">20547 2816 24575,'-65'2'0,"0"0"0,-1 0 0,11-2 0,1-1 0,4-4 0,-5-6 0,5-8 0,3-15 0,6-6 0,8 1 0,6-3-835,3-17 1,13-1 834,16 9 0,13 0-1075,7 4 0,8-3 0,6 3 1075,-5 12 0,3 1 0,4 2 0,5 1 0,1 3 0,4 0 0,4 0 0,3 3 0,1 3 0,1 3 0,-3 7 0,3 3 0,2 2 0,0 3 0,0 1 0,-1 0 0,-3 0 0,10-2 0,-1-1 0,-3 2 0,0 5 0,-3 6 0,2 5 0,2 4 0,-3 5 0,-10 6 0,-18 6 0,-22 11 0,-15 9 0,-10 2 0,-1-1 0,-1-3 0,-5 0 0,-3 1 0,-3 1-418,-2 1 0,-2 3 0,-3 0 0,-1-1 0,-1-5 418,-3-2 0,-2-3 0,1-2 0,1-3 0,-3 7 0,1-2 0,5-10 0,5-13 0,6-6 0,2 0 0,27-33 0</inkml:trace>
  <inkml:trace contextRef="#ctx0" brushRef="#br0" timeOffset="196319">17731 2885 24575,'-2'61'0,"2"-8"0,1 12 0,-1 3 0,-2-8 0,0 2 0,-1 1 0,2 2-1101,1-9 1,2 2-1,0 0 1,-1-1-1,-1-3 1101,-1 3 0,-1-1 0,0-3 0,2-4 0,5 15 0,0-8 802,-4-20 1,1-2-803,5 2 0,0-1 449,-2-1 1,3-1-450,6-4 0,9-2 0,14-2 0,10-1 0,5-4 0,-2-4 0,4-2 0,3-2 0,5 0-966,-3 1 1,4 0 0,2-1 0,3 1 0,1-1 0,-1-2 965,-6-1 0,-1-1 0,1-1 0,2 0 0,0-1 0,2 1 0,3-1-255,-11 0 0,3 0 0,1 0 0,1-1 1,1 1-1,0-1 0,2 1 0,-1 0 0,1-1 1,0 1 254,-7-1 0,0 1 0,-1-1 0,1 0 0,1 1 0,0-1 0,0 1 0,1-1 0,2 0 0,0 0 0,2-1 0,1 1-178,-7-2 1,1 1-1,1-1 1,2 0-1,1 0 1,1 0-1,0 0 1,1-1 0,0 1-1,1 0 1,-1-1-1,-1 1 1,0-1-1,0 1 1,-2-1 0,-1 1-1,-1-1 178,7 1 0,0 1 0,-1-1 0,-2 0 0,1 0 0,-2 1 0,0-1 0,1 0 0,-1 0 0,0-1 0,1 1 0,1-1 0,0 0-145,-1 0 0,2 0 0,1-1 0,2 0 0,0 1 0,0-1 0,-1-1 1,-1 1-1,-1 0 0,-2 0 0,-3-1 0,-3 1 0,-3-1 0,-4 1 145,16-1 0,-5 1 0,-5-1 0,-4 0 0,-1 0 0,-2 1 507,12-1 0,1 0 1,-10 1-1,-16-1-507,-14 2 0,-16-37 0,-8-26 0,-1-1 0,1 3 0,0-1 0,2-7 26,2 13 0,1-6 0,2-3 0,-1-2 0,1 0 0,-1 1-26,-1-1 0,0-2 0,0 1 0,0 0 0,1 1 0,0 2 0,1-4 0,0 2 0,1 0 0,0 3 0,-1 3 0,1-3 0,-1 2 0,-1 5 0,-1 6 0,-3 4 0,-1 0 0</inkml:trace>
  <inkml:trace contextRef="#ctx0" brushRef="#br0" timeOffset="197766">16928 5983 24575,'-18'49'0,"0"0"0,-7 14 0,1-6 0,1-8 0,-5 11 0,22-53 0,5-6 0,1 0 0</inkml:trace>
  <inkml:trace contextRef="#ctx0" brushRef="#br0" timeOffset="198500">16454 5675 24575,'-29'44'0,"1"-1"0,-1 1 0,0-1 0,1 6 0,2 3 0,1-2 0,4-5 0,-4 8 0,9-2 0,10-3 0,7 2 0,8-7 0,12-13 0,9-5-1586,5 2 1,7 2 0,4-4 1585,11-1 0,4-4 0,3 0 0,-10-3 0,0 1 0,2-1 0,3 0 0,2 1 0,5 0 0,0-1 0,-1 0 0,-7-1 0,5 1 0,-5-2 0,1-1 205,-7-1 1,3 0-1,-4-3 1,-12-8-206,2-17 906,-8-8-906,-5-9 0,1 16 0,2-1 2465,-3 3-2465,-7-12 281,-9-2 1,-5-11-282,-9-8 0,-8-14 0,-4-7 0,-1 1 0,1 7 0,1 8 0,0 5 0,-1-1 0,-2-3-426,-3-10 1,-1-7 0,-2-1 0,-1 6 0,0 12 425,-13-4 0,-1 16 0,-16 9 0,5 20 0,-9 7 0,0 1 0,-7 3 0,-7 2 0,14 2 0,-5 3 0,-3 0 0,-2 2 0,2-2 0,3 0 0,2-1 0,2-1 0,1 0 0,0 0 0,-1 2 0,-6 2 0,-3 1 0,0 1 0,7-2 0,11-1 0,3-1 0,11-2 0,4-2 0</inkml:trace>
  <inkml:trace contextRef="#ctx0" brushRef="#br0" timeOffset="199926">15848 6369 24575,'-55'25'0,"0"0"0,11-7 0,-2 2 0,-3 5 0,-8 4 0,0 3 0,5-2-373,8-2 1,4 0 0,-2 3 372,-8 7 0,-5 5 0,1 0 0,6-1 0,6-3 0,5-1 0,-1 3 0,-2 3 0,-1 3 0,0 0 0,3-4-539,1-3 1,3-4 0,0 2 538,-3 5 0,1 0 0,3-3 0,2-3 0,3-4 647,-5 8-647,9-11 0,15-19 0,4-5 0</inkml:trace>
  <inkml:trace contextRef="#ctx0" brushRef="#br0" timeOffset="200407">14400 7295 24575,'-10'58'0,"1"0"0,3-2 0,4-9 0,6-18 0,5-6 0,-2-19 0,22-8 0,22-10 0,15-5 0,6-4 0,-2 0 0,-11 4-1275,-3-1 1,-4 0-1,-1 0 1,7-1 1274,1 1 0,8 0 0,2 0 0,-1-1 0,-6 2 0,-9 0 0,1-3 0,-7 1 0,-22 8 0,-23 11 0</inkml:trace>
  <inkml:trace contextRef="#ctx0" brushRef="#br0" timeOffset="200807">16271 6316 14230,'-59'15'0,"-1"0"0,1 0 0,0 0 0,-1 0 0,1 0 0,3 0 0,-4 1 0,-3 1 0,-3 0 0,-2 1 0,0 0 0,-1 1 0,2-1 0,2 0 0,3-1 0,4 0-528,-9 2 1,5 0 0,4-1-1,-1 0 1,1 1 0,-4 0-1,-4 2 528,12-4 0,-3 0 0,-3 1 0,-2 0 0,-1 1 0,0 1 0,0-1 0,1 0 0,3 1 0,3-1 0,3 0 0,5-1 126,-20 10 1,7 0 0,5-1-1,2 1 1,0 1-127,4-1 0,0 0 0,2 1 0,3 1 0,5 3 310,2 6 0,4 4 0,4 0 0,3-2-310,4 3 0,3-2 0,4 1 799,-4 20 1,7-5-800,12 5 0,1-37 0,1-13 0</inkml:trace>
  <inkml:trace contextRef="#ctx0" brushRef="#br0" timeOffset="201143">14194 6965 24575,'-12'51'0,"1"-1"0,0 0 0,-4 8 0,4-7 0,6 4 0,42-38 0,6-21 0,20-10 0,11-8 0,3-1 0,-6 2 0,-14 6 0,-10 6 0,-8 3 0,8-3 0,16-8 0,-1 0 0,1 0 0,-1 0 0,1 0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2021. 7. 15.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6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29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2021. 7. 15.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874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Chapter </a:t>
            </a:r>
            <a:r>
              <a:rPr kumimoji="1" lang="en-US" altLang="ko-KR" sz="3600" b="1"/>
              <a:t>2</a:t>
            </a:r>
            <a:r>
              <a:rPr kumimoji="1" lang="en-US" altLang="ko-Kore-KR" sz="3600"/>
              <a:t>. </a:t>
            </a:r>
            <a:r>
              <a:rPr kumimoji="1" lang="en-US" altLang="ko-KR" sz="2800"/>
              <a:t>Representing</a:t>
            </a:r>
            <a:r>
              <a:rPr kumimoji="1" lang="ko-KR" altLang="en-US" sz="2800"/>
              <a:t> </a:t>
            </a:r>
            <a:r>
              <a:rPr kumimoji="1" lang="en-US" altLang="ko-KR" sz="2800"/>
              <a:t>and</a:t>
            </a:r>
            <a:r>
              <a:rPr kumimoji="1" lang="ko-KR" altLang="en-US" sz="2800"/>
              <a:t> </a:t>
            </a:r>
            <a:r>
              <a:rPr kumimoji="1" lang="en-US" altLang="ko-KR" sz="2800"/>
              <a:t>Manipulating</a:t>
            </a:r>
            <a:r>
              <a:rPr kumimoji="1" lang="ko-KR" altLang="en-US" sz="2800"/>
              <a:t> </a:t>
            </a:r>
            <a:r>
              <a:rPr kumimoji="1" lang="en-US" altLang="ko-KR" sz="2800"/>
              <a:t>Information</a:t>
            </a:r>
            <a:endParaRPr kumimoji="1" lang="ko-Kore-KR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Section </a:t>
            </a:r>
            <a:r>
              <a:rPr kumimoji="1" lang="en-US" altLang="ko-KR"/>
              <a:t>2</a:t>
            </a:r>
            <a:r>
              <a:rPr kumimoji="1" lang="en-US" altLang="ko-Kore-KR"/>
              <a:t>.</a:t>
            </a:r>
            <a:r>
              <a:rPr kumimoji="1" lang="en-US" altLang="ko-KR"/>
              <a:t>2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July</a:t>
            </a:r>
            <a:r>
              <a:rPr kumimoji="1" lang="ko-KR" altLang="en-US"/>
              <a:t> </a:t>
            </a:r>
            <a:r>
              <a:rPr kumimoji="1" lang="en-US" altLang="ko-KR"/>
              <a:t>15,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16C6E-1691-1141-8AC6-80339EB053AE}"/>
              </a:ext>
            </a:extLst>
          </p:cNvPr>
          <p:cNvSpPr txBox="1"/>
          <p:nvPr/>
        </p:nvSpPr>
        <p:spPr>
          <a:xfrm>
            <a:off x="1013424" y="1231627"/>
            <a:ext cx="10821224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>
                <a:solidFill>
                  <a:srgbClr val="FF0000"/>
                </a:solidFill>
              </a:rPr>
              <a:t>►</a:t>
            </a:r>
            <a:r>
              <a:rPr kumimoji="1" lang="ko-KR" altLang="en-US"/>
              <a:t> </a:t>
            </a:r>
            <a:r>
              <a:rPr kumimoji="1" lang="en-US" altLang="ko-KR"/>
              <a:t>R</a:t>
            </a:r>
            <a:r>
              <a:rPr lang="en" altLang="ko-Kore-KR"/>
              <a:t>elative order of conversion from one </a:t>
            </a:r>
            <a:r>
              <a:rPr lang="en" altLang="ko-Kore-KR" b="1"/>
              <a:t>data size </a:t>
            </a:r>
            <a:r>
              <a:rPr lang="en" altLang="ko-Kore-KR"/>
              <a:t>to another and between </a:t>
            </a:r>
            <a:r>
              <a:rPr lang="en" altLang="ko-Kore-KR" b="1"/>
              <a:t>unsigned and signed</a:t>
            </a:r>
          </a:p>
          <a:p>
            <a:pPr>
              <a:lnSpc>
                <a:spcPct val="150000"/>
              </a:lnSpc>
            </a:pPr>
            <a:endParaRPr lang="en" altLang="ko-Kore-KR" b="1"/>
          </a:p>
          <a:p>
            <a:pPr>
              <a:lnSpc>
                <a:spcPct val="150000"/>
              </a:lnSpc>
            </a:pPr>
            <a:r>
              <a:rPr lang="en" altLang="ko-Kore-KR" b="1"/>
              <a:t> </a:t>
            </a:r>
          </a:p>
          <a:p>
            <a:pPr>
              <a:lnSpc>
                <a:spcPct val="150000"/>
              </a:lnSpc>
            </a:pPr>
            <a:r>
              <a:rPr kumimoji="1" lang="en" altLang="ko-KR" sz="160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kumimoji="1"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D44D18-428F-E545-BEBB-7A88D802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24" y="2317197"/>
            <a:ext cx="4953000" cy="121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88694E-316C-3845-B66E-79D8C99A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24" y="3931926"/>
            <a:ext cx="2781300" cy="368300"/>
          </a:xfrm>
          <a:prstGeom prst="rect">
            <a:avLst/>
          </a:prstGeom>
        </p:spPr>
      </p:pic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BF785493-0688-C443-9E51-C898EBAD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6383"/>
              </p:ext>
            </p:extLst>
          </p:nvPr>
        </p:nvGraphicFramePr>
        <p:xfrm>
          <a:off x="3183461" y="4503129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6CAF6A1E-968F-2343-A2C8-33B1F824F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48640"/>
              </p:ext>
            </p:extLst>
          </p:nvPr>
        </p:nvGraphicFramePr>
        <p:xfrm>
          <a:off x="4708489" y="4503129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4CC94902-B1C5-604B-8365-06DF7C302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72085"/>
              </p:ext>
            </p:extLst>
          </p:nvPr>
        </p:nvGraphicFramePr>
        <p:xfrm>
          <a:off x="6233517" y="4503129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3E5F9B05-7E80-424D-BE1C-60CB834C3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73491"/>
              </p:ext>
            </p:extLst>
          </p:nvPr>
        </p:nvGraphicFramePr>
        <p:xfrm>
          <a:off x="7758545" y="4503129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894DC0EC-4A2E-804F-AFD7-CB7838D78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49910"/>
              </p:ext>
            </p:extLst>
          </p:nvPr>
        </p:nvGraphicFramePr>
        <p:xfrm>
          <a:off x="-16681" y="526695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69D4F4FE-F5FA-7D46-B62A-806934638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64324"/>
              </p:ext>
            </p:extLst>
          </p:nvPr>
        </p:nvGraphicFramePr>
        <p:xfrm>
          <a:off x="1508347" y="526695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6C5A674D-E32D-0248-92F4-856505C5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50855"/>
              </p:ext>
            </p:extLst>
          </p:nvPr>
        </p:nvGraphicFramePr>
        <p:xfrm>
          <a:off x="3033375" y="526695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6951AD9A-B9CF-D549-89A8-AA309B7B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91568"/>
              </p:ext>
            </p:extLst>
          </p:nvPr>
        </p:nvGraphicFramePr>
        <p:xfrm>
          <a:off x="4558403" y="526695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45472D48-C59D-A04E-847E-5B83C752D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58880"/>
              </p:ext>
            </p:extLst>
          </p:nvPr>
        </p:nvGraphicFramePr>
        <p:xfrm>
          <a:off x="6091888" y="526695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A781990A-29AF-B241-A396-D3D8D916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03248"/>
              </p:ext>
            </p:extLst>
          </p:nvPr>
        </p:nvGraphicFramePr>
        <p:xfrm>
          <a:off x="7616916" y="526695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8B9C6513-0A4B-1644-92D3-8515D622B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99736"/>
              </p:ext>
            </p:extLst>
          </p:nvPr>
        </p:nvGraphicFramePr>
        <p:xfrm>
          <a:off x="9141944" y="526695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867C3EDD-AF79-434F-931D-FEAB3916C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24737"/>
              </p:ext>
            </p:extLst>
          </p:nvPr>
        </p:nvGraphicFramePr>
        <p:xfrm>
          <a:off x="10666972" y="526695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F7C8393-B56B-5F4B-8F85-791EDCD1D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71505"/>
              </p:ext>
            </p:extLst>
          </p:nvPr>
        </p:nvGraphicFramePr>
        <p:xfrm>
          <a:off x="-16681" y="622849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501F07E7-7282-9B4C-9B38-BB0B41E7C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50481"/>
              </p:ext>
            </p:extLst>
          </p:nvPr>
        </p:nvGraphicFramePr>
        <p:xfrm>
          <a:off x="1508347" y="622849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7" name="표 4">
            <a:extLst>
              <a:ext uri="{FF2B5EF4-FFF2-40B4-BE49-F238E27FC236}">
                <a16:creationId xmlns:a16="http://schemas.microsoft.com/office/drawing/2014/main" id="{C7E92061-B6FA-C842-B5DD-767597A51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03465"/>
              </p:ext>
            </p:extLst>
          </p:nvPr>
        </p:nvGraphicFramePr>
        <p:xfrm>
          <a:off x="3033375" y="622849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8" name="표 4">
            <a:extLst>
              <a:ext uri="{FF2B5EF4-FFF2-40B4-BE49-F238E27FC236}">
                <a16:creationId xmlns:a16="http://schemas.microsoft.com/office/drawing/2014/main" id="{726F42C1-2883-3F41-9C1D-E1AE0EC02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64897"/>
              </p:ext>
            </p:extLst>
          </p:nvPr>
        </p:nvGraphicFramePr>
        <p:xfrm>
          <a:off x="4558403" y="622849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A94B8A87-D2C4-8942-9ED9-195D5C3E1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58880"/>
              </p:ext>
            </p:extLst>
          </p:nvPr>
        </p:nvGraphicFramePr>
        <p:xfrm>
          <a:off x="6091888" y="622849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087B4D76-2249-2745-9E7B-7825C67D3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03248"/>
              </p:ext>
            </p:extLst>
          </p:nvPr>
        </p:nvGraphicFramePr>
        <p:xfrm>
          <a:off x="7616916" y="622849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9C4FECFC-6940-C94D-A51F-3D342A6CB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99736"/>
              </p:ext>
            </p:extLst>
          </p:nvPr>
        </p:nvGraphicFramePr>
        <p:xfrm>
          <a:off x="9141944" y="622849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B6ADC06E-A7BE-4343-8AB9-79A690F29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24737"/>
              </p:ext>
            </p:extLst>
          </p:nvPr>
        </p:nvGraphicFramePr>
        <p:xfrm>
          <a:off x="10666972" y="622849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1DC1F1-31ED-D64C-B06A-6C385C36100B}"/>
              </a:ext>
            </a:extLst>
          </p:cNvPr>
          <p:cNvSpPr txBox="1"/>
          <p:nvPr/>
        </p:nvSpPr>
        <p:spPr>
          <a:xfrm>
            <a:off x="198202" y="4875311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1. data size -&gt; signed</a:t>
            </a:r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079E48-0B54-504A-BBFD-31596EEA422C}"/>
              </a:ext>
            </a:extLst>
          </p:cNvPr>
          <p:cNvSpPr txBox="1"/>
          <p:nvPr/>
        </p:nvSpPr>
        <p:spPr>
          <a:xfrm>
            <a:off x="198202" y="5846121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2. Signed 0&gt; data size</a:t>
            </a:r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C4670-2A48-6242-8DAA-C40E8F22BFFF}"/>
              </a:ext>
            </a:extLst>
          </p:cNvPr>
          <p:cNvSpPr txBox="1"/>
          <p:nvPr/>
        </p:nvSpPr>
        <p:spPr>
          <a:xfrm>
            <a:off x="2727762" y="89417"/>
            <a:ext cx="739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2.2.6 Expanding the Bit Representation of a Number(2/2)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2244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C40DD-6B7D-7242-8F25-7C31743BA4A1}"/>
              </a:ext>
            </a:extLst>
          </p:cNvPr>
          <p:cNvSpPr txBox="1"/>
          <p:nvPr/>
        </p:nvSpPr>
        <p:spPr>
          <a:xfrm>
            <a:off x="3857623" y="89417"/>
            <a:ext cx="447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2.2.7 Integer Truncating Numbers</a:t>
            </a:r>
            <a:endParaRPr kumimoji="1" lang="ko-Kore-KR" alt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16C6E-1691-1141-8AC6-80339EB053AE}"/>
              </a:ext>
            </a:extLst>
          </p:cNvPr>
          <p:cNvSpPr txBox="1"/>
          <p:nvPr/>
        </p:nvSpPr>
        <p:spPr>
          <a:xfrm>
            <a:off x="1013424" y="1231627"/>
            <a:ext cx="1082122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Truncating Numbers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modulus operation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</a:t>
            </a:r>
            <a:r>
              <a:rPr lang="en" altLang="ko-Kore-KR"/>
              <a:t>￮</a:t>
            </a:r>
            <a:r>
              <a:rPr kumimoji="1" lang="en-US" altLang="ko-Kore-KR"/>
              <a:t> unsign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</a:t>
            </a:r>
            <a:r>
              <a:rPr lang="en" altLang="ko-Kore-KR"/>
              <a:t>￮ sign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CCBEF92D-A819-5E4C-96E7-580318B37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2914"/>
              </p:ext>
            </p:extLst>
          </p:nvPr>
        </p:nvGraphicFramePr>
        <p:xfrm>
          <a:off x="4390923" y="304374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FED4F1D-B8D4-8B41-945E-6862F3E7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05342"/>
              </p:ext>
            </p:extLst>
          </p:nvPr>
        </p:nvGraphicFramePr>
        <p:xfrm>
          <a:off x="5915951" y="3043748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89E203A3-8405-7D41-A075-8B49F50DB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61488"/>
              </p:ext>
            </p:extLst>
          </p:nvPr>
        </p:nvGraphicFramePr>
        <p:xfrm>
          <a:off x="6678465" y="394974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249F41A5-C449-2743-A33A-CECF5819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76393"/>
              </p:ext>
            </p:extLst>
          </p:nvPr>
        </p:nvGraphicFramePr>
        <p:xfrm>
          <a:off x="3628409" y="3949742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EAA15-8647-8144-AECB-D93EB0F2069C}"/>
              </a:ext>
            </a:extLst>
          </p:cNvPr>
          <p:cNvSpPr txBox="1"/>
          <p:nvPr/>
        </p:nvSpPr>
        <p:spPr>
          <a:xfrm>
            <a:off x="4842353" y="3429000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200</a:t>
            </a:r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60BC4-3070-2442-9715-145C9609EAAF}"/>
              </a:ext>
            </a:extLst>
          </p:cNvPr>
          <p:cNvSpPr txBox="1"/>
          <p:nvPr/>
        </p:nvSpPr>
        <p:spPr>
          <a:xfrm>
            <a:off x="5255585" y="5353315"/>
            <a:ext cx="132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100 mod2</a:t>
            </a:r>
            <a:r>
              <a:rPr kumimoji="1" lang="en-US" altLang="ko-Kore-KR" baseline="30000"/>
              <a:t>4</a:t>
            </a:r>
            <a:endParaRPr kumimoji="1" lang="ko-Kore-KR" altLang="en-US" baseline="30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5C9BC-334D-D64E-BFCE-DC7B14460473}"/>
              </a:ext>
            </a:extLst>
          </p:cNvPr>
          <p:cNvSpPr txBox="1"/>
          <p:nvPr/>
        </p:nvSpPr>
        <p:spPr>
          <a:xfrm>
            <a:off x="4255923" y="4456723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8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6CDDD-2336-994E-8842-B5911E6E5F35}"/>
              </a:ext>
            </a:extLst>
          </p:cNvPr>
          <p:cNvSpPr txBox="1"/>
          <p:nvPr/>
        </p:nvSpPr>
        <p:spPr>
          <a:xfrm>
            <a:off x="6424036" y="3429000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-56</a:t>
            </a:r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42A2A-3DBB-DF44-BAB5-4BB59EA3FB84}"/>
              </a:ext>
            </a:extLst>
          </p:cNvPr>
          <p:cNvSpPr txBox="1"/>
          <p:nvPr/>
        </p:nvSpPr>
        <p:spPr>
          <a:xfrm>
            <a:off x="7252072" y="4456723"/>
            <a:ext cx="44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-8</a:t>
            </a:r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1122D2-A2C7-FC43-AB36-A59C93977EE5}"/>
              </a:ext>
            </a:extLst>
          </p:cNvPr>
          <p:cNvSpPr txBox="1"/>
          <p:nvPr/>
        </p:nvSpPr>
        <p:spPr>
          <a:xfrm>
            <a:off x="3812118" y="3429000"/>
            <a:ext cx="8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unsign</a:t>
            </a:r>
            <a:endParaRPr kumimoji="1" lang="ko-Kore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1402F-B492-7B4C-9D1B-E1208BD13A9C}"/>
              </a:ext>
            </a:extLst>
          </p:cNvPr>
          <p:cNvSpPr txBox="1"/>
          <p:nvPr/>
        </p:nvSpPr>
        <p:spPr>
          <a:xfrm>
            <a:off x="7252072" y="3428330"/>
            <a:ext cx="5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sign</a:t>
            </a:r>
            <a:endParaRPr kumimoji="1" lang="ko-Kore-KR" altLang="en-US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49E51A-7381-7744-84DF-27A454B0A0B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390923" y="3433136"/>
            <a:ext cx="1512824" cy="51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6D5995-0205-264C-A7FE-DD41BBB3969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08305" y="3432466"/>
            <a:ext cx="1532674" cy="5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8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C5C06-16ED-7A4F-B282-D505CC47DB20}"/>
              </a:ext>
            </a:extLst>
          </p:cNvPr>
          <p:cNvSpPr txBox="1"/>
          <p:nvPr/>
        </p:nvSpPr>
        <p:spPr>
          <a:xfrm>
            <a:off x="1013424" y="1223044"/>
            <a:ext cx="1082122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Advice On signed versus Unsigned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3789733" y="89417"/>
            <a:ext cx="526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2.2.8 </a:t>
            </a:r>
            <a:r>
              <a:rPr kumimoji="1" lang="en-US" altLang="ko-KR" sz="2400"/>
              <a:t>Advice On signed versus Unsigned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30967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QnA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A0B458-830E-5F46-9357-84B1964D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27200"/>
            <a:ext cx="5943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0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7009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/>
              <a:t>◼︎ </a:t>
            </a:r>
            <a:r>
              <a:rPr kumimoji="1" lang="en-US" altLang="ko-KR" sz="2400" b="1"/>
              <a:t>2.2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Integer Representations</a:t>
            </a:r>
            <a:endParaRPr kumimoji="1" lang="en-US" altLang="ko-KR" sz="2400"/>
          </a:p>
          <a:p>
            <a:r>
              <a:rPr kumimoji="1" lang="en-US" altLang="ko-Kore-KR" sz="2000"/>
              <a:t>      • 2.2.1 Encoding Integers</a:t>
            </a:r>
          </a:p>
          <a:p>
            <a:r>
              <a:rPr kumimoji="1" lang="en-US" altLang="ko-Kore-KR" sz="2000"/>
              <a:t>      • 2.2.4 Conversion between Signed and Unsigned</a:t>
            </a:r>
          </a:p>
          <a:p>
            <a:r>
              <a:rPr kumimoji="1" lang="en-US" altLang="ko-Kore-KR" sz="2000"/>
              <a:t>      • 2.2.6 Expanding the Bit Representation of a Number </a:t>
            </a:r>
          </a:p>
          <a:p>
            <a:r>
              <a:rPr kumimoji="1" lang="en-US" altLang="ko-Kore-KR" sz="2000"/>
              <a:t>      • 2.2.7 Integer Truncating Numbers</a:t>
            </a:r>
          </a:p>
          <a:p>
            <a:r>
              <a:rPr kumimoji="1" lang="en-US" altLang="ko-Kore-KR" sz="2000"/>
              <a:t>      • 2.2.8 </a:t>
            </a:r>
            <a:r>
              <a:rPr kumimoji="1" lang="en-US" altLang="ko-KR" sz="2000"/>
              <a:t>Advice On signed versus Unsigned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2.2.1 Encoding Integers(1/4)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Encoding Integers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kumimoji="1" lang="en-US" altLang="ko-KR"/>
              <a:t>Unsigned </a:t>
            </a:r>
            <a:r>
              <a:rPr kumimoji="1" lang="en-US" altLang="ko-KR" b="1"/>
              <a:t>B2U(X) 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- nonnegative numbers</a:t>
            </a:r>
          </a:p>
          <a:p>
            <a:pPr>
              <a:lnSpc>
                <a:spcPct val="150000"/>
              </a:lnSpc>
            </a:pPr>
            <a:endParaRPr lang="ko-Kore-KR" altLang="en-US"/>
          </a:p>
          <a:p>
            <a:pPr>
              <a:lnSpc>
                <a:spcPct val="150000"/>
              </a:lnSpc>
            </a:pPr>
            <a:r>
              <a:rPr kumimoji="1" lang="ko-KR" altLang="en-US"/>
              <a:t> </a:t>
            </a:r>
            <a:r>
              <a:rPr kumimoji="1" lang="en-US" altLang="ko-KR"/>
              <a:t>  </a:t>
            </a:r>
            <a:r>
              <a:rPr lang="en" altLang="ko-Kore-KR"/>
              <a:t>￮ </a:t>
            </a:r>
            <a:r>
              <a:rPr kumimoji="1" lang="en-US" altLang="ko-KR"/>
              <a:t>Two’s Complement </a:t>
            </a:r>
            <a:r>
              <a:rPr kumimoji="1" lang="en-US" altLang="ko-KR" b="1"/>
              <a:t>B2T(X)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- negative, zero, and positive numbers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   - the range of negative numbers extends one further than the range of positive numbers </a:t>
            </a:r>
            <a:r>
              <a:rPr kumimoji="1" lang="en-US" altLang="ko-KR" b="1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935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4E8CE-B073-0941-8040-E2115FFF9644}"/>
              </a:ext>
            </a:extLst>
          </p:cNvPr>
          <p:cNvSpPr txBox="1"/>
          <p:nvPr/>
        </p:nvSpPr>
        <p:spPr>
          <a:xfrm>
            <a:off x="1013424" y="1223044"/>
            <a:ext cx="10821224" cy="208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Unsigned Encodings </a:t>
            </a:r>
            <a:r>
              <a:rPr kumimoji="1" lang="en-US" altLang="ko-KR" b="1"/>
              <a:t>B2U(X) 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lang="en" altLang="ko-Kore-KR"/>
              <a:t>   - Treating x⃗ as a number written in binary notation. </a:t>
            </a:r>
            <a:r>
              <a:rPr lang="en" altLang="ko-Kore-KR" sz="1600">
                <a:solidFill>
                  <a:schemeClr val="bg1">
                    <a:lumMod val="50000"/>
                  </a:schemeClr>
                </a:solidFill>
              </a:rPr>
              <a:t>[x</a:t>
            </a:r>
            <a:r>
              <a:rPr lang="en" altLang="ko-Kore-KR" sz="1600" baseline="-25000">
                <a:solidFill>
                  <a:schemeClr val="bg1">
                    <a:lumMod val="50000"/>
                  </a:schemeClr>
                </a:solidFill>
              </a:rPr>
              <a:t>w−1</a:t>
            </a:r>
            <a:r>
              <a:rPr lang="en" altLang="ko-Kore-KR" sz="1600">
                <a:solidFill>
                  <a:schemeClr val="bg1">
                    <a:lumMod val="50000"/>
                  </a:schemeClr>
                </a:solidFill>
              </a:rPr>
              <a:t>, x</a:t>
            </a:r>
            <a:r>
              <a:rPr lang="en" altLang="ko-Kore-KR" sz="1600" baseline="-25000">
                <a:solidFill>
                  <a:schemeClr val="bg1">
                    <a:lumMod val="50000"/>
                  </a:schemeClr>
                </a:solidFill>
              </a:rPr>
              <a:t>w−2</a:t>
            </a:r>
            <a:r>
              <a:rPr lang="en" altLang="ko-Kore-KR" sz="1600">
                <a:solidFill>
                  <a:schemeClr val="bg1">
                    <a:lumMod val="50000"/>
                  </a:schemeClr>
                </a:solidFill>
              </a:rPr>
              <a:t>, . . . , x</a:t>
            </a:r>
            <a:r>
              <a:rPr lang="en" altLang="ko-Kore-KR" sz="1600" baseline="-2500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" altLang="ko-Kore-KR" sz="160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- MIN = 0, MAX = 2</a:t>
            </a:r>
            <a:r>
              <a:rPr lang="en" altLang="ko-Kore-KR" baseline="30000"/>
              <a:t>w</a:t>
            </a:r>
            <a:r>
              <a:rPr lang="en" altLang="ko-Kore-KR"/>
              <a:t>-1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-</a:t>
            </a:r>
            <a:r>
              <a:rPr lang="en" altLang="ko-Kore-KR" b="1"/>
              <a:t> PRINCIPLE </a:t>
            </a:r>
            <a:r>
              <a:rPr lang="en" altLang="ko-Kore-KR"/>
              <a:t>uniqueness of unsigned encoding</a:t>
            </a:r>
          </a:p>
          <a:p>
            <a:pPr>
              <a:lnSpc>
                <a:spcPct val="150000"/>
              </a:lnSpc>
            </a:pPr>
            <a:r>
              <a:rPr kumimoji="1" lang="en" altLang="ko-KR" sz="160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kumimoji="1"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D2A2C49-C5ED-ED48-9B2F-BCAD7D40D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32911"/>
              </p:ext>
            </p:extLst>
          </p:nvPr>
        </p:nvGraphicFramePr>
        <p:xfrm>
          <a:off x="1195033" y="3963178"/>
          <a:ext cx="40149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42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1003742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1003742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1003742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945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6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8F7307D-1800-4045-AF72-3C0B6081D5E0}"/>
              </a:ext>
            </a:extLst>
          </p:cNvPr>
          <p:cNvSpPr txBox="1"/>
          <p:nvPr/>
        </p:nvSpPr>
        <p:spPr>
          <a:xfrm>
            <a:off x="1195033" y="5165834"/>
            <a:ext cx="5337742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>
                <a:solidFill>
                  <a:srgbClr val="FF0000"/>
                </a:solidFill>
              </a:rPr>
              <a:t>1</a:t>
            </a:r>
            <a:r>
              <a:rPr kumimoji="1" lang="en-US" altLang="ko-KR" b="1"/>
              <a:t>×2</a:t>
            </a:r>
            <a:r>
              <a:rPr kumimoji="1" lang="en-US" altLang="ko-KR" b="1" baseline="30000"/>
              <a:t>3</a:t>
            </a:r>
            <a:r>
              <a:rPr kumimoji="1" lang="en-US" altLang="ko-KR" baseline="30000"/>
              <a:t>      </a:t>
            </a:r>
            <a:r>
              <a:rPr kumimoji="1" lang="en-US" altLang="ko-KR"/>
              <a:t>+     </a:t>
            </a:r>
            <a:r>
              <a:rPr kumimoji="1" lang="en-US" altLang="ko-KR" sz="3000" b="1">
                <a:solidFill>
                  <a:srgbClr val="FF0000"/>
                </a:solidFill>
              </a:rPr>
              <a:t>0</a:t>
            </a:r>
            <a:r>
              <a:rPr kumimoji="1" lang="en-US" altLang="ko-KR" b="1"/>
              <a:t>×2</a:t>
            </a:r>
            <a:r>
              <a:rPr kumimoji="1" lang="en-US" altLang="ko-KR" b="1" baseline="30000"/>
              <a:t>2    </a:t>
            </a:r>
            <a:r>
              <a:rPr kumimoji="1" lang="en-US" altLang="ko-KR" baseline="30000"/>
              <a:t> </a:t>
            </a:r>
            <a:r>
              <a:rPr kumimoji="1" lang="en-US" altLang="ko-KR"/>
              <a:t>+     </a:t>
            </a:r>
            <a:r>
              <a:rPr kumimoji="1" lang="en-US" altLang="ko-KR" sz="3000" b="1">
                <a:solidFill>
                  <a:srgbClr val="FF0000"/>
                </a:solidFill>
              </a:rPr>
              <a:t>1</a:t>
            </a:r>
            <a:r>
              <a:rPr kumimoji="1" lang="en-US" altLang="ko-KR" b="1"/>
              <a:t>×2</a:t>
            </a:r>
            <a:r>
              <a:rPr kumimoji="1" lang="en-US" altLang="ko-KR" b="1" baseline="30000"/>
              <a:t>1    </a:t>
            </a:r>
            <a:r>
              <a:rPr kumimoji="1" lang="en-US" altLang="ko-KR" baseline="30000"/>
              <a:t> </a:t>
            </a:r>
            <a:r>
              <a:rPr kumimoji="1" lang="en-US" altLang="ko-KR"/>
              <a:t>+     </a:t>
            </a:r>
            <a:r>
              <a:rPr kumimoji="1" lang="en-US" altLang="ko-KR" sz="3000" b="1">
                <a:solidFill>
                  <a:srgbClr val="FF0000"/>
                </a:solidFill>
              </a:rPr>
              <a:t>1</a:t>
            </a:r>
            <a:r>
              <a:rPr kumimoji="1" lang="en-US" altLang="ko-KR" b="1"/>
              <a:t>×2</a:t>
            </a:r>
            <a:r>
              <a:rPr kumimoji="1" lang="en-US" altLang="ko-KR" b="1" baseline="30000"/>
              <a:t>0     </a:t>
            </a:r>
            <a:r>
              <a:rPr kumimoji="1" lang="en-US" altLang="ko-KR" b="1"/>
              <a:t>=     </a:t>
            </a:r>
            <a:r>
              <a:rPr kumimoji="1" lang="en-US" altLang="ko-KR" sz="3000" b="1"/>
              <a:t>11</a:t>
            </a:r>
            <a:endParaRPr kumimoji="1" lang="en-US" altLang="ko-KR" sz="3000" b="1" baseline="30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4F7DD-1E16-3142-8B00-580FC71D43EE}"/>
              </a:ext>
            </a:extLst>
          </p:cNvPr>
          <p:cNvSpPr/>
          <p:nvPr/>
        </p:nvSpPr>
        <p:spPr>
          <a:xfrm>
            <a:off x="1195034" y="3838875"/>
            <a:ext cx="4014968" cy="125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BEF30-914A-6640-A768-BA877B2DAFBD}"/>
              </a:ext>
            </a:extLst>
          </p:cNvPr>
          <p:cNvSpPr txBox="1"/>
          <p:nvPr/>
        </p:nvSpPr>
        <p:spPr>
          <a:xfrm>
            <a:off x="1013424" y="3429000"/>
            <a:ext cx="90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/>
              <a:t>w=4</a:t>
            </a:r>
            <a:endParaRPr kumimoji="1" lang="ko-Kore-KR" altLang="en-US" sz="2400" b="1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1C517879-6221-804F-B04A-51913BCD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77473"/>
              </p:ext>
            </p:extLst>
          </p:nvPr>
        </p:nvGraphicFramePr>
        <p:xfrm>
          <a:off x="8292550" y="3718447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9F7A517F-217D-DD4D-A0A7-B47F6E163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76310"/>
              </p:ext>
            </p:extLst>
          </p:nvPr>
        </p:nvGraphicFramePr>
        <p:xfrm>
          <a:off x="8292550" y="4774469"/>
          <a:ext cx="2572280" cy="63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077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D2C4D57-4A6B-694B-8929-2E0C47AE4B52}"/>
              </a:ext>
            </a:extLst>
          </p:cNvPr>
          <p:cNvSpPr txBox="1"/>
          <p:nvPr/>
        </p:nvSpPr>
        <p:spPr>
          <a:xfrm>
            <a:off x="7433200" y="3798578"/>
            <a:ext cx="76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/>
              <a:t>MIN</a:t>
            </a:r>
            <a:endParaRPr kumimoji="1" lang="ko-Kore-KR" altLang="en-US" sz="24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A673F-00F4-1F42-8D73-713EA71FB3AC}"/>
              </a:ext>
            </a:extLst>
          </p:cNvPr>
          <p:cNvSpPr txBox="1"/>
          <p:nvPr/>
        </p:nvSpPr>
        <p:spPr>
          <a:xfrm>
            <a:off x="7384546" y="4862488"/>
            <a:ext cx="85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/>
              <a:t>MAX</a:t>
            </a:r>
            <a:endParaRPr kumimoji="1" lang="ko-Kore-KR" altLang="en-US" sz="24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D2B6F4-BFC8-D841-87F3-2267B6146DD8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2.2.1 Encoding Integers(2/4)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4E8CE-B073-0941-8040-E2115FFF9644}"/>
              </a:ext>
            </a:extLst>
          </p:cNvPr>
          <p:cNvSpPr txBox="1"/>
          <p:nvPr/>
        </p:nvSpPr>
        <p:spPr>
          <a:xfrm>
            <a:off x="1013424" y="1223044"/>
            <a:ext cx="10821224" cy="208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Two’s-Complement Encodings </a:t>
            </a:r>
            <a:r>
              <a:rPr kumimoji="1" lang="en-US" altLang="ko-KR" b="1"/>
              <a:t>B2T(X) 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lang="en" altLang="ko-Kore-KR"/>
              <a:t>   - This is defined by interpreting the most significant bit of the word to have negative weight (sign bit) 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- MIN = -2</a:t>
            </a:r>
            <a:r>
              <a:rPr lang="en" altLang="ko-Kore-KR" baseline="30000"/>
              <a:t>w-1</a:t>
            </a:r>
            <a:r>
              <a:rPr lang="en" altLang="ko-Kore-KR"/>
              <a:t>, MAX = 2</a:t>
            </a:r>
            <a:r>
              <a:rPr lang="en" altLang="ko-Kore-KR" baseline="30000"/>
              <a:t>w-1</a:t>
            </a:r>
            <a:r>
              <a:rPr lang="en" altLang="ko-Kore-KR"/>
              <a:t>-1    </a:t>
            </a:r>
            <a:r>
              <a:rPr lang="en" altLang="ko-Kore-KR" b="1"/>
              <a:t>|MIN|= |MAX|+1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- </a:t>
            </a:r>
            <a:r>
              <a:rPr lang="en" altLang="ko-Kore-KR" b="1"/>
              <a:t>PRINCIPLE </a:t>
            </a:r>
            <a:r>
              <a:rPr lang="en" altLang="ko-Kore-KR"/>
              <a:t>uniqueness of two’s-complement encoding</a:t>
            </a:r>
          </a:p>
          <a:p>
            <a:pPr>
              <a:lnSpc>
                <a:spcPct val="150000"/>
              </a:lnSpc>
            </a:pPr>
            <a:r>
              <a:rPr kumimoji="1" lang="en" altLang="ko-KR" sz="160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kumimoji="1"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D2A2C49-C5ED-ED48-9B2F-BCAD7D40DB72}"/>
              </a:ext>
            </a:extLst>
          </p:cNvPr>
          <p:cNvGraphicFramePr>
            <a:graphicFrameLocks noGrp="1"/>
          </p:cNvGraphicFramePr>
          <p:nvPr/>
        </p:nvGraphicFramePr>
        <p:xfrm>
          <a:off x="1195033" y="3963178"/>
          <a:ext cx="40149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42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1003742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1003742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1003742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9459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6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6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8F7307D-1800-4045-AF72-3C0B6081D5E0}"/>
              </a:ext>
            </a:extLst>
          </p:cNvPr>
          <p:cNvSpPr txBox="1"/>
          <p:nvPr/>
        </p:nvSpPr>
        <p:spPr>
          <a:xfrm>
            <a:off x="1013423" y="5165834"/>
            <a:ext cx="5726737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b="1">
                <a:solidFill>
                  <a:schemeClr val="accent1"/>
                </a:solidFill>
              </a:rPr>
              <a:t>-1</a:t>
            </a:r>
            <a:r>
              <a:rPr kumimoji="1" lang="en-US" altLang="ko-KR" b="1"/>
              <a:t>×2</a:t>
            </a:r>
            <a:r>
              <a:rPr kumimoji="1" lang="en-US" altLang="ko-KR" b="1" baseline="30000"/>
              <a:t>3</a:t>
            </a:r>
            <a:r>
              <a:rPr kumimoji="1" lang="en-US" altLang="ko-KR" baseline="30000"/>
              <a:t>      </a:t>
            </a:r>
            <a:r>
              <a:rPr kumimoji="1" lang="en-US" altLang="ko-KR"/>
              <a:t>+     </a:t>
            </a:r>
            <a:r>
              <a:rPr kumimoji="1" lang="en-US" altLang="ko-KR" sz="3000" b="1">
                <a:solidFill>
                  <a:srgbClr val="FF0000"/>
                </a:solidFill>
              </a:rPr>
              <a:t>0</a:t>
            </a:r>
            <a:r>
              <a:rPr kumimoji="1" lang="en-US" altLang="ko-KR" b="1"/>
              <a:t>×2</a:t>
            </a:r>
            <a:r>
              <a:rPr kumimoji="1" lang="en-US" altLang="ko-KR" b="1" baseline="30000"/>
              <a:t>2    </a:t>
            </a:r>
            <a:r>
              <a:rPr kumimoji="1" lang="en-US" altLang="ko-KR" baseline="30000"/>
              <a:t> </a:t>
            </a:r>
            <a:r>
              <a:rPr kumimoji="1" lang="en-US" altLang="ko-KR"/>
              <a:t>+     </a:t>
            </a:r>
            <a:r>
              <a:rPr kumimoji="1" lang="en-US" altLang="ko-KR" sz="3000" b="1">
                <a:solidFill>
                  <a:srgbClr val="FF0000"/>
                </a:solidFill>
              </a:rPr>
              <a:t>1</a:t>
            </a:r>
            <a:r>
              <a:rPr kumimoji="1" lang="en-US" altLang="ko-KR" b="1"/>
              <a:t>×2</a:t>
            </a:r>
            <a:r>
              <a:rPr kumimoji="1" lang="en-US" altLang="ko-KR" b="1" baseline="30000"/>
              <a:t>1    </a:t>
            </a:r>
            <a:r>
              <a:rPr kumimoji="1" lang="en-US" altLang="ko-KR" baseline="30000"/>
              <a:t> </a:t>
            </a:r>
            <a:r>
              <a:rPr kumimoji="1" lang="en-US" altLang="ko-KR"/>
              <a:t>+     </a:t>
            </a:r>
            <a:r>
              <a:rPr kumimoji="1" lang="en-US" altLang="ko-KR" sz="3000" b="1">
                <a:solidFill>
                  <a:srgbClr val="FF0000"/>
                </a:solidFill>
              </a:rPr>
              <a:t>1</a:t>
            </a:r>
            <a:r>
              <a:rPr kumimoji="1" lang="en-US" altLang="ko-KR" b="1"/>
              <a:t>×2</a:t>
            </a:r>
            <a:r>
              <a:rPr kumimoji="1" lang="en-US" altLang="ko-KR" b="1" baseline="30000"/>
              <a:t>0</a:t>
            </a:r>
            <a:r>
              <a:rPr kumimoji="1" lang="en-US" altLang="ko-KR" b="1"/>
              <a:t>     =     </a:t>
            </a:r>
            <a:r>
              <a:rPr kumimoji="1" lang="en-US" altLang="ko-KR" sz="3000" b="1"/>
              <a:t>-5</a:t>
            </a:r>
            <a:endParaRPr kumimoji="1" lang="en-US" altLang="ko-KR" b="1" baseline="30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4F7DD-1E16-3142-8B00-580FC71D43EE}"/>
              </a:ext>
            </a:extLst>
          </p:cNvPr>
          <p:cNvSpPr/>
          <p:nvPr/>
        </p:nvSpPr>
        <p:spPr>
          <a:xfrm>
            <a:off x="2187018" y="3838875"/>
            <a:ext cx="3022983" cy="125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BEF30-914A-6640-A768-BA877B2DAFBD}"/>
              </a:ext>
            </a:extLst>
          </p:cNvPr>
          <p:cNvSpPr txBox="1"/>
          <p:nvPr/>
        </p:nvSpPr>
        <p:spPr>
          <a:xfrm>
            <a:off x="1013424" y="3429000"/>
            <a:ext cx="90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/>
              <a:t>w=4</a:t>
            </a:r>
            <a:endParaRPr kumimoji="1" lang="ko-Kore-KR" altLang="en-US" sz="2400" b="1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1C517879-6221-804F-B04A-51913BCD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08922"/>
              </p:ext>
            </p:extLst>
          </p:nvPr>
        </p:nvGraphicFramePr>
        <p:xfrm>
          <a:off x="8292550" y="3718447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accent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9F7A517F-217D-DD4D-A0A7-B47F6E163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6793"/>
              </p:ext>
            </p:extLst>
          </p:nvPr>
        </p:nvGraphicFramePr>
        <p:xfrm>
          <a:off x="8292550" y="4774469"/>
          <a:ext cx="2572280" cy="63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077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accent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D2C4D57-4A6B-694B-8929-2E0C47AE4B52}"/>
              </a:ext>
            </a:extLst>
          </p:cNvPr>
          <p:cNvSpPr txBox="1"/>
          <p:nvPr/>
        </p:nvSpPr>
        <p:spPr>
          <a:xfrm>
            <a:off x="7433200" y="3798578"/>
            <a:ext cx="76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/>
              <a:t>MIN</a:t>
            </a:r>
            <a:endParaRPr kumimoji="1" lang="ko-Kore-KR" altLang="en-US" sz="24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A673F-00F4-1F42-8D73-713EA71FB3AC}"/>
              </a:ext>
            </a:extLst>
          </p:cNvPr>
          <p:cNvSpPr txBox="1"/>
          <p:nvPr/>
        </p:nvSpPr>
        <p:spPr>
          <a:xfrm>
            <a:off x="7384546" y="4862488"/>
            <a:ext cx="85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/>
              <a:t>MAX</a:t>
            </a:r>
            <a:endParaRPr kumimoji="1" lang="ko-Kore-KR" altLang="en-US" sz="2400" b="1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A6E1EAF-6A9D-D744-A30E-A1F1A8822339}"/>
              </a:ext>
            </a:extLst>
          </p:cNvPr>
          <p:cNvCxnSpPr>
            <a:cxnSpLocks/>
          </p:cNvCxnSpPr>
          <p:nvPr/>
        </p:nvCxnSpPr>
        <p:spPr>
          <a:xfrm>
            <a:off x="8927184" y="3429000"/>
            <a:ext cx="0" cy="23119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1D27544-38C0-364D-B719-30DF8E29C43D}"/>
              </a:ext>
            </a:extLst>
          </p:cNvPr>
          <p:cNvCxnSpPr>
            <a:cxnSpLocks/>
          </p:cNvCxnSpPr>
          <p:nvPr/>
        </p:nvCxnSpPr>
        <p:spPr>
          <a:xfrm>
            <a:off x="8405786" y="6174557"/>
            <a:ext cx="2803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B8CC43F4-E57E-E342-8838-40B08645DB25}"/>
              </a:ext>
            </a:extLst>
          </p:cNvPr>
          <p:cNvCxnSpPr>
            <a:cxnSpLocks/>
          </p:cNvCxnSpPr>
          <p:nvPr/>
        </p:nvCxnSpPr>
        <p:spPr>
          <a:xfrm>
            <a:off x="9944324" y="6010591"/>
            <a:ext cx="0" cy="366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2B510D0-72E7-0145-AD78-C1B460DD35CD}"/>
              </a:ext>
            </a:extLst>
          </p:cNvPr>
          <p:cNvCxnSpPr>
            <a:cxnSpLocks/>
          </p:cNvCxnSpPr>
          <p:nvPr/>
        </p:nvCxnSpPr>
        <p:spPr>
          <a:xfrm>
            <a:off x="11209104" y="5997019"/>
            <a:ext cx="0" cy="366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DAF9E1C-71E9-D644-813B-D4D705E26823}"/>
              </a:ext>
            </a:extLst>
          </p:cNvPr>
          <p:cNvCxnSpPr>
            <a:cxnSpLocks/>
          </p:cNvCxnSpPr>
          <p:nvPr/>
        </p:nvCxnSpPr>
        <p:spPr>
          <a:xfrm>
            <a:off x="8405786" y="5997019"/>
            <a:ext cx="0" cy="366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9C1769-ACC6-EA4C-9AF7-6392AA789FA2}"/>
              </a:ext>
            </a:extLst>
          </p:cNvPr>
          <p:cNvSpPr txBox="1"/>
          <p:nvPr/>
        </p:nvSpPr>
        <p:spPr>
          <a:xfrm>
            <a:off x="8195201" y="6306918"/>
            <a:ext cx="4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-8</a:t>
            </a: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D9AF4-3939-B740-B61F-F74F746F87E5}"/>
              </a:ext>
            </a:extLst>
          </p:cNvPr>
          <p:cNvSpPr txBox="1"/>
          <p:nvPr/>
        </p:nvSpPr>
        <p:spPr>
          <a:xfrm>
            <a:off x="11094819" y="6318417"/>
            <a:ext cx="22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7</a:t>
            </a:r>
            <a:endParaRPr kumimoji="1" lang="ko-Kore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9E8891F-5FEB-4743-8A29-BDE325386811}"/>
              </a:ext>
            </a:extLst>
          </p:cNvPr>
          <p:cNvCxnSpPr>
            <a:cxnSpLocks/>
          </p:cNvCxnSpPr>
          <p:nvPr/>
        </p:nvCxnSpPr>
        <p:spPr>
          <a:xfrm>
            <a:off x="9677733" y="6010591"/>
            <a:ext cx="0" cy="366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1DF48F-0CD3-6543-8862-37EA6AB847CD}"/>
              </a:ext>
            </a:extLst>
          </p:cNvPr>
          <p:cNvSpPr txBox="1"/>
          <p:nvPr/>
        </p:nvSpPr>
        <p:spPr>
          <a:xfrm>
            <a:off x="9459981" y="6320490"/>
            <a:ext cx="4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-1</a:t>
            </a:r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E3E7DB-DDBD-B045-AACD-F71F9464CEAE}"/>
              </a:ext>
            </a:extLst>
          </p:cNvPr>
          <p:cNvSpPr txBox="1"/>
          <p:nvPr/>
        </p:nvSpPr>
        <p:spPr>
          <a:xfrm>
            <a:off x="9804082" y="6320490"/>
            <a:ext cx="4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</a:t>
            </a:r>
            <a:endParaRPr kumimoji="1" lang="ko-Kore-KR" altLang="en-US"/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27E1EFA-782D-0543-BC17-3F7DEA5AB444}"/>
              </a:ext>
            </a:extLst>
          </p:cNvPr>
          <p:cNvCxnSpPr>
            <a:cxnSpLocks/>
          </p:cNvCxnSpPr>
          <p:nvPr/>
        </p:nvCxnSpPr>
        <p:spPr>
          <a:xfrm>
            <a:off x="10231664" y="6010591"/>
            <a:ext cx="0" cy="366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772B0C-9238-8044-8D87-13C55B9D8B31}"/>
              </a:ext>
            </a:extLst>
          </p:cNvPr>
          <p:cNvSpPr txBox="1"/>
          <p:nvPr/>
        </p:nvSpPr>
        <p:spPr>
          <a:xfrm>
            <a:off x="10091422" y="6320490"/>
            <a:ext cx="4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7D3318-0B34-6844-B85A-440C4BCE2DBF}"/>
              </a:ext>
            </a:extLst>
          </p:cNvPr>
          <p:cNvCxnSpPr>
            <a:cxnSpLocks/>
          </p:cNvCxnSpPr>
          <p:nvPr/>
        </p:nvCxnSpPr>
        <p:spPr>
          <a:xfrm>
            <a:off x="9944324" y="6306918"/>
            <a:ext cx="2873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0DDE7F-D52D-3149-A868-6838F021483F}"/>
              </a:ext>
            </a:extLst>
          </p:cNvPr>
          <p:cNvCxnSpPr>
            <a:cxnSpLocks/>
          </p:cNvCxnSpPr>
          <p:nvPr/>
        </p:nvCxnSpPr>
        <p:spPr>
          <a:xfrm>
            <a:off x="10225251" y="6319873"/>
            <a:ext cx="98385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0EA4B36-5696-E946-8548-A3ADC81CD093}"/>
              </a:ext>
            </a:extLst>
          </p:cNvPr>
          <p:cNvCxnSpPr>
            <a:cxnSpLocks/>
          </p:cNvCxnSpPr>
          <p:nvPr/>
        </p:nvCxnSpPr>
        <p:spPr>
          <a:xfrm>
            <a:off x="8405785" y="6306918"/>
            <a:ext cx="1264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B39930-31A7-2F4D-B41A-8C0684136B63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2.2.1 Encoding Integers(3/4)</a:t>
            </a:r>
            <a:endParaRPr kumimoji="1" lang="ko-Kore-KR" alt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3B38CFB7-ADC2-154F-B2A3-69B4535B2ED0}"/>
                  </a:ext>
                </a:extLst>
              </p14:cNvPr>
              <p14:cNvContentPartPr/>
              <p14:nvPr/>
            </p14:nvContentPartPr>
            <p14:xfrm>
              <a:off x="518400" y="478800"/>
              <a:ext cx="10168560" cy="637920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3B38CFB7-ADC2-154F-B2A3-69B4535B2E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040" y="469440"/>
                <a:ext cx="10187280" cy="63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4F40D6-C3AF-244D-9E54-4F53CD36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3" y="3125570"/>
            <a:ext cx="5115612" cy="2654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7EF5DD-C830-1843-8D38-D5E707C6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27" y="3273686"/>
            <a:ext cx="4618894" cy="19771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616C6E-1691-1141-8AC6-80339EB053AE}"/>
              </a:ext>
            </a:extLst>
          </p:cNvPr>
          <p:cNvSpPr txBox="1"/>
          <p:nvPr/>
        </p:nvSpPr>
        <p:spPr>
          <a:xfrm>
            <a:off x="1013424" y="1231627"/>
            <a:ext cx="10821224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 Programming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- #include &lt;limits.h&gt;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- Declares constants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kumimoji="1" lang="en" altLang="ko-KR" sz="160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kumimoji="1" lang="en-US" altLang="ko-K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ECEACC-817D-FA4C-8689-92F26CC31B4E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2.2.1 Encoding Integers(4/4)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20903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FEDC991C-23BD-0849-8205-7AA9252F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98" y="4868597"/>
            <a:ext cx="7136009" cy="194258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3F735E-C821-3742-A3B6-F0C7F69D3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71"/>
          <a:stretch/>
        </p:blipFill>
        <p:spPr>
          <a:xfrm>
            <a:off x="819268" y="3821897"/>
            <a:ext cx="5090147" cy="5024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B21D7B-282D-154D-B78F-8E1DB1927F6D}"/>
              </a:ext>
            </a:extLst>
          </p:cNvPr>
          <p:cNvSpPr txBox="1"/>
          <p:nvPr/>
        </p:nvSpPr>
        <p:spPr>
          <a:xfrm>
            <a:off x="1060558" y="1367045"/>
            <a:ext cx="10821224" cy="208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Conversions</a:t>
            </a:r>
            <a:r>
              <a:rPr kumimoji="1" lang="ko-KR" altLang="en-US"/>
              <a:t> </a:t>
            </a:r>
            <a:r>
              <a:rPr kumimoji="1" lang="en-US" altLang="ko-KR"/>
              <a:t>between</a:t>
            </a:r>
            <a:r>
              <a:rPr kumimoji="1" lang="ko-KR" altLang="en-US"/>
              <a:t> </a:t>
            </a:r>
            <a:r>
              <a:rPr kumimoji="1" lang="en-US" altLang="ko-KR"/>
              <a:t>Signed</a:t>
            </a:r>
            <a:r>
              <a:rPr kumimoji="1" lang="ko-KR" altLang="en-US"/>
              <a:t> </a:t>
            </a:r>
            <a:r>
              <a:rPr kumimoji="1" lang="en-US" altLang="ko-KR"/>
              <a:t>and</a:t>
            </a:r>
            <a:r>
              <a:rPr kumimoji="1" lang="ko-KR" altLang="en-US"/>
              <a:t> </a:t>
            </a:r>
            <a:r>
              <a:rPr kumimoji="1" lang="en-US" altLang="ko-KR"/>
              <a:t>Unsigned (Same Same)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- </a:t>
            </a:r>
            <a:r>
              <a:rPr lang="en-US" altLang="ko-KR">
                <a:solidFill>
                  <a:srgbClr val="FF0000"/>
                </a:solidFill>
              </a:rPr>
              <a:t>The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numeric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values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might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change,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but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the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bit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patterns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do not</a:t>
            </a:r>
            <a:endParaRPr lang="en" altLang="ko-Kore-KR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ko-Kore-KR"/>
              <a:t>   - The effect of casting is to keep the bit values identical but change how these bits are interpreted.   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- </a:t>
            </a:r>
            <a:r>
              <a:rPr lang="en" altLang="ko-Kore-KR" b="1"/>
              <a:t>PRINCIPLE </a:t>
            </a:r>
            <a:r>
              <a:rPr lang="en" altLang="ko-Kore-KR"/>
              <a:t>uniqueness of two’s-complement encoding</a:t>
            </a:r>
          </a:p>
          <a:p>
            <a:pPr>
              <a:lnSpc>
                <a:spcPct val="150000"/>
              </a:lnSpc>
            </a:pPr>
            <a:r>
              <a:rPr kumimoji="1" lang="en" altLang="ko-KR" sz="160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kumimoji="1"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D26BEB-1FDA-F546-9348-C457D091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290" y="3594287"/>
            <a:ext cx="4860492" cy="888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01272-E196-2447-A2C5-A269C3C1A069}"/>
              </a:ext>
            </a:extLst>
          </p:cNvPr>
          <p:cNvSpPr txBox="1"/>
          <p:nvPr/>
        </p:nvSpPr>
        <p:spPr>
          <a:xfrm>
            <a:off x="1203651" y="5330699"/>
            <a:ext cx="261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x</a:t>
            </a:r>
            <a:r>
              <a:rPr kumimoji="1" lang="en-US" altLang="ko-Kore-KR"/>
              <a:t>= 0x3039  </a:t>
            </a:r>
            <a:r>
              <a:rPr kumimoji="1" lang="en-US" altLang="ko-Kore-KR" b="1"/>
              <a:t>mx</a:t>
            </a:r>
            <a:r>
              <a:rPr kumimoji="1" lang="en-US" altLang="ko-Kore-KR"/>
              <a:t>= 0xCFC7 </a:t>
            </a:r>
            <a:endParaRPr kumimoji="1" lang="ko-Kore-KR" altLang="en-US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107B5BBB-096A-6148-A6E1-BF2BF98E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08898"/>
              </p:ext>
            </p:extLst>
          </p:nvPr>
        </p:nvGraphicFramePr>
        <p:xfrm>
          <a:off x="5781670" y="5454635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3077606E-5AF2-ED42-B6C2-1D4859DD6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920"/>
              </p:ext>
            </p:extLst>
          </p:nvPr>
        </p:nvGraphicFramePr>
        <p:xfrm>
          <a:off x="7306698" y="5454635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48D07011-EF51-EE4A-8433-C8F65C355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06902"/>
              </p:ext>
            </p:extLst>
          </p:nvPr>
        </p:nvGraphicFramePr>
        <p:xfrm>
          <a:off x="8831726" y="5454635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A574081E-EEC4-DB43-A738-901AD0710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66900"/>
              </p:ext>
            </p:extLst>
          </p:nvPr>
        </p:nvGraphicFramePr>
        <p:xfrm>
          <a:off x="10356754" y="5454635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461D3C6-B3F2-4E46-9246-F56297AF40AA}"/>
              </a:ext>
            </a:extLst>
          </p:cNvPr>
          <p:cNvSpPr txBox="1"/>
          <p:nvPr/>
        </p:nvSpPr>
        <p:spPr>
          <a:xfrm>
            <a:off x="5615996" y="5004054"/>
            <a:ext cx="33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1424D2-243B-1643-90C1-B65EB5C609E8}"/>
              </a:ext>
            </a:extLst>
          </p:cNvPr>
          <p:cNvSpPr txBox="1"/>
          <p:nvPr/>
        </p:nvSpPr>
        <p:spPr>
          <a:xfrm>
            <a:off x="5615995" y="5846742"/>
            <a:ext cx="58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>
                <a:solidFill>
                  <a:schemeClr val="bg1"/>
                </a:solidFill>
              </a:rPr>
              <a:t>uv</a:t>
            </a:r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B05B94E1-D55F-6B44-9138-172CDCFF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59890"/>
              </p:ext>
            </p:extLst>
          </p:nvPr>
        </p:nvGraphicFramePr>
        <p:xfrm>
          <a:off x="5781670" y="6276013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63ED48BB-C074-F44F-A3B4-21CC24B00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66073"/>
              </p:ext>
            </p:extLst>
          </p:nvPr>
        </p:nvGraphicFramePr>
        <p:xfrm>
          <a:off x="7306698" y="6276013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640DAB9D-1634-554C-A836-EA4F23D0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3151"/>
              </p:ext>
            </p:extLst>
          </p:nvPr>
        </p:nvGraphicFramePr>
        <p:xfrm>
          <a:off x="8831726" y="6276013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A283AE09-DDFE-5340-86EC-5BD078B4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66329"/>
              </p:ext>
            </p:extLst>
          </p:nvPr>
        </p:nvGraphicFramePr>
        <p:xfrm>
          <a:off x="10356754" y="6276013"/>
          <a:ext cx="1525028" cy="38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7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3820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34732" marR="34732" marT="17366" marB="17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6040CF-AD52-1941-8866-6D728EE6A14D}"/>
              </a:ext>
            </a:extLst>
          </p:cNvPr>
          <p:cNvSpPr/>
          <p:nvPr/>
        </p:nvSpPr>
        <p:spPr>
          <a:xfrm>
            <a:off x="1194314" y="5839887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>
                <a:latin typeface="ZztexMono"/>
              </a:rPr>
              <a:t>v </a:t>
            </a:r>
            <a:r>
              <a:rPr lang="en" altLang="ko-Kore-KR">
                <a:latin typeface="ZztexMono"/>
              </a:rPr>
              <a:t>= -12345  </a:t>
            </a:r>
            <a:r>
              <a:rPr lang="en" altLang="ko-Kore-KR" b="1">
                <a:latin typeface="ZztexMono"/>
              </a:rPr>
              <a:t>uv</a:t>
            </a:r>
            <a:r>
              <a:rPr lang="en" altLang="ko-Kore-KR">
                <a:latin typeface="ZztexMono"/>
              </a:rPr>
              <a:t> = 53191 </a:t>
            </a:r>
            <a:endParaRPr lang="en" altLang="ko-Kore-K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5BED51-3483-9046-8BB7-D3ABC458EB95}"/>
              </a:ext>
            </a:extLst>
          </p:cNvPr>
          <p:cNvSpPr txBox="1"/>
          <p:nvPr/>
        </p:nvSpPr>
        <p:spPr>
          <a:xfrm>
            <a:off x="2821214" y="89417"/>
            <a:ext cx="676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2.2.4 Conversion between Signed and Unsigned(1/2)</a:t>
            </a:r>
            <a:endParaRPr kumimoji="1" lang="ko-Kore-KR" altLang="en-US" sz="2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476112-36EA-8949-BB6D-D9BFE1149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53" y="5700031"/>
            <a:ext cx="2527300" cy="711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983A18E-6C2B-B849-9436-5708D0D56E3B}"/>
              </a:ext>
            </a:extLst>
          </p:cNvPr>
          <p:cNvSpPr txBox="1"/>
          <p:nvPr/>
        </p:nvSpPr>
        <p:spPr>
          <a:xfrm>
            <a:off x="5327372" y="3881759"/>
            <a:ext cx="45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VS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76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16C6E-1691-1141-8AC6-80339EB053AE}"/>
              </a:ext>
            </a:extLst>
          </p:cNvPr>
          <p:cNvSpPr txBox="1"/>
          <p:nvPr/>
        </p:nvSpPr>
        <p:spPr>
          <a:xfrm>
            <a:off x="1013424" y="1231627"/>
            <a:ext cx="10821224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Signed versus Unsigned in C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</a:t>
            </a:r>
            <a:r>
              <a:rPr lang="en" altLang="ko-Kore-KR"/>
              <a:t>￮</a:t>
            </a:r>
            <a:r>
              <a:rPr kumimoji="1" lang="en-US" altLang="ko-Kore-KR"/>
              <a:t> Constants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- signed </a:t>
            </a:r>
            <a:r>
              <a:rPr kumimoji="1" lang="en-US" altLang="ko-Kore-KR" b="1"/>
              <a:t>1234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- unsinged </a:t>
            </a:r>
            <a:r>
              <a:rPr kumimoji="1" lang="en-US" altLang="ko-Kore-KR" b="1"/>
              <a:t>1234u</a:t>
            </a:r>
            <a:r>
              <a:rPr kumimoji="1" lang="en" altLang="ko-KR" sz="1600" b="1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" altLang="ko-Kore-KR" sz="1600" b="1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" altLang="ko-Kore-KR"/>
              <a:t>￮</a:t>
            </a:r>
            <a:r>
              <a:rPr kumimoji="1" lang="en-US" altLang="ko-Kore-KR"/>
              <a:t> Casting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- Explicit casting</a:t>
            </a:r>
          </a:p>
          <a:p>
            <a:pPr>
              <a:lnSpc>
                <a:spcPct val="150000"/>
              </a:lnSpc>
            </a:pP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- Implicit casting</a:t>
            </a:r>
          </a:p>
          <a:p>
            <a:pPr>
              <a:lnSpc>
                <a:spcPct val="150000"/>
              </a:lnSpc>
            </a:pPr>
            <a:endParaRPr kumimoji="1" lang="en-US" altLang="ko-Kore-KR"/>
          </a:p>
          <a:p>
            <a:pPr>
              <a:lnSpc>
                <a:spcPct val="150000"/>
              </a:lnSpc>
            </a:pP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If</a:t>
            </a:r>
            <a:r>
              <a:rPr kumimoji="1" lang="ko-KR" altLang="en-US"/>
              <a:t> </a:t>
            </a:r>
            <a:r>
              <a:rPr kumimoji="1" lang="en-US" altLang="ko-KR"/>
              <a:t>there</a:t>
            </a:r>
            <a:r>
              <a:rPr kumimoji="1" lang="ko-KR" altLang="en-US"/>
              <a:t> </a:t>
            </a:r>
            <a:r>
              <a:rPr kumimoji="1" lang="en-US" altLang="ko-KR"/>
              <a:t>is</a:t>
            </a:r>
            <a:r>
              <a:rPr kumimoji="1" lang="ko-KR" altLang="en-US"/>
              <a:t> </a:t>
            </a:r>
            <a:r>
              <a:rPr kumimoji="1" lang="en-US" altLang="ko-KR"/>
              <a:t>a</a:t>
            </a:r>
            <a:r>
              <a:rPr kumimoji="1" lang="ko-KR" altLang="en-US"/>
              <a:t> </a:t>
            </a:r>
            <a:r>
              <a:rPr kumimoji="1" lang="en-US" altLang="ko-KR"/>
              <a:t>mix</a:t>
            </a:r>
            <a:r>
              <a:rPr kumimoji="1" lang="ko-KR" altLang="en-US"/>
              <a:t> </a:t>
            </a:r>
            <a:r>
              <a:rPr kumimoji="1" lang="en-US" altLang="ko-KR"/>
              <a:t>of</a:t>
            </a:r>
            <a:r>
              <a:rPr kumimoji="1" lang="ko-KR" altLang="en-US"/>
              <a:t> </a:t>
            </a:r>
            <a:r>
              <a:rPr kumimoji="1" lang="en-US" altLang="ko-KR"/>
              <a:t>unsigned</a:t>
            </a:r>
            <a:r>
              <a:rPr kumimoji="1" lang="ko-KR" altLang="en-US"/>
              <a:t> </a:t>
            </a:r>
            <a:r>
              <a:rPr kumimoji="1" lang="en-US" altLang="ko-KR"/>
              <a:t>and</a:t>
            </a:r>
            <a:r>
              <a:rPr kumimoji="1" lang="ko-KR" altLang="en-US"/>
              <a:t> </a:t>
            </a:r>
            <a:r>
              <a:rPr kumimoji="1" lang="en-US" altLang="ko-KR"/>
              <a:t>signed</a:t>
            </a:r>
            <a:r>
              <a:rPr kumimoji="1" lang="ko-KR" altLang="en-US"/>
              <a:t> </a:t>
            </a:r>
            <a:r>
              <a:rPr kumimoji="1" lang="en-US" altLang="ko-KR"/>
              <a:t>in</a:t>
            </a:r>
            <a:r>
              <a:rPr kumimoji="1" lang="ko-KR" altLang="en-US"/>
              <a:t> </a:t>
            </a:r>
            <a:r>
              <a:rPr kumimoji="1" lang="en-US" altLang="ko-KR"/>
              <a:t>single</a:t>
            </a:r>
            <a:r>
              <a:rPr kumimoji="1" lang="ko-KR" altLang="en-US"/>
              <a:t> </a:t>
            </a:r>
            <a:r>
              <a:rPr kumimoji="1" lang="en-US" altLang="ko-KR"/>
              <a:t>expression,</a:t>
            </a:r>
            <a:r>
              <a:rPr kumimoji="1" lang="ko-KR" altLang="en-US"/>
              <a:t> </a:t>
            </a:r>
            <a:r>
              <a:rPr kumimoji="1" lang="en-US" altLang="ko-KR"/>
              <a:t>signed</a:t>
            </a:r>
            <a:r>
              <a:rPr kumimoji="1" lang="ko-KR" altLang="en-US"/>
              <a:t> </a:t>
            </a:r>
            <a:r>
              <a:rPr kumimoji="1" lang="en-US" altLang="ko-KR"/>
              <a:t>values</a:t>
            </a:r>
            <a:r>
              <a:rPr kumimoji="1" lang="ko-KR" altLang="en-US"/>
              <a:t> </a:t>
            </a:r>
            <a:r>
              <a:rPr kumimoji="1" lang="en-US" altLang="ko-KR"/>
              <a:t>implicitly</a:t>
            </a:r>
            <a:r>
              <a:rPr kumimoji="1" lang="ko-KR" altLang="en-US"/>
              <a:t> </a:t>
            </a:r>
            <a:r>
              <a:rPr kumimoji="1" lang="en-US" altLang="ko-KR"/>
              <a:t>cast</a:t>
            </a:r>
            <a:r>
              <a:rPr kumimoji="1" lang="ko-KR" altLang="en-US"/>
              <a:t> </a:t>
            </a:r>
            <a:r>
              <a:rPr kumimoji="1" lang="en-US" altLang="ko-KR"/>
              <a:t>to</a:t>
            </a:r>
            <a:r>
              <a:rPr kumimoji="1" lang="ko-KR" altLang="en-US"/>
              <a:t> </a:t>
            </a:r>
            <a:r>
              <a:rPr kumimoji="1" lang="en-US" altLang="ko-KR"/>
              <a:t>unsigned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D93BB1-4ACC-E645-8FD2-0FAE9D5A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77" y="3788585"/>
            <a:ext cx="1864347" cy="8736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569A7F-AD13-384D-ACFE-BF75426C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77" y="4997504"/>
            <a:ext cx="2561930" cy="8539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60F5FC-77E8-4245-93A8-9007D2F0A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45" y="4164802"/>
            <a:ext cx="3461267" cy="2710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4A07CF-AC34-7546-B6FF-0AF6DCC00769}"/>
              </a:ext>
            </a:extLst>
          </p:cNvPr>
          <p:cNvSpPr txBox="1"/>
          <p:nvPr/>
        </p:nvSpPr>
        <p:spPr>
          <a:xfrm>
            <a:off x="2821214" y="89417"/>
            <a:ext cx="676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2.2.4 Conversion between Signed and Unsigned(2/2)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6676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C40DD-6B7D-7242-8F25-7C31743BA4A1}"/>
              </a:ext>
            </a:extLst>
          </p:cNvPr>
          <p:cNvSpPr txBox="1"/>
          <p:nvPr/>
        </p:nvSpPr>
        <p:spPr>
          <a:xfrm>
            <a:off x="2727762" y="89417"/>
            <a:ext cx="739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2.2.6 Expanding the Bit Representation of a Number(1/2)</a:t>
            </a:r>
            <a:endParaRPr kumimoji="1" lang="ko-Kore-KR" alt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16C6E-1691-1141-8AC6-80339EB053AE}"/>
              </a:ext>
            </a:extLst>
          </p:cNvPr>
          <p:cNvSpPr txBox="1"/>
          <p:nvPr/>
        </p:nvSpPr>
        <p:spPr>
          <a:xfrm>
            <a:off x="1013424" y="1231627"/>
            <a:ext cx="10821224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Expanding the Bit Representation of a Number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</a:t>
            </a:r>
            <a:r>
              <a:rPr lang="en" altLang="ko-Kore-KR"/>
              <a:t>￮</a:t>
            </a:r>
            <a:r>
              <a:rPr kumimoji="1" lang="en-US" altLang="ko-Kore-KR"/>
              <a:t> unsign extension (</a:t>
            </a:r>
            <a:r>
              <a:rPr kumimoji="1" lang="en-US" altLang="ko-Kore-KR" b="1"/>
              <a:t>zero</a:t>
            </a:r>
            <a:r>
              <a:rPr kumimoji="1" lang="en-US" altLang="ko-Kore-KR"/>
              <a:t> extension)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￮ sign extension (copies of the </a:t>
            </a:r>
            <a:r>
              <a:rPr lang="en" altLang="ko-Kore-KR" b="1"/>
              <a:t>most significant bit</a:t>
            </a:r>
            <a:r>
              <a:rPr lang="en" altLang="ko-Kore-KR"/>
              <a:t>)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" altLang="ko-KR" sz="1600">
                <a:solidFill>
                  <a:schemeClr val="bg1">
                    <a:lumMod val="50000"/>
                  </a:schemeClr>
                </a:solidFill>
              </a:rPr>
              <a:t>   </a:t>
            </a:r>
            <a:endParaRPr kumimoji="1" lang="en-US" altLang="ko-KR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D4FC10D-A05D-EB4B-BAD0-B881C3590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11420"/>
              </p:ext>
            </p:extLst>
          </p:nvPr>
        </p:nvGraphicFramePr>
        <p:xfrm>
          <a:off x="4629811" y="2901571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626EC6B9-7180-994D-AD46-E0A621E75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54249"/>
              </p:ext>
            </p:extLst>
          </p:nvPr>
        </p:nvGraphicFramePr>
        <p:xfrm>
          <a:off x="483476" y="3927101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23782E06-B9A0-E04C-B3F8-777243AA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07928"/>
              </p:ext>
            </p:extLst>
          </p:nvPr>
        </p:nvGraphicFramePr>
        <p:xfrm>
          <a:off x="3066420" y="3927101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5C62A5C6-D1D7-5D43-9D2C-185C4CCC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66545"/>
              </p:ext>
            </p:extLst>
          </p:nvPr>
        </p:nvGraphicFramePr>
        <p:xfrm>
          <a:off x="6140378" y="3927101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3D4005F-5F0B-374B-929C-48DFD980F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10523"/>
              </p:ext>
            </p:extLst>
          </p:nvPr>
        </p:nvGraphicFramePr>
        <p:xfrm>
          <a:off x="8723322" y="3927101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7BC14A-DD53-8643-8BD1-1D81E0D2E643}"/>
              </a:ext>
            </a:extLst>
          </p:cNvPr>
          <p:cNvSpPr txBox="1"/>
          <p:nvPr/>
        </p:nvSpPr>
        <p:spPr>
          <a:xfrm>
            <a:off x="4663092" y="3545985"/>
            <a:ext cx="8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unsign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89FE3-3840-574C-9638-F38B0BD2F099}"/>
              </a:ext>
            </a:extLst>
          </p:cNvPr>
          <p:cNvSpPr txBox="1"/>
          <p:nvPr/>
        </p:nvSpPr>
        <p:spPr>
          <a:xfrm>
            <a:off x="6388951" y="3536397"/>
            <a:ext cx="5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sign</a:t>
            </a:r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11CF67E-1CBD-174D-A4FE-B7CFC4A9E2A5}"/>
              </a:ext>
            </a:extLst>
          </p:cNvPr>
          <p:cNvCxnSpPr>
            <a:endCxn id="9" idx="0"/>
          </p:cNvCxnSpPr>
          <p:nvPr/>
        </p:nvCxnSpPr>
        <p:spPr>
          <a:xfrm flipH="1">
            <a:off x="4352560" y="3545985"/>
            <a:ext cx="1558046" cy="38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731BB1-07BE-CD42-85C6-222E3F8BD0DE}"/>
              </a:ext>
            </a:extLst>
          </p:cNvPr>
          <p:cNvCxnSpPr>
            <a:endCxn id="10" idx="0"/>
          </p:cNvCxnSpPr>
          <p:nvPr/>
        </p:nvCxnSpPr>
        <p:spPr>
          <a:xfrm>
            <a:off x="5910606" y="3545985"/>
            <a:ext cx="1515912" cy="38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8B715DF-2A2A-1B4F-B85C-7B38CD919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62009"/>
              </p:ext>
            </p:extLst>
          </p:nvPr>
        </p:nvGraphicFramePr>
        <p:xfrm>
          <a:off x="4629811" y="4900054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C79C4F3E-D386-8749-A86B-C6F074E3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54249"/>
              </p:ext>
            </p:extLst>
          </p:nvPr>
        </p:nvGraphicFramePr>
        <p:xfrm>
          <a:off x="483476" y="5925584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D6F225B7-8F7E-3341-9DCB-08B70F2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11461"/>
              </p:ext>
            </p:extLst>
          </p:nvPr>
        </p:nvGraphicFramePr>
        <p:xfrm>
          <a:off x="3066420" y="5925584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ACDB81C4-D32A-324F-83A4-FA6797CA0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23724"/>
              </p:ext>
            </p:extLst>
          </p:nvPr>
        </p:nvGraphicFramePr>
        <p:xfrm>
          <a:off x="6140378" y="5925584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82826E3D-56FD-EF4D-9933-589D25636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28866"/>
              </p:ext>
            </p:extLst>
          </p:nvPr>
        </p:nvGraphicFramePr>
        <p:xfrm>
          <a:off x="8723322" y="5925584"/>
          <a:ext cx="2572280" cy="6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70">
                  <a:extLst>
                    <a:ext uri="{9D8B030D-6E8A-4147-A177-3AD203B41FA5}">
                      <a16:colId xmlns:a16="http://schemas.microsoft.com/office/drawing/2014/main" val="1696608294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413682298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1392986943"/>
                    </a:ext>
                  </a:extLst>
                </a:gridCol>
                <a:gridCol w="643070">
                  <a:extLst>
                    <a:ext uri="{9D8B030D-6E8A-4147-A177-3AD203B41FA5}">
                      <a16:colId xmlns:a16="http://schemas.microsoft.com/office/drawing/2014/main" val="3516310242"/>
                    </a:ext>
                  </a:extLst>
                </a:gridCol>
              </a:tblGrid>
              <a:tr h="6444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800">
                        <a:solidFill>
                          <a:schemeClr val="tx1"/>
                        </a:solidFill>
                      </a:endParaRPr>
                    </a:p>
                  </a:txBody>
                  <a:tcPr marL="58583" marR="58583" marT="29292" marB="29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1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A124E72-0C48-B44F-82D5-27D27FB5E392}"/>
              </a:ext>
            </a:extLst>
          </p:cNvPr>
          <p:cNvSpPr txBox="1"/>
          <p:nvPr/>
        </p:nvSpPr>
        <p:spPr>
          <a:xfrm>
            <a:off x="4663092" y="5544468"/>
            <a:ext cx="8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unsign</a:t>
            </a:r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CA556-7FF3-784E-BCC6-8226AD987386}"/>
              </a:ext>
            </a:extLst>
          </p:cNvPr>
          <p:cNvSpPr txBox="1"/>
          <p:nvPr/>
        </p:nvSpPr>
        <p:spPr>
          <a:xfrm>
            <a:off x="6388951" y="5534880"/>
            <a:ext cx="5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sign</a:t>
            </a:r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477E3D-ED18-7744-9E44-290A91B6DF98}"/>
              </a:ext>
            </a:extLst>
          </p:cNvPr>
          <p:cNvCxnSpPr>
            <a:endCxn id="20" idx="0"/>
          </p:cNvCxnSpPr>
          <p:nvPr/>
        </p:nvCxnSpPr>
        <p:spPr>
          <a:xfrm flipH="1">
            <a:off x="4352560" y="5544468"/>
            <a:ext cx="1558046" cy="38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9D8F3C-987E-BB4C-8B0E-FA22E8AA3618}"/>
              </a:ext>
            </a:extLst>
          </p:cNvPr>
          <p:cNvCxnSpPr>
            <a:endCxn id="21" idx="0"/>
          </p:cNvCxnSpPr>
          <p:nvPr/>
        </p:nvCxnSpPr>
        <p:spPr>
          <a:xfrm>
            <a:off x="5910606" y="5544468"/>
            <a:ext cx="1515912" cy="38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9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754</Words>
  <Application>Microsoft Macintosh PowerPoint</Application>
  <PresentationFormat>와이드스크린</PresentationFormat>
  <Paragraphs>299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ZztexMono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61</cp:revision>
  <dcterms:created xsi:type="dcterms:W3CDTF">2021-07-04T12:55:49Z</dcterms:created>
  <dcterms:modified xsi:type="dcterms:W3CDTF">2021-07-15T15:27:21Z</dcterms:modified>
</cp:coreProperties>
</file>