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8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9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24"/>
  </p:notesMasterIdLst>
  <p:sldIdLst>
    <p:sldId id="291" r:id="rId3"/>
    <p:sldId id="29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6" r:id="rId12"/>
    <p:sldId id="281" r:id="rId13"/>
    <p:sldId id="277" r:id="rId14"/>
    <p:sldId id="279" r:id="rId15"/>
    <p:sldId id="275" r:id="rId16"/>
    <p:sldId id="276" r:id="rId17"/>
    <p:sldId id="280" r:id="rId18"/>
    <p:sldId id="278" r:id="rId19"/>
    <p:sldId id="283" r:id="rId20"/>
    <p:sldId id="284" r:id="rId21"/>
    <p:sldId id="288" r:id="rId22"/>
    <p:sldId id="289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21BF9D-3249-8E10-801F-E5B354486BEF}" name="김주영" initials="김주" userId="S::32191068@dankook.ac.kr::750d764f-4193-48d8-9898-2663937ae6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4242"/>
    <a:srgbClr val="FFADAD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16366 9370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9506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16:4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30098 8782 16383 0 0,'0'-4'0'0'0,"-4"-2"0"0"0,-16 0 0 0 0,-12 2 0 0 0,-6 0 0 0 0,-1-2 0 0 0,-3-1 0 0 0,1 1 0 0 0,-5-8 0 0 0,-5-1 0 0 0,3 2 0 0 0,-5 3 0 0 0,3-11 0 0 0,-4-5 0 0 0,-2 1 0 0 0,0 1 0 0 0,0 3 0 0 0,5 7 0 0 0,3 5 0 0 0,4-5 0 0 0,2 0 0 0 0,2 2 0 0 0,4 3 0 0 0,-5 0 0 0 0,-5 0 0 0 0,-8-7 0 0 0,1-1 0 0 0,-5 2 0 0 0,-5 5 0 0 0,3 3 0 0 0,-2 3 0 0 0,-7-2 0 0 0,-3-1 0 0 0,-1 2 0 0 0,3 1 0 0 0,3-8 0 0 0,0-1 0 0 0,-1 1 0 0 0,0-2 0 0 0,0 2 0 0 0,2 2 0 0 0,7 4 0 0 0,1 2 0 0 0,-9 2 0 0 0,-5 1 0 0 0,-5-3 0 0 0,-6-1 0 0 0,-8-9 0 0 0,-11-2 0 0 0,-6 1 0 0 0,2 4 0 0 0,1 4 0 0 0,9 2 0 0 0,4 3 0 0 0,-2 2 0 0 0,3-5 0 0 0,-2 0 0 0 0,-8 0 0 0 0,-4 1 0 0 0,-11 1 0 0 0,-9 1 0 0 0,-5 2 0 0 0,1-1 0 0 0,5 1 0 0 0,5 0 0 0 0,9 1 0 0 0,2-10 0 0 0,9-7 0 0 0,-5-2 0 0 0,-3-5 0 0 0,-5-1 0 0 0,-16 6 0 0 0,-9 4 0 0 0,-7 6 0 0 0,-7 3 0 0 0,-8-1 0 0 0,-6 0 0 0 0,4-13 0 0 0,-7-2 0 0 0,8-3 0 0 0,12 3 0 0 0,4 5 0 0 0,10 5 0 0 0,13 5 0 0 0,9 3 0 0 0,2 2 0 0 0,1 1 0 0 0,1 1 0 0 0,1 0 0 0 0,-8 0 0 0 0,-3 0 0 0 0,-3-1 0 0 0,9 1 0 0 0,15-1 0 0 0,6 0 0 0 0,5 0 0 0 0,13 0 0 0 0,-4 0 0 0 0,-7 0 0 0 0,-7 0 0 0 0,-2 0 0 0 0,2 0 0 0 0,3 0 0 0 0,-16 4 0 0 0,-3 2 0 0 0,3 0 0 0 0,2 8 0 0 0,12 5 0 0 0,0 1 0 0 0,2-4 0 0 0,-2-5 0 0 0,9 1 0 0 0,5 7 0 0 0,3 5 0 0 0,8-2 0 0 0,7-4 0 0 0,-1-6 0 0 0,6 5 0 0 0,-2 3 0 0 0,-5-1 0 0 0,-6 5 0 0 0,-1-2 0 0 0,-2-4 0 0 0,-3-1 0 0 0,2-4 0 0 0,8 1 0 0 0,10 8 0 0 0,5-2 0 0 0,6 2 0 0 0,1 6 0 0 0,3 2 0 0 0,-6 14 0 0 0,0 0 0 0 0,-2 1 0 0 0,2-2 0 0 0,0 0 0 0 0,-7-2 0 0 0,-3-4 0 0 0,-2 0 0 0 0,4 0 0 0 0,1 1 0 0 0,5-1 0 0 0,2 3 0 0 0,2-2 0 0 0,-4-2 0 0 0,0 2 0 0 0,0-2 0 0 0,2 3 0 0 0,0 7 0 0 0,2 2 0 0 0,5-4 0 0 0,-2 0 0 0 0,2-4 0 0 0,6 2 0 0 0,0-3 0 0 0,1 6 0 0 0,-5-1 0 0 0,0 7 0 0 0,6 2 0 0 0,-7 7 0 0 0,-1 11 0 0 0,-4 6 0 0 0,1-4 0 0 0,-3-7 0 0 0,2-9 0 0 0,4-11 0 0 0,6-3 0 0 0,1-5 0 0 0,0-9 0 0 0,-3 0 0 0 0,2-1 0 0 0,4 4 0 0 0,-5 1 0 0 0,0 0 0 0 0,0 2 0 0 0,-3-3 0 0 0,-10-4 0 0 0,-15 7 0 0 0,-2 7 0 0 0,0-4 0 0 0,6-8 0 0 0,-1-5 0 0 0,4-7 0 0 0,3-6 0 0 0,4-6 0 0 0,2-3 0 0 0,3-2 0 0 0,-1-2 0 0 0,3 0 0 0 0,-7 0 0 0 0,-8 0 0 0 0,0 0 0 0 0,0 0 0 0 0,4 1 0 0 0,7 0 0 0 0,1 0 0 0 0,3 0 0 0 0,-1 0 0 0 0,-8 0 0 0 0,1-14 0 0 0,11-8 0 0 0,22-1 0 0 0,17-6 0 0 0,17 3 0 0 0,18 1 0 0 0,7-5 0 0 0,1-1 0 0 0,-9 9 0 0 0,-10 17 0 0 0,-9 15 0 0 0,-9 18 0 0 0,-6 13 0 0 0,-3 5 0 0 0,-3-1 0 0 0,0 1 0 0 0,0-4 0 0 0,1 1 0 0 0,-1-2 0 0 0,2 0 0 0 0,-1-2 0 0 0,-4-21 0 0 0,-5-18 0 0 0,-11-23 0 0 0,-5-16 0 0 0,-9-7 0 0 0,-1-8 0 0 0,4 14 0 0 0,8 14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9461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16397 9476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9370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10999 12590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16366 9370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9506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16:4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30098 8782 16383 0 0,'0'-4'0'0'0,"-4"-2"0"0"0,-16 0 0 0 0,-12 2 0 0 0,-6 0 0 0 0,-1-2 0 0 0,-3-1 0 0 0,1 1 0 0 0,-5-8 0 0 0,-5-1 0 0 0,3 2 0 0 0,-5 3 0 0 0,3-11 0 0 0,-4-5 0 0 0,-2 1 0 0 0,0 1 0 0 0,0 3 0 0 0,5 7 0 0 0,3 5 0 0 0,4-5 0 0 0,2 0 0 0 0,2 2 0 0 0,4 3 0 0 0,-5 0 0 0 0,-5 0 0 0 0,-8-7 0 0 0,1-1 0 0 0,-5 2 0 0 0,-5 5 0 0 0,3 3 0 0 0,-2 3 0 0 0,-7-2 0 0 0,-3-1 0 0 0,-1 2 0 0 0,3 1 0 0 0,3-8 0 0 0,0-1 0 0 0,-1 1 0 0 0,0-2 0 0 0,0 2 0 0 0,2 2 0 0 0,7 4 0 0 0,1 2 0 0 0,-9 2 0 0 0,-5 1 0 0 0,-5-3 0 0 0,-6-1 0 0 0,-8-9 0 0 0,-11-2 0 0 0,-6 1 0 0 0,2 4 0 0 0,1 4 0 0 0,9 2 0 0 0,4 3 0 0 0,-2 2 0 0 0,3-5 0 0 0,-2 0 0 0 0,-8 0 0 0 0,-4 1 0 0 0,-11 1 0 0 0,-9 1 0 0 0,-5 2 0 0 0,1-1 0 0 0,5 1 0 0 0,5 0 0 0 0,9 1 0 0 0,2-10 0 0 0,9-7 0 0 0,-5-2 0 0 0,-3-5 0 0 0,-5-1 0 0 0,-16 6 0 0 0,-9 4 0 0 0,-7 6 0 0 0,-7 3 0 0 0,-8-1 0 0 0,-6 0 0 0 0,4-13 0 0 0,-7-2 0 0 0,8-3 0 0 0,12 3 0 0 0,4 5 0 0 0,10 5 0 0 0,13 5 0 0 0,9 3 0 0 0,2 2 0 0 0,1 1 0 0 0,1 1 0 0 0,1 0 0 0 0,-8 0 0 0 0,-3 0 0 0 0,-3-1 0 0 0,9 1 0 0 0,15-1 0 0 0,6 0 0 0 0,5 0 0 0 0,13 0 0 0 0,-4 0 0 0 0,-7 0 0 0 0,-7 0 0 0 0,-2 0 0 0 0,2 0 0 0 0,3 0 0 0 0,-16 4 0 0 0,-3 2 0 0 0,3 0 0 0 0,2 8 0 0 0,12 5 0 0 0,0 1 0 0 0,2-4 0 0 0,-2-5 0 0 0,9 1 0 0 0,5 7 0 0 0,3 5 0 0 0,8-2 0 0 0,7-4 0 0 0,-1-6 0 0 0,6 5 0 0 0,-2 3 0 0 0,-5-1 0 0 0,-6 5 0 0 0,-1-2 0 0 0,-2-4 0 0 0,-3-1 0 0 0,2-4 0 0 0,8 1 0 0 0,10 8 0 0 0,5-2 0 0 0,6 2 0 0 0,1 6 0 0 0,3 2 0 0 0,-6 14 0 0 0,0 0 0 0 0,-2 1 0 0 0,2-2 0 0 0,0 0 0 0 0,-7-2 0 0 0,-3-4 0 0 0,-2 0 0 0 0,4 0 0 0 0,1 1 0 0 0,5-1 0 0 0,2 3 0 0 0,2-2 0 0 0,-4-2 0 0 0,0 2 0 0 0,0-2 0 0 0,2 3 0 0 0,0 7 0 0 0,2 2 0 0 0,5-4 0 0 0,-2 0 0 0 0,2-4 0 0 0,6 2 0 0 0,0-3 0 0 0,1 6 0 0 0,-5-1 0 0 0,0 7 0 0 0,6 2 0 0 0,-7 7 0 0 0,-1 11 0 0 0,-4 6 0 0 0,1-4 0 0 0,-3-7 0 0 0,2-9 0 0 0,4-11 0 0 0,6-3 0 0 0,1-5 0 0 0,0-9 0 0 0,-3 0 0 0 0,2-1 0 0 0,4 4 0 0 0,-5 1 0 0 0,0 0 0 0 0,0 2 0 0 0,-3-3 0 0 0,-10-4 0 0 0,-15 7 0 0 0,-2 7 0 0 0,0-4 0 0 0,6-8 0 0 0,-1-5 0 0 0,4-7 0 0 0,3-6 0 0 0,4-6 0 0 0,2-3 0 0 0,3-2 0 0 0,-1-2 0 0 0,3 0 0 0 0,-7 0 0 0 0,-8 0 0 0 0,0 0 0 0 0,0 0 0 0 0,4 1 0 0 0,7 0 0 0 0,1 0 0 0 0,3 0 0 0 0,-1 0 0 0 0,-8 0 0 0 0,1-14 0 0 0,11-8 0 0 0,22-1 0 0 0,17-6 0 0 0,17 3 0 0 0,18 1 0 0 0,7-5 0 0 0,1-1 0 0 0,-9 9 0 0 0,-10 17 0 0 0,-9 15 0 0 0,-9 18 0 0 0,-6 13 0 0 0,-3 5 0 0 0,-3-1 0 0 0,0 1 0 0 0,0-4 0 0 0,1 1 0 0 0,-1-2 0 0 0,2 0 0 0 0,-1-2 0 0 0,-4-21 0 0 0,-5-18 0 0 0,-11-23 0 0 0,-5-16 0 0 0,-9-7 0 0 0,-1-8 0 0 0,4 14 0 0 0,8 14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9461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16397 9476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9370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10939 12545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16366 9370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9506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16:4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30098 8782 16383 0 0,'0'-4'0'0'0,"-4"-2"0"0"0,-16 0 0 0 0,-12 2 0 0 0,-6 0 0 0 0,-1-2 0 0 0,-3-1 0 0 0,1 1 0 0 0,-5-8 0 0 0,-5-1 0 0 0,3 2 0 0 0,-5 3 0 0 0,3-11 0 0 0,-4-5 0 0 0,-2 1 0 0 0,0 1 0 0 0,0 3 0 0 0,5 7 0 0 0,3 5 0 0 0,4-5 0 0 0,2 0 0 0 0,2 2 0 0 0,4 3 0 0 0,-5 0 0 0 0,-5 0 0 0 0,-8-7 0 0 0,1-1 0 0 0,-5 2 0 0 0,-5 5 0 0 0,3 3 0 0 0,-2 3 0 0 0,-7-2 0 0 0,-3-1 0 0 0,-1 2 0 0 0,3 1 0 0 0,3-8 0 0 0,0-1 0 0 0,-1 1 0 0 0,0-2 0 0 0,0 2 0 0 0,2 2 0 0 0,7 4 0 0 0,1 2 0 0 0,-9 2 0 0 0,-5 1 0 0 0,-5-3 0 0 0,-6-1 0 0 0,-8-9 0 0 0,-11-2 0 0 0,-6 1 0 0 0,2 4 0 0 0,1 4 0 0 0,9 2 0 0 0,4 3 0 0 0,-2 2 0 0 0,3-5 0 0 0,-2 0 0 0 0,-8 0 0 0 0,-4 1 0 0 0,-11 1 0 0 0,-9 1 0 0 0,-5 2 0 0 0,1-1 0 0 0,5 1 0 0 0,5 0 0 0 0,9 1 0 0 0,2-10 0 0 0,9-7 0 0 0,-5-2 0 0 0,-3-5 0 0 0,-5-1 0 0 0,-16 6 0 0 0,-9 4 0 0 0,-7 6 0 0 0,-7 3 0 0 0,-8-1 0 0 0,-6 0 0 0 0,4-13 0 0 0,-7-2 0 0 0,8-3 0 0 0,12 3 0 0 0,4 5 0 0 0,10 5 0 0 0,13 5 0 0 0,9 3 0 0 0,2 2 0 0 0,1 1 0 0 0,1 1 0 0 0,1 0 0 0 0,-8 0 0 0 0,-3 0 0 0 0,-3-1 0 0 0,9 1 0 0 0,15-1 0 0 0,6 0 0 0 0,5 0 0 0 0,13 0 0 0 0,-4 0 0 0 0,-7 0 0 0 0,-7 0 0 0 0,-2 0 0 0 0,2 0 0 0 0,3 0 0 0 0,-16 4 0 0 0,-3 2 0 0 0,3 0 0 0 0,2 8 0 0 0,12 5 0 0 0,0 1 0 0 0,2-4 0 0 0,-2-5 0 0 0,9 1 0 0 0,5 7 0 0 0,3 5 0 0 0,8-2 0 0 0,7-4 0 0 0,-1-6 0 0 0,6 5 0 0 0,-2 3 0 0 0,-5-1 0 0 0,-6 5 0 0 0,-1-2 0 0 0,-2-4 0 0 0,-3-1 0 0 0,2-4 0 0 0,8 1 0 0 0,10 8 0 0 0,5-2 0 0 0,6 2 0 0 0,1 6 0 0 0,3 2 0 0 0,-6 14 0 0 0,0 0 0 0 0,-2 1 0 0 0,2-2 0 0 0,0 0 0 0 0,-7-2 0 0 0,-3-4 0 0 0,-2 0 0 0 0,4 0 0 0 0,1 1 0 0 0,5-1 0 0 0,2 3 0 0 0,2-2 0 0 0,-4-2 0 0 0,0 2 0 0 0,0-2 0 0 0,2 3 0 0 0,0 7 0 0 0,2 2 0 0 0,5-4 0 0 0,-2 0 0 0 0,2-4 0 0 0,6 2 0 0 0,0-3 0 0 0,1 6 0 0 0,-5-1 0 0 0,0 7 0 0 0,6 2 0 0 0,-7 7 0 0 0,-1 11 0 0 0,-4 6 0 0 0,1-4 0 0 0,-3-7 0 0 0,2-9 0 0 0,4-11 0 0 0,6-3 0 0 0,1-5 0 0 0,0-9 0 0 0,-3 0 0 0 0,2-1 0 0 0,4 4 0 0 0,-5 1 0 0 0,0 0 0 0 0,0 2 0 0 0,-3-3 0 0 0,-10-4 0 0 0,-15 7 0 0 0,-2 7 0 0 0,0-4 0 0 0,6-8 0 0 0,-1-5 0 0 0,4-7 0 0 0,3-6 0 0 0,4-6 0 0 0,2-3 0 0 0,3-2 0 0 0,-1-2 0 0 0,3 0 0 0 0,-7 0 0 0 0,-8 0 0 0 0,0 0 0 0 0,0 0 0 0 0,4 1 0 0 0,7 0 0 0 0,1 0 0 0 0,3 0 0 0 0,-1 0 0 0 0,-8 0 0 0 0,1-14 0 0 0,11-8 0 0 0,22-1 0 0 0,17-6 0 0 0,17 3 0 0 0,18 1 0 0 0,7-5 0 0 0,1-1 0 0 0,-9 9 0 0 0,-10 17 0 0 0,-9 15 0 0 0,-9 18 0 0 0,-6 13 0 0 0,-3 5 0 0 0,-3-1 0 0 0,0 1 0 0 0,0-4 0 0 0,1 1 0 0 0,-1-2 0 0 0,2 0 0 0 0,-1-2 0 0 0,-4-21 0 0 0,-5-18 0 0 0,-11-23 0 0 0,-5-16 0 0 0,-9-7 0 0 0,-1-8 0 0 0,4 14 0 0 0,8 14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9461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16397 9476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9370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16:4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16366 9370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9506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16:44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15993 11532 16383 0 0,'-4'0'0'0'0,"-8"0"0"0"0,-6 0 0 0 0,-4 11 0 0 0,-5 4 0 0 0,-2-1 0 0 0,-7-3 0 0 0,-4-3 0 0 0,-4-3 0 0 0,-4 1 0 0 0,-2 0 0 0 0,-4-1 0 0 0,5-2 0 0 0,-2-1 0 0 0,6-1 0 0 0,-2 7 0 0 0,0 2 0 0 0,5-1 0 0 0,-2-2 0 0 0,3-2 0 0 0,-3-2 0 0 0,3-1 0 0 0,-10-1 0 0 0,-8-2 0 0 0,3 1 0 0 0,7 0 0 0 0,1-1 0 0 0,2 1 0 0 0,-4 0 0 0 0,1 0 0 0 0,1 0 0 0 0,-3 0 0 0 0,-3 0 0 0 0,3 0 0 0 0,7 0 0 0 0,1 0 0 0 0,-1 0 0 0 0,-4 0 0 0 0,3 0 0 0 0,-1 0 0 0 0,2 0 0 0 0,-2 0 0 0 0,0 0 0 0 0,4 0 0 0 0,-6 0 0 0 0,-2 0 0 0 0,-3 0 0 0 0,3 3 0 0 0,0 2 0 0 0,4 0 0 0 0,2-1 0 0 0,6-2 0 0 0,2 0 0 0 0,3-1 0 0 0,3-1 0 0 0,0 0 0 0 0,1 0 0 0 0,-1 0 0 0 0,0 0 0 0 0,-6-1 0 0 0,0 1 0 0 0,-5 0 0 0 0,-3 8 0 0 0,-5 1 0 0 0,2 4 0 0 0,5 0 0 0 0,3-3 0 0 0,4-3 0 0 0,1 5 0 0 0,2 0 0 0 0,-7-2 0 0 0,-6-3 0 0 0,2 2 0 0 0,1-1 0 0 0,4-2 0 0 0,5 1 0 0 0,-4 8 0 0 0,-6 0 0 0 0,-6 3 0 0 0,-7 4 0 0 0,3 3 0 0 0,3-4 0 0 0,-1 3 0 0 0,5 1 0 0 0,6-1 0 0 0,3-3 0 0 0,-4-7 0 0 0,2 7 0 0 0,0 6 0 0 0,3 2 0 0 0,-3 5 0 0 0,1-2 0 0 0,-1-4 0 0 0,4-5 0 0 0,-4-5 0 0 0,1 1 0 0 0,0 1 0 0 0,2 4 0 0 0,0 3 0 0 0,3 3 0 0 0,0 0 0 0 0,-3 7 0 0 0,-2 7 0 0 0,2 8 0 0 0,0-2 0 0 0,-6 2 0 0 0,1-4 0 0 0,4-3 0 0 0,1-6 0 0 0,3-1 0 0 0,-1-8 0 0 0,-5-5 0 0 0,1-4 0 0 0,2 3 0 0 0,-3-3 0 0 0,-3-5 0 0 0,3-6 0 0 0,0-3 0 0 0,3-5 0 0 0,-3-1 0 0 0,1-1 0 0 0,-3-1 0 0 0,0 0 0 0 0,1 0 0 0 0,-4 0 0 0 0,13 1 0 0 0,15 0 0 0 0,25-8 0 0 0,19-2 0 0 0,7-3 0 0 0,10 1 0 0 0,8-9 0 0 0,-6 7 0 0 0,-10 12 0 0 0,-11 15 0 0 0,-11 9 0 0 0,-7 7 0 0 0,-6 3 0 0 0,-2 7 0 0 0,-9 8 0 0 0,-7-12 0 0 0,-12-19 0 0 0,-4-19 0 0 0,-8-13 0 0 0,-1-11 0 0 0,0-5 0 0 0,6 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30098 8782 16383 0 0,'0'-4'0'0'0,"-4"-2"0"0"0,-16 0 0 0 0,-12 2 0 0 0,-6 0 0 0 0,-1-2 0 0 0,-3-1 0 0 0,1 1 0 0 0,-5-8 0 0 0,-5-1 0 0 0,3 2 0 0 0,-5 3 0 0 0,3-11 0 0 0,-4-5 0 0 0,-2 1 0 0 0,0 1 0 0 0,0 3 0 0 0,5 7 0 0 0,3 5 0 0 0,4-5 0 0 0,2 0 0 0 0,2 2 0 0 0,4 3 0 0 0,-5 0 0 0 0,-5 0 0 0 0,-8-7 0 0 0,1-1 0 0 0,-5 2 0 0 0,-5 5 0 0 0,3 3 0 0 0,-2 3 0 0 0,-7-2 0 0 0,-3-1 0 0 0,-1 2 0 0 0,3 1 0 0 0,3-8 0 0 0,0-1 0 0 0,-1 1 0 0 0,0-2 0 0 0,0 2 0 0 0,2 2 0 0 0,7 4 0 0 0,1 2 0 0 0,-9 2 0 0 0,-5 1 0 0 0,-5-3 0 0 0,-6-1 0 0 0,-8-9 0 0 0,-11-2 0 0 0,-6 1 0 0 0,2 4 0 0 0,1 4 0 0 0,9 2 0 0 0,4 3 0 0 0,-2 2 0 0 0,3-5 0 0 0,-2 0 0 0 0,-8 0 0 0 0,-4 1 0 0 0,-11 1 0 0 0,-9 1 0 0 0,-5 2 0 0 0,1-1 0 0 0,5 1 0 0 0,5 0 0 0 0,9 1 0 0 0,2-10 0 0 0,9-7 0 0 0,-5-2 0 0 0,-3-5 0 0 0,-5-1 0 0 0,-16 6 0 0 0,-9 4 0 0 0,-7 6 0 0 0,-7 3 0 0 0,-8-1 0 0 0,-6 0 0 0 0,4-13 0 0 0,-7-2 0 0 0,8-3 0 0 0,12 3 0 0 0,4 5 0 0 0,10 5 0 0 0,13 5 0 0 0,9 3 0 0 0,2 2 0 0 0,1 1 0 0 0,1 1 0 0 0,1 0 0 0 0,-8 0 0 0 0,-3 0 0 0 0,-3-1 0 0 0,9 1 0 0 0,15-1 0 0 0,6 0 0 0 0,5 0 0 0 0,13 0 0 0 0,-4 0 0 0 0,-7 0 0 0 0,-7 0 0 0 0,-2 0 0 0 0,2 0 0 0 0,3 0 0 0 0,-16 4 0 0 0,-3 2 0 0 0,3 0 0 0 0,2 8 0 0 0,12 5 0 0 0,0 1 0 0 0,2-4 0 0 0,-2-5 0 0 0,9 1 0 0 0,5 7 0 0 0,3 5 0 0 0,8-2 0 0 0,7-4 0 0 0,-1-6 0 0 0,6 5 0 0 0,-2 3 0 0 0,-5-1 0 0 0,-6 5 0 0 0,-1-2 0 0 0,-2-4 0 0 0,-3-1 0 0 0,2-4 0 0 0,8 1 0 0 0,10 8 0 0 0,5-2 0 0 0,6 2 0 0 0,1 6 0 0 0,3 2 0 0 0,-6 14 0 0 0,0 0 0 0 0,-2 1 0 0 0,2-2 0 0 0,0 0 0 0 0,-7-2 0 0 0,-3-4 0 0 0,-2 0 0 0 0,4 0 0 0 0,1 1 0 0 0,5-1 0 0 0,2 3 0 0 0,2-2 0 0 0,-4-2 0 0 0,0 2 0 0 0,0-2 0 0 0,2 3 0 0 0,0 7 0 0 0,2 2 0 0 0,5-4 0 0 0,-2 0 0 0 0,2-4 0 0 0,6 2 0 0 0,0-3 0 0 0,1 6 0 0 0,-5-1 0 0 0,0 7 0 0 0,6 2 0 0 0,-7 7 0 0 0,-1 11 0 0 0,-4 6 0 0 0,1-4 0 0 0,-3-7 0 0 0,2-9 0 0 0,4-11 0 0 0,6-3 0 0 0,1-5 0 0 0,0-9 0 0 0,-3 0 0 0 0,2-1 0 0 0,4 4 0 0 0,-5 1 0 0 0,0 0 0 0 0,0 2 0 0 0,-3-3 0 0 0,-10-4 0 0 0,-15 7 0 0 0,-2 7 0 0 0,0-4 0 0 0,6-8 0 0 0,-1-5 0 0 0,4-7 0 0 0,3-6 0 0 0,4-6 0 0 0,2-3 0 0 0,3-2 0 0 0,-1-2 0 0 0,3 0 0 0 0,-7 0 0 0 0,-8 0 0 0 0,0 0 0 0 0,0 0 0 0 0,4 1 0 0 0,7 0 0 0 0,1 0 0 0 0,3 0 0 0 0,-1 0 0 0 0,-8 0 0 0 0,1-14 0 0 0,11-8 0 0 0,22-1 0 0 0,17-6 0 0 0,17 3 0 0 0,18 1 0 0 0,7-5 0 0 0,1-1 0 0 0,-9 9 0 0 0,-10 17 0 0 0,-9 15 0 0 0,-9 18 0 0 0,-6 13 0 0 0,-3 5 0 0 0,-3-1 0 0 0,0 1 0 0 0,0-4 0 0 0,1 1 0 0 0,-1-2 0 0 0,2 0 0 0 0,-1-2 0 0 0,-4-21 0 0 0,-5-18 0 0 0,-11-23 0 0 0,-5-16 0 0 0,-9-7 0 0 0,-1-8 0 0 0,4 14 0 0 0,8 14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9461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16397 9476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9370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30098 8782 16383 0 0,'0'-4'0'0'0,"-4"-2"0"0"0,-16 0 0 0 0,-12 2 0 0 0,-6 0 0 0 0,-1-2 0 0 0,-3-1 0 0 0,1 1 0 0 0,-5-8 0 0 0,-5-1 0 0 0,3 2 0 0 0,-5 3 0 0 0,3-11 0 0 0,-4-5 0 0 0,-2 1 0 0 0,0 1 0 0 0,0 3 0 0 0,5 7 0 0 0,3 5 0 0 0,4-5 0 0 0,2 0 0 0 0,2 2 0 0 0,4 3 0 0 0,-5 0 0 0 0,-5 0 0 0 0,-8-7 0 0 0,1-1 0 0 0,-5 2 0 0 0,-5 5 0 0 0,3 3 0 0 0,-2 3 0 0 0,-7-2 0 0 0,-3-1 0 0 0,-1 2 0 0 0,3 1 0 0 0,3-8 0 0 0,0-1 0 0 0,-1 1 0 0 0,0-2 0 0 0,0 2 0 0 0,2 2 0 0 0,7 4 0 0 0,1 2 0 0 0,-9 2 0 0 0,-5 1 0 0 0,-5-3 0 0 0,-6-1 0 0 0,-8-9 0 0 0,-11-2 0 0 0,-6 1 0 0 0,2 4 0 0 0,1 4 0 0 0,9 2 0 0 0,4 3 0 0 0,-2 2 0 0 0,3-5 0 0 0,-2 0 0 0 0,-8 0 0 0 0,-4 1 0 0 0,-11 1 0 0 0,-9 1 0 0 0,-5 2 0 0 0,1-1 0 0 0,5 1 0 0 0,5 0 0 0 0,9 1 0 0 0,2-10 0 0 0,9-7 0 0 0,-5-2 0 0 0,-3-5 0 0 0,-5-1 0 0 0,-16 6 0 0 0,-9 4 0 0 0,-7 6 0 0 0,-7 3 0 0 0,-8-1 0 0 0,-6 0 0 0 0,4-13 0 0 0,-7-2 0 0 0,8-3 0 0 0,12 3 0 0 0,4 5 0 0 0,10 5 0 0 0,13 5 0 0 0,9 3 0 0 0,2 2 0 0 0,1 1 0 0 0,1 1 0 0 0,1 0 0 0 0,-8 0 0 0 0,-3 0 0 0 0,-3-1 0 0 0,9 1 0 0 0,15-1 0 0 0,6 0 0 0 0,5 0 0 0 0,13 0 0 0 0,-4 0 0 0 0,-7 0 0 0 0,-7 0 0 0 0,-2 0 0 0 0,2 0 0 0 0,3 0 0 0 0,-16 4 0 0 0,-3 2 0 0 0,3 0 0 0 0,2 8 0 0 0,12 5 0 0 0,0 1 0 0 0,2-4 0 0 0,-2-5 0 0 0,9 1 0 0 0,5 7 0 0 0,3 5 0 0 0,8-2 0 0 0,7-4 0 0 0,-1-6 0 0 0,6 5 0 0 0,-2 3 0 0 0,-5-1 0 0 0,-6 5 0 0 0,-1-2 0 0 0,-2-4 0 0 0,-3-1 0 0 0,2-4 0 0 0,8 1 0 0 0,10 8 0 0 0,5-2 0 0 0,6 2 0 0 0,1 6 0 0 0,3 2 0 0 0,-6 14 0 0 0,0 0 0 0 0,-2 1 0 0 0,2-2 0 0 0,0 0 0 0 0,-7-2 0 0 0,-3-4 0 0 0,-2 0 0 0 0,4 0 0 0 0,1 1 0 0 0,5-1 0 0 0,2 3 0 0 0,2-2 0 0 0,-4-2 0 0 0,0 2 0 0 0,0-2 0 0 0,2 3 0 0 0,0 7 0 0 0,2 2 0 0 0,5-4 0 0 0,-2 0 0 0 0,2-4 0 0 0,6 2 0 0 0,0-3 0 0 0,1 6 0 0 0,-5-1 0 0 0,0 7 0 0 0,6 2 0 0 0,-7 7 0 0 0,-1 11 0 0 0,-4 6 0 0 0,1-4 0 0 0,-3-7 0 0 0,2-9 0 0 0,4-11 0 0 0,6-3 0 0 0,1-5 0 0 0,0-9 0 0 0,-3 0 0 0 0,2-1 0 0 0,4 4 0 0 0,-5 1 0 0 0,0 0 0 0 0,0 2 0 0 0,-3-3 0 0 0,-10-4 0 0 0,-15 7 0 0 0,-2 7 0 0 0,0-4 0 0 0,6-8 0 0 0,-1-5 0 0 0,4-7 0 0 0,3-6 0 0 0,4-6 0 0 0,2-3 0 0 0,3-2 0 0 0,-1-2 0 0 0,3 0 0 0 0,-7 0 0 0 0,-8 0 0 0 0,0 0 0 0 0,0 0 0 0 0,4 1 0 0 0,7 0 0 0 0,1 0 0 0 0,3 0 0 0 0,-1 0 0 0 0,-8 0 0 0 0,1-14 0 0 0,11-8 0 0 0,22-1 0 0 0,17-6 0 0 0,17 3 0 0 0,18 1 0 0 0,7-5 0 0 0,1-1 0 0 0,-9 9 0 0 0,-10 17 0 0 0,-9 15 0 0 0,-9 18 0 0 0,-6 13 0 0 0,-3 5 0 0 0,-3-1 0 0 0,0 1 0 0 0,0-4 0 0 0,1 1 0 0 0,-1-2 0 0 0,2 0 0 0 0,-1-2 0 0 0,-4-21 0 0 0,-5-18 0 0 0,-11-23 0 0 0,-5-16 0 0 0,-9-7 0 0 0,-1-8 0 0 0,4 14 0 0 0,8 14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16366 9370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9506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7:23:1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9461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16397 9476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9370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5T08:21:1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16412 9461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23B-596D-9540-B292-0C8C7F7E4D8B}" type="datetimeFigureOut">
              <a:t>2022. 4. 20.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3C85-AFBE-B14D-923C-7B65522A203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87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784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39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생성자에서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vtable</a:t>
            </a:r>
            <a:r>
              <a:rPr lang="ko-KR" dirty="0">
                <a:ea typeface="맑은 고딕"/>
              </a:rPr>
              <a:t>을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할당받은</a:t>
            </a:r>
            <a:r>
              <a:rPr lang="en-US" altLang="ko-KR" dirty="0">
                <a:ea typeface="맑은 고딕"/>
              </a:rPr>
              <a:t> HEAP</a:t>
            </a:r>
            <a:r>
              <a:rPr lang="ko-KR" dirty="0">
                <a:ea typeface="맑은 고딕"/>
              </a:rPr>
              <a:t>영역에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저장해줘</a:t>
            </a:r>
            <a:r>
              <a:rPr lang="en-US" altLang="ko-KR" dirty="0">
                <a:ea typeface="맑은 고딕"/>
              </a:rPr>
              <a:t>. </a:t>
            </a:r>
            <a:r>
              <a:rPr lang="ko-KR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 BASE</a:t>
            </a:r>
            <a:r>
              <a:rPr lang="ko-KR" dirty="0" err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BASE V(+16)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</a:t>
            </a:r>
            <a:r>
              <a:rPr lang="en-US" altLang="ko-KR" dirty="0">
                <a:ea typeface="맑은 고딕"/>
              </a:rPr>
              <a:t>, DERIVED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DERIVED V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덮어써짐</a:t>
            </a:r>
            <a:endParaRPr lang="ko-KR" dirty="0" err="1">
              <a:ea typeface="맑은 고딕"/>
              <a:cs typeface="Calibri"/>
            </a:endParaRPr>
          </a:p>
          <a:p>
            <a:br>
              <a:rPr lang="en-US" altLang="ko-KR"/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5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생성자에서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vtable</a:t>
            </a:r>
            <a:r>
              <a:rPr lang="ko-KR">
                <a:ea typeface="맑은 고딕"/>
              </a:rPr>
              <a:t>을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할당받은</a:t>
            </a:r>
            <a:r>
              <a:rPr lang="en-US" altLang="ko-KR">
                <a:ea typeface="맑은 고딕"/>
              </a:rPr>
              <a:t> HEAP</a:t>
            </a:r>
            <a:r>
              <a:rPr lang="ko-KR">
                <a:ea typeface="맑은 고딕"/>
              </a:rPr>
              <a:t>영역에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저장해줘</a:t>
            </a:r>
            <a:r>
              <a:rPr lang="en-US" altLang="ko-KR">
                <a:ea typeface="맑은 고딕"/>
              </a:rPr>
              <a:t>. </a:t>
            </a:r>
            <a:r>
              <a:rPr lang="ko-KR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 BASE</a:t>
            </a:r>
            <a:r>
              <a:rPr lang="ko-KR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BASE V(+16)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</a:t>
            </a:r>
            <a:r>
              <a:rPr lang="en-US" altLang="ko-KR">
                <a:ea typeface="맑은 고딕"/>
              </a:rPr>
              <a:t>, DERIVED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DERIVED V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덮어써짐</a:t>
            </a:r>
            <a:endParaRPr lang="ko-KR" err="1">
              <a:ea typeface="맑은 고딕"/>
              <a:cs typeface="Calibri"/>
            </a:endParaRPr>
          </a:p>
          <a:p>
            <a:br>
              <a:rPr lang="en-US" altLang="ko-KR"/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13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생성자에서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vtable</a:t>
            </a:r>
            <a:r>
              <a:rPr lang="ko-KR">
                <a:ea typeface="맑은 고딕"/>
              </a:rPr>
              <a:t>을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할당받은</a:t>
            </a:r>
            <a:r>
              <a:rPr lang="en-US" altLang="ko-KR">
                <a:ea typeface="맑은 고딕"/>
              </a:rPr>
              <a:t> HEAP</a:t>
            </a:r>
            <a:r>
              <a:rPr lang="ko-KR">
                <a:ea typeface="맑은 고딕"/>
              </a:rPr>
              <a:t>영역에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저장해줘</a:t>
            </a:r>
            <a:r>
              <a:rPr lang="en-US" altLang="ko-KR">
                <a:ea typeface="맑은 고딕"/>
              </a:rPr>
              <a:t>. </a:t>
            </a:r>
            <a:r>
              <a:rPr lang="ko-KR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 BASE</a:t>
            </a:r>
            <a:r>
              <a:rPr lang="ko-KR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BASE V(+16)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</a:t>
            </a:r>
            <a:r>
              <a:rPr lang="en-US" altLang="ko-KR">
                <a:ea typeface="맑은 고딕"/>
              </a:rPr>
              <a:t>, DERIVED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DERIVED V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덮어써짐</a:t>
            </a:r>
            <a:endParaRPr lang="ko-KR" err="1">
              <a:ea typeface="맑은 고딕"/>
              <a:cs typeface="Calibri"/>
            </a:endParaRPr>
          </a:p>
          <a:p>
            <a:br>
              <a:rPr lang="en-US" altLang="ko-KR"/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01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생성자에서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vtable</a:t>
            </a:r>
            <a:r>
              <a:rPr lang="ko-KR">
                <a:ea typeface="맑은 고딕"/>
              </a:rPr>
              <a:t>을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할당받은</a:t>
            </a:r>
            <a:r>
              <a:rPr lang="en-US" altLang="ko-KR">
                <a:ea typeface="맑은 고딕"/>
              </a:rPr>
              <a:t> HEAP</a:t>
            </a:r>
            <a:r>
              <a:rPr lang="ko-KR">
                <a:ea typeface="맑은 고딕"/>
              </a:rPr>
              <a:t>영역에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저장해줘</a:t>
            </a:r>
            <a:r>
              <a:rPr lang="en-US" altLang="ko-KR">
                <a:ea typeface="맑은 고딕"/>
              </a:rPr>
              <a:t>. </a:t>
            </a:r>
            <a:r>
              <a:rPr lang="ko-KR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 BASE</a:t>
            </a:r>
            <a:r>
              <a:rPr lang="ko-KR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BASE V(+16)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</a:t>
            </a:r>
            <a:r>
              <a:rPr lang="en-US" altLang="ko-KR">
                <a:ea typeface="맑은 고딕"/>
              </a:rPr>
              <a:t>, DERIVED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DERIVED V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덮어써짐</a:t>
            </a:r>
            <a:endParaRPr lang="ko-KR" err="1">
              <a:ea typeface="맑은 고딕"/>
              <a:cs typeface="Calibri"/>
            </a:endParaRPr>
          </a:p>
          <a:p>
            <a:br>
              <a:rPr lang="en-US" altLang="ko-KR"/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31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생성자에서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vtable</a:t>
            </a:r>
            <a:r>
              <a:rPr lang="ko-KR">
                <a:ea typeface="맑은 고딕"/>
              </a:rPr>
              <a:t>을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할당받은</a:t>
            </a:r>
            <a:r>
              <a:rPr lang="en-US" altLang="ko-KR">
                <a:ea typeface="맑은 고딕"/>
              </a:rPr>
              <a:t> HEAP</a:t>
            </a:r>
            <a:r>
              <a:rPr lang="ko-KR">
                <a:ea typeface="맑은 고딕"/>
              </a:rPr>
              <a:t>영역에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저장해줘</a:t>
            </a:r>
            <a:r>
              <a:rPr lang="en-US" altLang="ko-KR">
                <a:ea typeface="맑은 고딕"/>
              </a:rPr>
              <a:t>. </a:t>
            </a:r>
            <a:r>
              <a:rPr lang="ko-KR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 BASE</a:t>
            </a:r>
            <a:r>
              <a:rPr lang="ko-KR" err="1">
                <a:ea typeface="맑은 고딕"/>
              </a:rPr>
              <a:t>를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BASE V(+16)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생성</a:t>
            </a:r>
            <a:r>
              <a:rPr lang="en-US" altLang="ko-KR">
                <a:ea typeface="맑은 고딕"/>
              </a:rPr>
              <a:t>, DERIVED</a:t>
            </a:r>
            <a:r>
              <a:rPr lang="ko-KR">
                <a:ea typeface="맑은 고딕"/>
              </a:rPr>
              <a:t>생성하면</a:t>
            </a:r>
            <a:r>
              <a:rPr lang="en-US" altLang="ko-KR">
                <a:ea typeface="맑은 고딕"/>
              </a:rPr>
              <a:t> </a:t>
            </a:r>
            <a:r>
              <a:rPr lang="ko-KR">
                <a:ea typeface="맑은 고딕"/>
              </a:rPr>
              <a:t>그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힙에</a:t>
            </a:r>
            <a:r>
              <a:rPr lang="en-US" altLang="ko-KR">
                <a:ea typeface="맑은 고딕"/>
              </a:rPr>
              <a:t> DERIVED V</a:t>
            </a:r>
            <a:r>
              <a:rPr lang="ko-KR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덮어써짐</a:t>
            </a:r>
            <a:endParaRPr lang="ko-KR" err="1">
              <a:ea typeface="맑은 고딕"/>
              <a:cs typeface="Calibri"/>
            </a:endParaRPr>
          </a:p>
          <a:p>
            <a:br>
              <a:rPr lang="en-US" altLang="ko-KR"/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33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생성자에서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vtable</a:t>
            </a:r>
            <a:r>
              <a:rPr lang="ko-KR" dirty="0">
                <a:ea typeface="맑은 고딕"/>
              </a:rPr>
              <a:t>을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할당받은</a:t>
            </a:r>
            <a:r>
              <a:rPr lang="en-US" altLang="ko-KR" dirty="0">
                <a:ea typeface="맑은 고딕"/>
              </a:rPr>
              <a:t> HEAP</a:t>
            </a:r>
            <a:r>
              <a:rPr lang="ko-KR" dirty="0">
                <a:ea typeface="맑은 고딕"/>
              </a:rPr>
              <a:t>영역에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저장해줘</a:t>
            </a:r>
            <a:r>
              <a:rPr lang="en-US" altLang="ko-KR" dirty="0">
                <a:ea typeface="맑은 고딕"/>
              </a:rPr>
              <a:t>. </a:t>
            </a:r>
            <a:r>
              <a:rPr lang="ko-KR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 BASE</a:t>
            </a:r>
            <a:r>
              <a:rPr lang="ko-KR" dirty="0" err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BASE V(+16)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</a:t>
            </a:r>
            <a:r>
              <a:rPr lang="en-US" altLang="ko-KR" dirty="0">
                <a:ea typeface="맑은 고딕"/>
              </a:rPr>
              <a:t>, DERIVED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DERIVED V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덮어써짐</a:t>
            </a:r>
            <a:endParaRPr lang="ko-KR" dirty="0" err="1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>
                <a:ea typeface="맑은 고딕"/>
                <a:cs typeface="Calibri"/>
              </a:rPr>
              <a:t>각 생성자에서..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edx</a:t>
            </a:r>
            <a:r>
              <a:rPr lang="ko-KR">
                <a:ea typeface="맑은 고딕"/>
                <a:cs typeface="Calibri"/>
              </a:rPr>
              <a:t>보통 사용</a:t>
            </a:r>
            <a:endParaRPr lang="ko-KR" altLang="en-US">
              <a:ea typeface="맑은 고딕"/>
              <a:cs typeface="Calibri"/>
            </a:endParaRPr>
          </a:p>
          <a:p>
            <a:br>
              <a:rPr lang="en-US" altLang="ko-KR" dirty="0">
                <a:cs typeface="+mn-lt"/>
              </a:rPr>
            </a:br>
            <a:endParaRPr lang="en-US" altLang="ko-KR"/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9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생성자에서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vtable</a:t>
            </a:r>
            <a:r>
              <a:rPr lang="ko-KR" dirty="0">
                <a:ea typeface="맑은 고딕"/>
              </a:rPr>
              <a:t>을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할당받은</a:t>
            </a:r>
            <a:r>
              <a:rPr lang="en-US" altLang="ko-KR" dirty="0">
                <a:ea typeface="맑은 고딕"/>
              </a:rPr>
              <a:t> HEAP</a:t>
            </a:r>
            <a:r>
              <a:rPr lang="ko-KR" dirty="0">
                <a:ea typeface="맑은 고딕"/>
              </a:rPr>
              <a:t>영역에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저장해줘</a:t>
            </a:r>
            <a:r>
              <a:rPr lang="en-US" altLang="ko-KR" dirty="0">
                <a:ea typeface="맑은 고딕"/>
              </a:rPr>
              <a:t>. </a:t>
            </a:r>
            <a:r>
              <a:rPr lang="ko-KR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 BASE</a:t>
            </a:r>
            <a:r>
              <a:rPr lang="ko-KR" dirty="0" err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BASE V(+16)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생성</a:t>
            </a:r>
            <a:r>
              <a:rPr lang="ko-KR" altLang="en-US" dirty="0">
                <a:ea typeface="맑은 고딕"/>
              </a:rPr>
              <a:t>됨</a:t>
            </a:r>
            <a:r>
              <a:rPr lang="en-US" altLang="ko-KR" dirty="0">
                <a:ea typeface="맑은 고딕"/>
              </a:rPr>
              <a:t>, DERIVED</a:t>
            </a:r>
            <a:r>
              <a:rPr lang="ko-KR" dirty="0">
                <a:ea typeface="맑은 고딕"/>
              </a:rPr>
              <a:t>생성하면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힙에</a:t>
            </a:r>
            <a:r>
              <a:rPr lang="en-US" altLang="ko-KR" dirty="0">
                <a:ea typeface="맑은 고딕"/>
              </a:rPr>
              <a:t> DERIVED V</a:t>
            </a:r>
            <a:r>
              <a:rPr lang="ko-KR" dirty="0">
                <a:ea typeface="맑은 고딕"/>
              </a:rPr>
              <a:t>가</a:t>
            </a:r>
            <a:r>
              <a:rPr lang="en-US" alt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덮어써짐</a:t>
            </a:r>
            <a:endParaRPr lang="ko-KR" dirty="0" err="1">
              <a:ea typeface="맑은 고딕"/>
              <a:cs typeface="Calibri"/>
            </a:endParaRPr>
          </a:p>
          <a:p>
            <a:br>
              <a:rPr lang="en-US" altLang="ko-KR" dirty="0">
                <a:cs typeface="+mn-lt"/>
              </a:rPr>
            </a:br>
            <a:r>
              <a:rPr lang="en-US" altLang="ko-KR">
                <a:ea typeface="맑은 고딕"/>
                <a:cs typeface="Calibri"/>
              </a:rPr>
              <a:t>어떤 객체를 할당받는지에 따라 가리키는 VT이 달라지게 됨</a:t>
            </a:r>
          </a:p>
          <a:p>
            <a:endParaRPr lang="en-US" altLang="ko-KR"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3C85-AFBE-B14D-923C-7B65522A2033}" type="slidenum">
              <a:rPr lang="en-US" altLang="ko-KR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59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F83B5-206F-2E41-B257-2D99A94E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82600-93CA-6F4D-8B9B-21CAAC1F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8A4E7-A029-0B45-A561-2CDBE365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08FD2-475D-2243-B25B-3438435B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29DB9-0142-A244-83AF-F44E3DC3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26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DDB2-4D47-D84C-8D9E-19FF5DD2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07998-6ACF-4F4D-BA45-C0057D3C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B4879-63C8-3446-9D0D-4B7B3FF0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76C6E-EE14-554C-8C02-B9DD628D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D6D41-6EA8-5447-846C-144A78B0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31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095D4-3B3F-204E-AF02-069E4935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97F2C-430C-2045-BB2F-132BA805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3EF13-557A-364A-9515-A507C6E6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FA6FE-44EA-C44B-848B-D8067F86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A4778-0843-274D-B024-3F6E86A3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249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2FA36-C062-1C4B-8A70-3D6FE5D6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29DE7-54DF-3649-BFBD-F14EAFBA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64A73-FCC5-3148-AC5B-25CFE01B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43077-7A48-C843-81B8-E6ABB03A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F28E8-75C0-3941-BE14-DACABDF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210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2A795-DF5A-334B-8532-E23610F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C386A-64AF-1C40-801A-83850056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F999-D9E0-4643-A88B-C1FE2A4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3A1B8-80C5-E449-9532-985411DA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69C2F-8C26-964A-A371-241B08F7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87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B4DC-A286-8343-8925-24DCD422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C142-2D07-7448-9604-718D68F8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9DF7D-6940-F24D-B6B2-72139636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91DE7-BE2A-7648-A986-E5971BA9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9E780-8752-5F4C-8E7A-64B4441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94039-8850-C940-974C-F4F8461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9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C1C6-BC09-504A-89DD-3D0802F1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2C895-57B6-954C-99CF-7A2956CE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70D46-472E-2E49-979F-3D34AC99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A25DA-DFF7-584D-B8ED-034AAEECD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0A867-18E8-1C40-A439-19EE4F2F6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55E52-501A-D843-BADE-300E323B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0DE274-BE2D-9C4B-A489-11D367C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8A6411-FEAB-FB4B-9177-12AF3FB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A39C-D6E1-684C-91F6-63278273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B3A313-3473-AB41-84CA-C94D2B63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7C775E-BD93-524D-9F0A-1B17A2CE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227C3-AE99-914A-B80E-C2066AB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1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08508-305E-B948-AF2D-8C0D1A5E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4C59E-BE98-2B4C-A036-561FFF1D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CF79-D3B2-2A4A-9E5D-984D48B5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120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D5106-CF98-C545-8206-826F3D9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883E-ED70-194E-9ECB-3D2AA20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C7F95-B4B1-874E-82AB-19FAA317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80CDD-795E-1546-A9DD-0854C6D7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FF68C-61DA-5E42-AE93-08E65619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E9764-2FB1-2E4D-85E9-737843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36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92B1B-E5BC-5E4D-B36D-20EC16CA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37A61B-589B-2146-900E-B79B5E2C8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05C15-20FD-2747-AE06-E1796991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75634-740A-264D-86A7-D37F234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E247A-487D-1E40-AD75-630829BD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26E8A-FE01-F844-96C7-06D54599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9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92C22-C2B7-6946-935D-ADA7D58E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8A27F-C72D-1340-B5B2-3565E210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AF1DB-2325-964A-8D7D-FD54F550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C74D-E41C-B943-9E67-D6D869D49757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07E1B-9251-F54E-BDFD-9971C176D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E20D-F849-0048-9C01-62524E821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60F6-72E2-A341-ACE0-FA980E13FA9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3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2022. 4. 20.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9.xml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15.xml"/><Relationship Id="rId12" Type="http://schemas.openxmlformats.org/officeDocument/2006/relationships/customXml" Target="../ink/ink18.xml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2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16.xml"/><Relationship Id="rId1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9.xml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25.xml"/><Relationship Id="rId12" Type="http://schemas.openxmlformats.org/officeDocument/2006/relationships/customXml" Target="../ink/ink28.xml"/><Relationship Id="rId17" Type="http://schemas.openxmlformats.org/officeDocument/2006/relationships/customXml" Target="../ink/ink33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3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26.xml"/><Relationship Id="rId14" Type="http://schemas.openxmlformats.org/officeDocument/2006/relationships/customXml" Target="../ink/ink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9.xml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35.xml"/><Relationship Id="rId12" Type="http://schemas.openxmlformats.org/officeDocument/2006/relationships/customXml" Target="../ink/ink38.xml"/><Relationship Id="rId17" Type="http://schemas.openxmlformats.org/officeDocument/2006/relationships/customXml" Target="../ink/ink43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4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36.xml"/><Relationship Id="rId14" Type="http://schemas.openxmlformats.org/officeDocument/2006/relationships/customXml" Target="../ink/ink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49.xml"/><Relationship Id="rId1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45.xml"/><Relationship Id="rId12" Type="http://schemas.openxmlformats.org/officeDocument/2006/relationships/customXml" Target="../ink/ink48.xml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5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46.xml"/><Relationship Id="rId14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3309937" y="1989438"/>
            <a:ext cx="605384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dirty="0" err="1">
                <a:ea typeface="맑은 고딕"/>
                <a:cs typeface="Calibri"/>
              </a:rPr>
              <a:t>Virtual</a:t>
            </a:r>
            <a:r>
              <a:rPr lang="ko-KR" altLang="en-US" sz="3600" dirty="0">
                <a:ea typeface="맑은 고딕"/>
                <a:cs typeface="Calibri"/>
              </a:rPr>
              <a:t> </a:t>
            </a:r>
            <a:r>
              <a:rPr lang="ko-KR" altLang="en-US" sz="3600" dirty="0" err="1">
                <a:ea typeface="맑은 고딕"/>
                <a:cs typeface="Calibri"/>
              </a:rPr>
              <a:t>table</a:t>
            </a:r>
            <a:r>
              <a:rPr lang="ko-KR" altLang="en-US" sz="3600" dirty="0">
                <a:ea typeface="맑은 고딕"/>
                <a:cs typeface="Calibri"/>
              </a:rPr>
              <a:t> 동작에 대한 이해</a:t>
            </a:r>
          </a:p>
          <a:p>
            <a:r>
              <a:rPr lang="ko-KR" altLang="en-US" dirty="0">
                <a:ea typeface="맑은 고딕"/>
                <a:cs typeface="Calibri"/>
              </a:rPr>
              <a:t>어셈블리어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</p:spTree>
    <p:extLst>
      <p:ext uri="{BB962C8B-B14F-4D97-AF65-F5344CB8AC3E}">
        <p14:creationId xmlns:p14="http://schemas.microsoft.com/office/powerpoint/2010/main" val="109438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4F602F8-996D-8447-9F30-2F0AE469D522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B50F7D-7768-764B-8761-6B228E26E029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38855A-F452-FE46-B4C9-77866BBC1BF9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C16DBCA-5187-124B-BD33-DE662FF421D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05D6D42-7899-364A-B305-A34B1E1C252B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316D4D-DE94-C740-A7F5-46E373A2D67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ore-KR" altLang="en-US" sz="1200">
                <a:cs typeface="Calibri"/>
              </a:rPr>
              <a:t>8</a:t>
            </a:r>
            <a:endParaRPr kumimoji="1" lang="ko-Kore-KR" altLang="en-US" sz="12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D38A192-4304-9F4B-B881-46DE11954FFC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028A13-C632-2645-A1AB-9E682E702A1C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CD95BBB-594E-3240-A7C9-9AECB8E18FC3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600">
              <a:ea typeface="+mn-lt"/>
              <a:cs typeface="+mn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7B9A9EC-8F2B-874D-AE6A-00A617D8CED6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07348805-C8B4-9347-9C37-6840751278C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85A6445C-A481-994C-BA26-55B84CAD619C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31A54187-BAD0-E142-B3A1-5AB421022F9A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E8B9D-4EA1-44C5-BC05-1B642867092A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0F2DAD-C313-48AA-BC2E-1AD3FF6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47A70-987D-450B-9350-3F86241C67B4}"/>
              </a:ext>
            </a:extLst>
          </p:cNvPr>
          <p:cNvSpPr/>
          <p:nvPr/>
        </p:nvSpPr>
        <p:spPr>
          <a:xfrm>
            <a:off x="5631543" y="2471057"/>
            <a:ext cx="3497942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F31138-D9F6-40C8-818B-C3134F50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4F0B4D-001D-4A7E-94FC-47A20B9EA856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6140B4-A376-4F99-88BC-F977D590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4F602F8-996D-8447-9F30-2F0AE469D522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B50F7D-7768-764B-8761-6B228E26E029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38855A-F452-FE46-B4C9-77866BBC1BF9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C16DBCA-5187-124B-BD33-DE662FF421D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05D6D42-7899-364A-B305-A34B1E1C252B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316D4D-DE94-C740-A7F5-46E373A2D67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ore-KR" altLang="en-US" sz="1200">
                <a:cs typeface="Calibri"/>
              </a:rPr>
              <a:t>8</a:t>
            </a:r>
            <a:endParaRPr kumimoji="1" lang="ko-Kore-KR" altLang="en-US" sz="12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D38A192-4304-9F4B-B881-46DE11954FFC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028A13-C632-2645-A1AB-9E682E702A1C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CD95BBB-594E-3240-A7C9-9AECB8E18FC3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600">
              <a:ea typeface="+mn-lt"/>
              <a:cs typeface="+mn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7B9A9EC-8F2B-874D-AE6A-00A617D8CED6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07348805-C8B4-9347-9C37-6840751278C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85A6445C-A481-994C-BA26-55B84CAD619C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31A54187-BAD0-E142-B3A1-5AB421022F9A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47A70-987D-450B-9350-3F86241C67B4}"/>
              </a:ext>
            </a:extLst>
          </p:cNvPr>
          <p:cNvSpPr/>
          <p:nvPr/>
        </p:nvSpPr>
        <p:spPr>
          <a:xfrm>
            <a:off x="5631543" y="2471057"/>
            <a:ext cx="3497942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E8B9D-4EA1-44C5-BC05-1B642867092A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9DB1E-F143-4A0F-A4CE-A497099A55CD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A6494-B3CE-4585-944B-ED2DA73713DD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406FD1-A66C-4745-99AA-213A256BD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D9F62E-6F6F-4190-9AFA-5B4643ED328B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4F602F8-996D-8447-9F30-2F0AE469D522}"/>
              </a:ext>
            </a:extLst>
          </p:cNvPr>
          <p:cNvSpPr/>
          <p:nvPr/>
        </p:nvSpPr>
        <p:spPr>
          <a:xfrm>
            <a:off x="10419537" y="4861703"/>
            <a:ext cx="1288143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B50F7D-7768-764B-8761-6B228E26E029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38855A-F452-FE46-B4C9-77866BBC1BF9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C16DBCA-5187-124B-BD33-DE662FF421D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05D6D42-7899-364A-B305-A34B1E1C252B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316D4D-DE94-C740-A7F5-46E373A2D67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ore-KR" altLang="en-US" sz="1200">
                <a:cs typeface="Calibri"/>
              </a:rPr>
              <a:t>8</a:t>
            </a:r>
            <a:endParaRPr kumimoji="1" lang="ko-Kore-KR" altLang="en-US" sz="12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D38A192-4304-9F4B-B881-46DE11954FFC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028A13-C632-2645-A1AB-9E682E702A1C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CD95BBB-594E-3240-A7C9-9AECB8E18FC3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600">
              <a:ea typeface="+mn-lt"/>
              <a:cs typeface="+mn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7B9A9EC-8F2B-874D-AE6A-00A617D8CED6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07348805-C8B4-9347-9C37-6840751278C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85A6445C-A481-994C-BA26-55B84CAD619C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31A54187-BAD0-E142-B3A1-5AB421022F9A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E8B9D-4EA1-44C5-BC05-1B642867092A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>
                <a:ea typeface="맑은 고딕"/>
                <a:cs typeface="Calibri"/>
              </a:rPr>
              <a:t>Stack for main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72AE22-9E1B-471E-9056-CABDC20B3B26}"/>
              </a:ext>
            </a:extLst>
          </p:cNvPr>
          <p:cNvSpPr/>
          <p:nvPr/>
        </p:nvSpPr>
        <p:spPr>
          <a:xfrm rot="5400000">
            <a:off x="9868002" y="5743939"/>
            <a:ext cx="1600378" cy="5138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>
                <a:ea typeface="맑은 고딕"/>
                <a:cs typeface="Calibri"/>
              </a:rPr>
              <a:t>operator new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C21E9D-DF4E-4837-9E56-C2EFFBC2EBC2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8D8070-0DBB-4AC2-8ABE-C0F634C071A9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27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3E94DB-F60F-4E62-87D1-110E7738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47A70-987D-450B-9350-3F86241C67B4}"/>
              </a:ext>
            </a:extLst>
          </p:cNvPr>
          <p:cNvSpPr/>
          <p:nvPr/>
        </p:nvSpPr>
        <p:spPr>
          <a:xfrm>
            <a:off x="5631543" y="2471057"/>
            <a:ext cx="3497942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7EBDB0-C4AC-4111-A9B9-9E1DB4114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995C27-765F-47CD-9657-C2A51F1026E9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8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8C153E-9FA5-412B-90CF-89DB0BDD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4F602F8-996D-8447-9F30-2F0AE469D522}"/>
              </a:ext>
            </a:extLst>
          </p:cNvPr>
          <p:cNvSpPr/>
          <p:nvPr/>
        </p:nvSpPr>
        <p:spPr>
          <a:xfrm>
            <a:off x="10419537" y="4861703"/>
            <a:ext cx="1288143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B50F7D-7768-764B-8761-6B228E26E029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38855A-F452-FE46-B4C9-77866BBC1BF9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C16DBCA-5187-124B-BD33-DE662FF421D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05D6D42-7899-364A-B305-A34B1E1C252B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5316D4D-DE94-C740-A7F5-46E373A2D67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ore-KR" altLang="en-US" sz="1200">
                <a:cs typeface="Calibri"/>
              </a:rPr>
              <a:t>8</a:t>
            </a:r>
            <a:endParaRPr kumimoji="1" lang="ko-Kore-KR" altLang="en-US" sz="120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D38A192-4304-9F4B-B881-46DE11954FFC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028A13-C632-2645-A1AB-9E682E702A1C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CD95BBB-594E-3240-A7C9-9AECB8E18FC3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>
                <a:ea typeface="+mn-lt"/>
                <a:cs typeface="+mn-lt"/>
              </a:rPr>
              <a:t>0xff48637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7B9A9EC-8F2B-874D-AE6A-00A617D8CED6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07348805-C8B4-9347-9C37-6840751278C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85A6445C-A481-994C-BA26-55B84CAD619C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31A54187-BAD0-E142-B3A1-5AB421022F9A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47A70-987D-450B-9350-3F86241C67B4}"/>
              </a:ext>
            </a:extLst>
          </p:cNvPr>
          <p:cNvSpPr/>
          <p:nvPr/>
        </p:nvSpPr>
        <p:spPr>
          <a:xfrm>
            <a:off x="5631543" y="2471057"/>
            <a:ext cx="3497942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807ECF-6A40-44AF-AACD-AAA450E8CA43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E8B9D-4EA1-44C5-BC05-1B642867092A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72AE22-9E1B-471E-9056-CABDC20B3B26}"/>
              </a:ext>
            </a:extLst>
          </p:cNvPr>
          <p:cNvSpPr/>
          <p:nvPr/>
        </p:nvSpPr>
        <p:spPr>
          <a:xfrm rot="5400000">
            <a:off x="9868002" y="5743939"/>
            <a:ext cx="1600378" cy="5138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>
                <a:ea typeface="맑은 고딕"/>
                <a:cs typeface="Calibri"/>
              </a:rPr>
              <a:t>operator new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44264-CC2C-4D64-9AEA-0DE81A76C48C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3701-BD0D-4FB1-90CA-F92B54B3D50D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434A-8A82-4EB5-BE3B-EF923DFCF73B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2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52E813-0A24-4684-8B8C-ECADF1A59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A41A1E-0299-445E-8B7B-8C6327509A0B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5AA6390-EC67-491A-AACB-2D1FD5AA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31543" y="2710543"/>
            <a:ext cx="3497942" cy="25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9E2707-9377-4855-8EE5-18B8A9FD469D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AEA6E0-ECCB-439B-A508-F4EB685A8E94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F00EF146-803D-4F06-9D82-385467414C0D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35ABD52C-61BA-431A-9C60-433FC556CAD7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11D23FDB-A714-4501-B0E8-388828E85499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9" name="모서리가 둥근 직사각형 36">
            <a:extLst>
              <a:ext uri="{FF2B5EF4-FFF2-40B4-BE49-F238E27FC236}">
                <a16:creationId xmlns:a16="http://schemas.microsoft.com/office/drawing/2014/main" id="{B0348397-D75B-4626-9CC1-4A83E23BFE62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BAE43720-9C43-4BF2-AF39-323C88C6ABA1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38">
            <a:extLst>
              <a:ext uri="{FF2B5EF4-FFF2-40B4-BE49-F238E27FC236}">
                <a16:creationId xmlns:a16="http://schemas.microsoft.com/office/drawing/2014/main" id="{D48765BA-631C-4126-AC20-606535ED7BF3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2" name="모서리가 둥근 직사각형 77">
            <a:extLst>
              <a:ext uri="{FF2B5EF4-FFF2-40B4-BE49-F238E27FC236}">
                <a16:creationId xmlns:a16="http://schemas.microsoft.com/office/drawing/2014/main" id="{C91D7367-93A0-4F69-805C-4C4FA1EACA32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8">
            <a:extLst>
              <a:ext uri="{FF2B5EF4-FFF2-40B4-BE49-F238E27FC236}">
                <a16:creationId xmlns:a16="http://schemas.microsoft.com/office/drawing/2014/main" id="{8BBD5D4A-ED1B-4D19-8061-716893AA9E8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79">
            <a:extLst>
              <a:ext uri="{FF2B5EF4-FFF2-40B4-BE49-F238E27FC236}">
                <a16:creationId xmlns:a16="http://schemas.microsoft.com/office/drawing/2014/main" id="{16BC7E2C-D85E-4F10-BCDC-AAB94C6C843E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80">
            <a:extLst>
              <a:ext uri="{FF2B5EF4-FFF2-40B4-BE49-F238E27FC236}">
                <a16:creationId xmlns:a16="http://schemas.microsoft.com/office/drawing/2014/main" id="{9F98EE59-0B95-4761-AAB7-808F1B0579C8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0ACDE-DB0D-4E6B-9F19-DE6616CDD610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5CD59-3898-4255-A489-29C0A5972033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p:sp>
        <p:nvSpPr>
          <p:cNvPr id="32" name="모서리가 둥근 직사각형 28">
            <a:extLst>
              <a:ext uri="{FF2B5EF4-FFF2-40B4-BE49-F238E27FC236}">
                <a16:creationId xmlns:a16="http://schemas.microsoft.com/office/drawing/2014/main" id="{C6A627F1-9958-4030-AAB8-41DE9175EE71}"/>
              </a:ext>
            </a:extLst>
          </p:cNvPr>
          <p:cNvSpPr/>
          <p:nvPr/>
        </p:nvSpPr>
        <p:spPr>
          <a:xfrm>
            <a:off x="10914837" y="4861703"/>
            <a:ext cx="792843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031E23-C243-4661-86BC-3D474AB64F55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48F3EC-C229-408E-B74C-A4C9A55C72F9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E0B5D-AD30-4762-B114-B6287DFB43CA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41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8D1F5D-A660-477A-A86A-C1B42FE5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E8A66F-5FE4-497D-BFFB-1F9E278D22C9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C51BFA-4631-4B90-9228-0F1D5B9F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24286" y="2891972"/>
            <a:ext cx="3497942" cy="181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9" name="모서리가 둥근 직사각형 37">
            <a:extLst>
              <a:ext uri="{FF2B5EF4-FFF2-40B4-BE49-F238E27FC236}">
                <a16:creationId xmlns:a16="http://schemas.microsoft.com/office/drawing/2014/main" id="{5E5AB286-8B57-4A09-9822-16DC32010536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38">
            <a:extLst>
              <a:ext uri="{FF2B5EF4-FFF2-40B4-BE49-F238E27FC236}">
                <a16:creationId xmlns:a16="http://schemas.microsoft.com/office/drawing/2014/main" id="{64849ADE-7F8C-484A-9BCF-3F29A4D3A730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3F5DF789-46EC-4F82-889A-C883D70CF8C6}"/>
              </a:ext>
            </a:extLst>
          </p:cNvPr>
          <p:cNvSpPr/>
          <p:nvPr/>
        </p:nvSpPr>
        <p:spPr>
          <a:xfrm>
            <a:off x="10419537" y="4861703"/>
            <a:ext cx="1288143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FD35EF-7805-4719-843E-E417D6BAA360}"/>
              </a:ext>
            </a:extLst>
          </p:cNvPr>
          <p:cNvSpPr/>
          <p:nvPr/>
        </p:nvSpPr>
        <p:spPr>
          <a:xfrm rot="5400000">
            <a:off x="9868002" y="5743939"/>
            <a:ext cx="1600378" cy="5138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>
                <a:ea typeface="맑은 고딕"/>
                <a:cs typeface="Calibri"/>
              </a:rPr>
              <a:t>Derived::Derived()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41DC5-4DF3-4119-86CB-9F7702DD8C4A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9D1675-8151-464F-BEAE-F416181D92E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E8A1C8-BDF6-4353-A3EF-433CD44539F3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BEBAA6-B71E-4059-B72B-C3955A565E3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5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C3AD11-398B-4A8F-9F80-FECD50AF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AFF734-51ED-4859-8A9F-76E5FF719015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5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A95F5A-BB86-4530-87EA-DC7FAD10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24286" y="2891972"/>
            <a:ext cx="3497942" cy="181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9" name="모서리가 둥근 직사각형 37">
            <a:extLst>
              <a:ext uri="{FF2B5EF4-FFF2-40B4-BE49-F238E27FC236}">
                <a16:creationId xmlns:a16="http://schemas.microsoft.com/office/drawing/2014/main" id="{5E5AB286-8B57-4A09-9822-16DC32010536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38">
            <a:extLst>
              <a:ext uri="{FF2B5EF4-FFF2-40B4-BE49-F238E27FC236}">
                <a16:creationId xmlns:a16="http://schemas.microsoft.com/office/drawing/2014/main" id="{64849ADE-7F8C-484A-9BCF-3F29A4D3A730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3F5DF789-46EC-4F82-889A-C883D70CF8C6}"/>
              </a:ext>
            </a:extLst>
          </p:cNvPr>
          <p:cNvSpPr/>
          <p:nvPr/>
        </p:nvSpPr>
        <p:spPr>
          <a:xfrm>
            <a:off x="10419537" y="4861703"/>
            <a:ext cx="1288143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A465A-C0BE-40F1-95A6-DD5900B6C38E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FD35EF-7805-4719-843E-E417D6BAA360}"/>
              </a:ext>
            </a:extLst>
          </p:cNvPr>
          <p:cNvSpPr/>
          <p:nvPr/>
        </p:nvSpPr>
        <p:spPr>
          <a:xfrm rot="5400000">
            <a:off x="9868002" y="5743939"/>
            <a:ext cx="1600378" cy="5138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>
                <a:ea typeface="맑은 고딕"/>
                <a:cs typeface="Calibri"/>
              </a:rPr>
              <a:t>Derived::Derived()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41DC5-4DF3-4119-86CB-9F7702DD8C4A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0C57B125-3B75-4F3D-B5A2-401C0FB7E41D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0C57B125-3B75-4F3D-B5A2-401C0FB7E4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B9FF4E93-070E-44B0-A633-E29E2320E63A}"/>
                  </a:ext>
                </a:extLst>
              </p14:cNvPr>
              <p14:cNvContentPartPr/>
              <p14:nvPr/>
            </p14:nvContentPartPr>
            <p14:xfrm>
              <a:off x="3561184" y="6325378"/>
              <a:ext cx="9524" cy="9524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B9FF4E93-070E-44B0-A633-E29E2320E6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4984" y="584917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BF315A5-8F36-4014-BBB0-4DE5B1D95D44}"/>
                  </a:ext>
                </a:extLst>
              </p14:cNvPr>
              <p14:cNvContentPartPr/>
              <p14:nvPr/>
            </p14:nvContentPartPr>
            <p14:xfrm>
              <a:off x="3530082" y="6302051"/>
              <a:ext cx="9524" cy="9524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BF315A5-8F36-4014-BBB0-4DE5B1D95D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3882" y="5825851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64F803-062B-4D09-B621-FE7460FFB482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A6536-24A5-4637-B22E-05945B0DE4FC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p:pic>
        <p:nvPicPr>
          <p:cNvPr id="4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D2643EE-8D38-4D00-822A-0C5525D10B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4276B-14C5-4DC5-9932-F75E55B46DCA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171F5-5567-411A-81C9-B631D8D89301}"/>
              </a:ext>
            </a:extLst>
          </p:cNvPr>
          <p:cNvSpPr txBox="1"/>
          <p:nvPr/>
        </p:nvSpPr>
        <p:spPr>
          <a:xfrm>
            <a:off x="6738257" y="587828"/>
            <a:ext cx="36840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1. 객체를 위한 </a:t>
            </a:r>
            <a:r>
              <a:rPr lang="ko-KR" altLang="en-US" dirty="0" err="1">
                <a:ea typeface="맑은 고딕"/>
                <a:cs typeface="Calibri"/>
              </a:rPr>
              <a:t>힙영역을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할당받고</a:t>
            </a:r>
            <a:endParaRPr lang="ko-KR" dirty="0" err="1"/>
          </a:p>
          <a:p>
            <a:r>
              <a:rPr lang="ko-KR" altLang="en-US" dirty="0">
                <a:ea typeface="맑은 고딕"/>
                <a:cs typeface="Calibri"/>
              </a:rPr>
              <a:t>2. 객체가 </a:t>
            </a:r>
            <a:r>
              <a:rPr lang="ko-KR" altLang="en-US" dirty="0" err="1">
                <a:ea typeface="맑은 고딕"/>
                <a:cs typeface="Calibri"/>
              </a:rPr>
              <a:t>vTable을</a:t>
            </a:r>
            <a:r>
              <a:rPr lang="ko-KR" altLang="en-US" dirty="0">
                <a:ea typeface="맑은 고딕"/>
                <a:cs typeface="Calibri"/>
              </a:rPr>
              <a:t> 가리키게 함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7961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3507B2-2FE0-40C1-B978-53BA44CE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07721" y="3032269"/>
            <a:ext cx="3497942" cy="142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9" name="모서리가 둥근 직사각형 37">
            <a:extLst>
              <a:ext uri="{FF2B5EF4-FFF2-40B4-BE49-F238E27FC236}">
                <a16:creationId xmlns:a16="http://schemas.microsoft.com/office/drawing/2014/main" id="{5E5AB286-8B57-4A09-9822-16DC32010536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38">
            <a:extLst>
              <a:ext uri="{FF2B5EF4-FFF2-40B4-BE49-F238E27FC236}">
                <a16:creationId xmlns:a16="http://schemas.microsoft.com/office/drawing/2014/main" id="{64849ADE-7F8C-484A-9BCF-3F29A4D3A730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ED66FD3-888F-4B92-AD25-42EA30B5B6E9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3380F-967D-4414-982F-323334D84AB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E5CD-396E-42E8-A88F-5CFE1536BB70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86717-7031-4031-A9AE-0D39F6733B48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8BF-A941-427A-9246-A337B4691A4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14:cNvPr>
              <p14:cNvContentPartPr/>
              <p14:nvPr/>
            </p14:nvContentPartPr>
            <p14:xfrm>
              <a:off x="6354600" y="4853683"/>
              <a:ext cx="4953000" cy="1038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613" y="4835727"/>
                <a:ext cx="4988615" cy="107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14:cNvPr>
              <p14:cNvContentPartPr/>
              <p14:nvPr/>
            </p14:nvContentPartPr>
            <p14:xfrm>
              <a:off x="6434138" y="5817394"/>
              <a:ext cx="19050" cy="1905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14:cNvPr>
              <p14:cNvContentPartPr/>
              <p14:nvPr/>
            </p14:nvContentPartPr>
            <p14:xfrm>
              <a:off x="6396037" y="5826919"/>
              <a:ext cx="19050" cy="190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3537" y="4874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14:cNvPr>
              <p14:cNvContentPartPr/>
              <p14:nvPr/>
            </p14:nvContentPartPr>
            <p14:xfrm>
              <a:off x="6434138" y="5760244"/>
              <a:ext cx="19050" cy="190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14:cNvPr>
              <p14:cNvContentPartPr/>
              <p14:nvPr/>
            </p14:nvContentPartPr>
            <p14:xfrm>
              <a:off x="6376988" y="5760244"/>
              <a:ext cx="19050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448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14:cNvPr>
              <p14:cNvContentPartPr/>
              <p14:nvPr/>
            </p14:nvContentPartPr>
            <p14:xfrm>
              <a:off x="6405563" y="5845970"/>
              <a:ext cx="19050" cy="1905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9347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68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F8C057-B49E-4097-9993-260B724857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943E7A3-B831-4DE1-9FEA-0D2280223885}"/>
              </a:ext>
            </a:extLst>
          </p:cNvPr>
          <p:cNvSpPr/>
          <p:nvPr/>
        </p:nvSpPr>
        <p:spPr>
          <a:xfrm>
            <a:off x="9841592" y="2071007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9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EB2E70-61A6-42B4-A947-18AF1F4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26771" y="3241819"/>
            <a:ext cx="3497942" cy="132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ED66FD3-888F-4B92-AD25-42EA30B5B6E9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3380F-967D-4414-982F-323334D84AB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E5CD-396E-42E8-A88F-5CFE1536BB70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86717-7031-4031-A9AE-0D39F6733B48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8BF-A941-427A-9246-A337B4691A4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14:cNvPr>
              <p14:cNvContentPartPr/>
              <p14:nvPr/>
            </p14:nvContentPartPr>
            <p14:xfrm>
              <a:off x="6354600" y="4853683"/>
              <a:ext cx="4953000" cy="1038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613" y="4835727"/>
                <a:ext cx="4988615" cy="107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14:cNvPr>
              <p14:cNvContentPartPr/>
              <p14:nvPr/>
            </p14:nvContentPartPr>
            <p14:xfrm>
              <a:off x="6434138" y="5817394"/>
              <a:ext cx="19050" cy="1905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14:cNvPr>
              <p14:cNvContentPartPr/>
              <p14:nvPr/>
            </p14:nvContentPartPr>
            <p14:xfrm>
              <a:off x="6396037" y="5826919"/>
              <a:ext cx="19050" cy="190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3537" y="4874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14:cNvPr>
              <p14:cNvContentPartPr/>
              <p14:nvPr/>
            </p14:nvContentPartPr>
            <p14:xfrm>
              <a:off x="6434138" y="5760244"/>
              <a:ext cx="19050" cy="190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14:cNvPr>
              <p14:cNvContentPartPr/>
              <p14:nvPr/>
            </p14:nvContentPartPr>
            <p14:xfrm>
              <a:off x="6376988" y="5760244"/>
              <a:ext cx="19050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448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14:cNvPr>
              <p14:cNvContentPartPr/>
              <p14:nvPr/>
            </p14:nvContentPartPr>
            <p14:xfrm>
              <a:off x="6405563" y="5845970"/>
              <a:ext cx="19050" cy="1905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9347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1D8AE35A-3060-4F64-9E0B-666A726414C1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7586293D-0F30-412C-9195-316610AC670F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err="1">
                <a:ea typeface="+mn-lt"/>
                <a:cs typeface="+mn-lt"/>
              </a:rPr>
              <a:t>vTable</a:t>
            </a:r>
            <a:r>
              <a:rPr lang="en-US" sz="900">
                <a:ea typeface="+mn-lt"/>
                <a:cs typeface="+mn-lt"/>
              </a:rPr>
              <a:t> address</a:t>
            </a:r>
            <a:endParaRPr lang="ko-KR"/>
          </a:p>
        </p:txBody>
      </p:sp>
      <p:pic>
        <p:nvPicPr>
          <p:cNvPr id="40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57A762E-6498-4F39-95C1-5D07DE373C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667E3B-B591-4E4B-9E45-2CF0A377C910}"/>
              </a:ext>
            </a:extLst>
          </p:cNvPr>
          <p:cNvSpPr/>
          <p:nvPr/>
        </p:nvSpPr>
        <p:spPr>
          <a:xfrm>
            <a:off x="9851117" y="2232932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9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EB2E70-61A6-42B4-A947-18AF1F4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26771" y="3298969"/>
            <a:ext cx="3497942" cy="199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ED66FD3-888F-4B92-AD25-42EA30B5B6E9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3380F-967D-4414-982F-323334D84AB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E5CD-396E-42E8-A88F-5CFE1536BB70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86717-7031-4031-A9AE-0D39F6733B48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8BF-A941-427A-9246-A337B4691A4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14:cNvPr>
              <p14:cNvContentPartPr/>
              <p14:nvPr/>
            </p14:nvContentPartPr>
            <p14:xfrm>
              <a:off x="6354600" y="4853683"/>
              <a:ext cx="4953000" cy="1038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613" y="4835727"/>
                <a:ext cx="4988615" cy="107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14:cNvPr>
              <p14:cNvContentPartPr/>
              <p14:nvPr/>
            </p14:nvContentPartPr>
            <p14:xfrm>
              <a:off x="6434138" y="5817394"/>
              <a:ext cx="19050" cy="1905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14:cNvPr>
              <p14:cNvContentPartPr/>
              <p14:nvPr/>
            </p14:nvContentPartPr>
            <p14:xfrm>
              <a:off x="6396037" y="5826919"/>
              <a:ext cx="19050" cy="190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3537" y="4874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14:cNvPr>
              <p14:cNvContentPartPr/>
              <p14:nvPr/>
            </p14:nvContentPartPr>
            <p14:xfrm>
              <a:off x="6434138" y="5760244"/>
              <a:ext cx="19050" cy="190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14:cNvPr>
              <p14:cNvContentPartPr/>
              <p14:nvPr/>
            </p14:nvContentPartPr>
            <p14:xfrm>
              <a:off x="6376988" y="5760244"/>
              <a:ext cx="19050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448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14:cNvPr>
              <p14:cNvContentPartPr/>
              <p14:nvPr/>
            </p14:nvContentPartPr>
            <p14:xfrm>
              <a:off x="6405563" y="5845970"/>
              <a:ext cx="19050" cy="1905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9347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모서리가 둥근 직사각형 37">
            <a:extLst>
              <a:ext uri="{FF2B5EF4-FFF2-40B4-BE49-F238E27FC236}">
                <a16:creationId xmlns:a16="http://schemas.microsoft.com/office/drawing/2014/main" id="{7F81161C-766F-4974-AEDF-B1B58BD8E6D0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8">
            <a:extLst>
              <a:ext uri="{FF2B5EF4-FFF2-40B4-BE49-F238E27FC236}">
                <a16:creationId xmlns:a16="http://schemas.microsoft.com/office/drawing/2014/main" id="{41827F13-19AB-4019-B225-C0FD918562BA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Derived::</a:t>
            </a:r>
            <a:endParaRPr lang="ko-KR" altLang="en-US">
              <a:cs typeface="Calibri" panose="020F0502020204030204"/>
            </a:endParaRPr>
          </a:p>
          <a:p>
            <a:pPr algn="ctr"/>
            <a:r>
              <a:rPr lang="en-US" sz="900">
                <a:cs typeface="Calibri"/>
              </a:rPr>
              <a:t>speak()</a:t>
            </a:r>
            <a:endParaRPr lang="en-US">
              <a:cs typeface="Calibri"/>
            </a:endParaRPr>
          </a:p>
          <a:p>
            <a:pPr algn="ctr"/>
            <a:r>
              <a:rPr lang="en-US" sz="900">
                <a:cs typeface="Calibri"/>
              </a:rPr>
              <a:t> address</a:t>
            </a:r>
            <a:endParaRPr lang="en-US">
              <a:cs typeface="Calibri"/>
            </a:endParaRPr>
          </a:p>
        </p:txBody>
      </p:sp>
      <p:pic>
        <p:nvPicPr>
          <p:cNvPr id="3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47BF64E-0D9D-444C-BD68-836C214B54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D1EA39-BBA0-40B5-8A6D-FE09F47CCEB6}"/>
              </a:ext>
            </a:extLst>
          </p:cNvPr>
          <p:cNvSpPr/>
          <p:nvPr/>
        </p:nvSpPr>
        <p:spPr>
          <a:xfrm>
            <a:off x="9851117" y="2232932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4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A44E7C74-AF6B-4CA6-BC47-7519DF85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05" y="2041067"/>
            <a:ext cx="4866379" cy="2775865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ECBF44-8C9C-4E4B-964B-276B056B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05" y="2309324"/>
            <a:ext cx="3420532" cy="21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EB2E70-61A6-42B4-A947-18AF1F4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5779F-EF15-4275-9BFE-7562E5EC9765}"/>
              </a:ext>
            </a:extLst>
          </p:cNvPr>
          <p:cNvSpPr/>
          <p:nvPr/>
        </p:nvSpPr>
        <p:spPr>
          <a:xfrm>
            <a:off x="5626771" y="3432319"/>
            <a:ext cx="3497942" cy="199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ED66FD3-888F-4B92-AD25-42EA30B5B6E9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3380F-967D-4414-982F-323334D84AB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E5CD-396E-42E8-A88F-5CFE1536BB70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86717-7031-4031-A9AE-0D39F6733B48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8BF-A941-427A-9246-A337B4691A4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14:cNvPr>
              <p14:cNvContentPartPr/>
              <p14:nvPr/>
            </p14:nvContentPartPr>
            <p14:xfrm>
              <a:off x="6354600" y="4853683"/>
              <a:ext cx="4953000" cy="1038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613" y="4835727"/>
                <a:ext cx="4988615" cy="107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14:cNvPr>
              <p14:cNvContentPartPr/>
              <p14:nvPr/>
            </p14:nvContentPartPr>
            <p14:xfrm>
              <a:off x="6434138" y="5817394"/>
              <a:ext cx="19050" cy="1905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14:cNvPr>
              <p14:cNvContentPartPr/>
              <p14:nvPr/>
            </p14:nvContentPartPr>
            <p14:xfrm>
              <a:off x="6396037" y="5826919"/>
              <a:ext cx="19050" cy="190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3537" y="4874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14:cNvPr>
              <p14:cNvContentPartPr/>
              <p14:nvPr/>
            </p14:nvContentPartPr>
            <p14:xfrm>
              <a:off x="6434138" y="5760244"/>
              <a:ext cx="19050" cy="190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14:cNvPr>
              <p14:cNvContentPartPr/>
              <p14:nvPr/>
            </p14:nvContentPartPr>
            <p14:xfrm>
              <a:off x="6376988" y="5760244"/>
              <a:ext cx="19050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448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14:cNvPr>
              <p14:cNvContentPartPr/>
              <p14:nvPr/>
            </p14:nvContentPartPr>
            <p14:xfrm>
              <a:off x="6405563" y="5845970"/>
              <a:ext cx="19050" cy="1905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9347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모서리가 둥근 직사각형 37">
            <a:extLst>
              <a:ext uri="{FF2B5EF4-FFF2-40B4-BE49-F238E27FC236}">
                <a16:creationId xmlns:a16="http://schemas.microsoft.com/office/drawing/2014/main" id="{7F81161C-766F-4974-AEDF-B1B58BD8E6D0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8">
            <a:extLst>
              <a:ext uri="{FF2B5EF4-FFF2-40B4-BE49-F238E27FC236}">
                <a16:creationId xmlns:a16="http://schemas.microsoft.com/office/drawing/2014/main" id="{41827F13-19AB-4019-B225-C0FD918562BA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Derived::</a:t>
            </a:r>
            <a:endParaRPr lang="ko-KR" altLang="en-US">
              <a:cs typeface="Calibri" panose="020F0502020204030204"/>
            </a:endParaRPr>
          </a:p>
          <a:p>
            <a:pPr algn="ctr"/>
            <a:r>
              <a:rPr lang="en-US" sz="900">
                <a:cs typeface="Calibri"/>
              </a:rPr>
              <a:t>speak()</a:t>
            </a:r>
            <a:endParaRPr lang="en-US">
              <a:cs typeface="Calibri"/>
            </a:endParaRPr>
          </a:p>
          <a:p>
            <a:pPr algn="ctr"/>
            <a:r>
              <a:rPr lang="en-US" sz="900">
                <a:cs typeface="Calibri"/>
              </a:rPr>
              <a:t> address</a:t>
            </a:r>
            <a:endParaRPr lang="en-US">
              <a:cs typeface="Calibri"/>
            </a:endParaRPr>
          </a:p>
        </p:txBody>
      </p:sp>
      <p:pic>
        <p:nvPicPr>
          <p:cNvPr id="8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5046C10-B321-4BD2-97EE-58B8CAAF63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D3EC32-0DC8-4503-9CDA-91ED510E7B49}"/>
              </a:ext>
            </a:extLst>
          </p:cNvPr>
          <p:cNvSpPr/>
          <p:nvPr/>
        </p:nvSpPr>
        <p:spPr>
          <a:xfrm>
            <a:off x="9851117" y="2232932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EB2E70-61A6-42B4-A947-18AF1F4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967813"/>
            <a:ext cx="3857625" cy="2408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577672-4CD8-8B4D-BD0E-363F6E79C0A1}"/>
              </a:ext>
            </a:extLst>
          </p:cNvPr>
          <p:cNvGrpSpPr/>
          <p:nvPr/>
        </p:nvGrpSpPr>
        <p:grpSpPr>
          <a:xfrm rot="10800000">
            <a:off x="1501498" y="5184250"/>
            <a:ext cx="10200595" cy="1610083"/>
            <a:chOff x="7751163" y="4290817"/>
            <a:chExt cx="4083485" cy="9283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7A26B-49D5-DD42-B6FA-816ECC8C3C73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3E5857A-0DB0-4146-9971-EC3F0056B339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C6867CE8-588B-C147-AF78-421A8A1141C5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0D9E2DC-D34B-1945-A3E0-95924EE0AFDA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0390B02-7090-A14D-8D83-D088C8DD36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3E7E78E-7A46-DC46-92F8-4A875E562962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70A784-6AF8-5D40-B814-3A144C46BF63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58E873-32F9-DC4F-9CA3-7062D7853CF9}"/>
                </a:ext>
              </a:extLst>
            </p:cNvPr>
            <p:cNvSpPr/>
            <p:nvPr/>
          </p:nvSpPr>
          <p:spPr>
            <a:xfrm>
              <a:off x="7751164" y="5140774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A32C882-38B4-6F4D-8717-7F8D8D19711D}"/>
              </a:ext>
            </a:extLst>
          </p:cNvPr>
          <p:cNvSpPr/>
          <p:nvPr/>
        </p:nvSpPr>
        <p:spPr>
          <a:xfrm>
            <a:off x="1502557" y="4861815"/>
            <a:ext cx="3838190" cy="1928537"/>
          </a:xfrm>
          <a:prstGeom prst="roundRect">
            <a:avLst/>
          </a:prstGeom>
          <a:solidFill>
            <a:srgbClr val="7030A0">
              <a:alpha val="63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EBAAC90-7337-5846-BB4B-568DED4581B1}"/>
              </a:ext>
            </a:extLst>
          </p:cNvPr>
          <p:cNvSpPr/>
          <p:nvPr/>
        </p:nvSpPr>
        <p:spPr>
          <a:xfrm>
            <a:off x="5347176" y="4863775"/>
            <a:ext cx="2260599" cy="1929742"/>
          </a:xfrm>
          <a:prstGeom prst="roundRect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Heap</a:t>
            </a:r>
          </a:p>
          <a:p>
            <a:pPr algn="ctr"/>
            <a:endParaRPr kumimoji="1" lang="en-US" altLang="ko-Kore-KR"/>
          </a:p>
          <a:p>
            <a:pPr algn="ctr"/>
            <a:endParaRPr lang="en-US"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en-US" altLang="ko-Kore-KR">
              <a:cs typeface="Calibri" panose="020F0502020204030204"/>
            </a:endParaRPr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430A60-3A98-7741-8B3B-EDE7DA0F9D0B}"/>
              </a:ext>
            </a:extLst>
          </p:cNvPr>
          <p:cNvGrpSpPr/>
          <p:nvPr/>
        </p:nvGrpSpPr>
        <p:grpSpPr>
          <a:xfrm>
            <a:off x="-30740" y="-195943"/>
            <a:ext cx="5022810" cy="4323944"/>
            <a:chOff x="-427724" y="396782"/>
            <a:chExt cx="5661964" cy="4875106"/>
          </a:xfrm>
        </p:grpSpPr>
        <p:pic>
          <p:nvPicPr>
            <p:cNvPr id="47" name="그림 4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05F2FD32-C187-EC41-A17D-A4F861E1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58" name="판단 57">
              <a:extLst>
                <a:ext uri="{FF2B5EF4-FFF2-40B4-BE49-F238E27FC236}">
                  <a16:creationId xmlns:a16="http://schemas.microsoft.com/office/drawing/2014/main" id="{9B1F4BAC-99D2-1F49-92A8-D4D9F68DE8BC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D85A68-1189-124D-9FB7-459BF3AE5818}"/>
              </a:ext>
            </a:extLst>
          </p:cNvPr>
          <p:cNvSpPr/>
          <p:nvPr/>
        </p:nvSpPr>
        <p:spPr>
          <a:xfrm>
            <a:off x="1511404" y="5515900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ea typeface="+mn-lt"/>
                <a:cs typeface="+mn-lt"/>
              </a:rPr>
              <a:t>Derived</a:t>
            </a:r>
            <a:r>
              <a:rPr kumimoji="1" lang="en-US" sz="1200"/>
              <a:t>::speak()</a:t>
            </a:r>
            <a:endParaRPr lang="ko-KR" sz="1200">
              <a:cs typeface="Calibri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8CEDA-7158-E847-9C93-BF5434F2C1A0}"/>
              </a:ext>
            </a:extLst>
          </p:cNvPr>
          <p:cNvSpPr/>
          <p:nvPr/>
        </p:nvSpPr>
        <p:spPr>
          <a:xfrm>
            <a:off x="1511404" y="5829027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Base</a:t>
            </a:r>
            <a:endParaRPr kumimoji="1" lang="ko-Kore-KR" altLang="en-US" sz="12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B34DC9-EF55-1E41-AFAE-C189945687D9}"/>
              </a:ext>
            </a:extLst>
          </p:cNvPr>
          <p:cNvSpPr/>
          <p:nvPr/>
        </p:nvSpPr>
        <p:spPr>
          <a:xfrm>
            <a:off x="1504889" y="6140923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 err="1"/>
              <a:t>vTable</a:t>
            </a:r>
            <a:r>
              <a:rPr kumimoji="1" lang="en-US" sz="1200"/>
              <a:t> for </a:t>
            </a:r>
            <a:r>
              <a:rPr kumimoji="1" lang="en-US" sz="1200">
                <a:ea typeface="+mn-lt"/>
                <a:cs typeface="+mn-lt"/>
              </a:rPr>
              <a:t>Derived</a:t>
            </a:r>
            <a:endParaRPr kumimoji="1" lang="ko-Kore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03269E-47AC-4E33-A388-0D8299C79878}"/>
              </a:ext>
            </a:extLst>
          </p:cNvPr>
          <p:cNvSpPr/>
          <p:nvPr/>
        </p:nvSpPr>
        <p:spPr>
          <a:xfrm>
            <a:off x="1511404" y="5203284"/>
            <a:ext cx="1941464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Base::speak()</a:t>
            </a:r>
            <a:endParaRPr kumimoji="1" lang="ko-Kore-KR" sz="12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9E63B8-4060-4AC7-BA23-77E2FD00B910}"/>
              </a:ext>
            </a:extLst>
          </p:cNvPr>
          <p:cNvSpPr/>
          <p:nvPr/>
        </p:nvSpPr>
        <p:spPr>
          <a:xfrm>
            <a:off x="1504888" y="6452979"/>
            <a:ext cx="1941463" cy="310691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main()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8377-7FA7-444C-AFDA-95FF149937C7}"/>
              </a:ext>
            </a:extLst>
          </p:cNvPr>
          <p:cNvSpPr/>
          <p:nvPr/>
        </p:nvSpPr>
        <p:spPr>
          <a:xfrm>
            <a:off x="3934396" y="1171145"/>
            <a:ext cx="419100" cy="161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FA4BE-5711-4EEC-8521-F4CBC39D7F8F}"/>
              </a:ext>
            </a:extLst>
          </p:cNvPr>
          <p:cNvSpPr/>
          <p:nvPr/>
        </p:nvSpPr>
        <p:spPr>
          <a:xfrm>
            <a:off x="3934396" y="1332741"/>
            <a:ext cx="419100" cy="229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D1AF7736-B9A3-409E-9DCD-35925FE734F6}"/>
              </a:ext>
            </a:extLst>
          </p:cNvPr>
          <p:cNvSpPr/>
          <p:nvPr/>
        </p:nvSpPr>
        <p:spPr>
          <a:xfrm>
            <a:off x="3067264" y="951604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rdi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F04A5ED-407E-4D23-8758-B845223C6A35}"/>
              </a:ext>
            </a:extLst>
          </p:cNvPr>
          <p:cNvSpPr/>
          <p:nvPr/>
        </p:nvSpPr>
        <p:spPr>
          <a:xfrm>
            <a:off x="3067264" y="1463116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rbx</a:t>
            </a:r>
            <a:endParaRPr lang="en-US" sz="1200" err="1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" name="모서리가 둥근 직사각형 35">
            <a:extLst>
              <a:ext uri="{FF2B5EF4-FFF2-40B4-BE49-F238E27FC236}">
                <a16:creationId xmlns:a16="http://schemas.microsoft.com/office/drawing/2014/main" id="{76EC58FC-34F2-4B35-9FE0-3C8036EAD463}"/>
              </a:ext>
            </a:extLst>
          </p:cNvPr>
          <p:cNvSpPr/>
          <p:nvPr/>
        </p:nvSpPr>
        <p:spPr>
          <a:xfrm>
            <a:off x="3520110" y="104498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18" name="모서리가 둥근 직사각형 36">
            <a:extLst>
              <a:ext uri="{FF2B5EF4-FFF2-40B4-BE49-F238E27FC236}">
                <a16:creationId xmlns:a16="http://schemas.microsoft.com/office/drawing/2014/main" id="{39616514-8FA1-4BE0-A768-2DEACC3FC125}"/>
              </a:ext>
            </a:extLst>
          </p:cNvPr>
          <p:cNvSpPr/>
          <p:nvPr/>
        </p:nvSpPr>
        <p:spPr>
          <a:xfrm>
            <a:off x="3520110" y="1530525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0xff48637</a:t>
            </a:r>
          </a:p>
        </p:txBody>
      </p:sp>
      <p:sp>
        <p:nvSpPr>
          <p:cNvPr id="21" name="모서리가 둥근 직사각형 77">
            <a:extLst>
              <a:ext uri="{FF2B5EF4-FFF2-40B4-BE49-F238E27FC236}">
                <a16:creationId xmlns:a16="http://schemas.microsoft.com/office/drawing/2014/main" id="{2417431D-76C4-4743-BA1D-BECD7931DDEC}"/>
              </a:ext>
            </a:extLst>
          </p:cNvPr>
          <p:cNvSpPr/>
          <p:nvPr/>
        </p:nvSpPr>
        <p:spPr>
          <a:xfrm>
            <a:off x="3067264" y="2511065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rbp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78">
            <a:extLst>
              <a:ext uri="{FF2B5EF4-FFF2-40B4-BE49-F238E27FC236}">
                <a16:creationId xmlns:a16="http://schemas.microsoft.com/office/drawing/2014/main" id="{1E51CBED-6941-4DAE-8A30-0D7D901CA4A6}"/>
              </a:ext>
            </a:extLst>
          </p:cNvPr>
          <p:cNvSpPr/>
          <p:nvPr/>
        </p:nvSpPr>
        <p:spPr>
          <a:xfrm>
            <a:off x="3520110" y="2587222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79">
            <a:extLst>
              <a:ext uri="{FF2B5EF4-FFF2-40B4-BE49-F238E27FC236}">
                <a16:creationId xmlns:a16="http://schemas.microsoft.com/office/drawing/2014/main" id="{A49A39B3-172E-469F-A694-2F051A0A8FE4}"/>
              </a:ext>
            </a:extLst>
          </p:cNvPr>
          <p:cNvSpPr/>
          <p:nvPr/>
        </p:nvSpPr>
        <p:spPr>
          <a:xfrm>
            <a:off x="3067264" y="3037851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rsp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80">
            <a:extLst>
              <a:ext uri="{FF2B5EF4-FFF2-40B4-BE49-F238E27FC236}">
                <a16:creationId xmlns:a16="http://schemas.microsoft.com/office/drawing/2014/main" id="{B0AACA94-6086-4DE3-8F2B-2C4B602C809D}"/>
              </a:ext>
            </a:extLst>
          </p:cNvPr>
          <p:cNvSpPr/>
          <p:nvPr/>
        </p:nvSpPr>
        <p:spPr>
          <a:xfrm>
            <a:off x="3520110" y="3114008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526D4-5923-4B94-97E2-0E46E8E44072}"/>
              </a:ext>
            </a:extLst>
          </p:cNvPr>
          <p:cNvSpPr/>
          <p:nvPr/>
        </p:nvSpPr>
        <p:spPr>
          <a:xfrm>
            <a:off x="5334000" y="5671457"/>
            <a:ext cx="994229" cy="1959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800">
              <a:cs typeface="Calibri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ED66FD3-888F-4B92-AD25-42EA30B5B6E9}"/>
              </a:ext>
            </a:extLst>
          </p:cNvPr>
          <p:cNvSpPr/>
          <p:nvPr/>
        </p:nvSpPr>
        <p:spPr>
          <a:xfrm>
            <a:off x="10905765" y="4861703"/>
            <a:ext cx="794658" cy="1929949"/>
          </a:xfrm>
          <a:prstGeom prst="roundRect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/>
              <a:t>Stack</a:t>
            </a:r>
          </a:p>
          <a:p>
            <a:pPr algn="ctr"/>
            <a:endParaRPr lang="en-US" altLang="ko-Kore-KR">
              <a:ea typeface="맑은 고딕"/>
              <a:cs typeface="Calibri"/>
            </a:endParaRPr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kumimoji="1" lang="en-US" altLang="ko-Kore-KR"/>
          </a:p>
          <a:p>
            <a:pPr algn="ctr"/>
            <a:endParaRPr lang="ko-Kore-KR" altLang="en-US">
              <a:cs typeface="Calibri" panose="020F0502020204030204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3380F-967D-4414-982F-323334D84ABB}"/>
              </a:ext>
            </a:extLst>
          </p:cNvPr>
          <p:cNvSpPr/>
          <p:nvPr/>
        </p:nvSpPr>
        <p:spPr>
          <a:xfrm rot="5400000">
            <a:off x="10510260" y="5595169"/>
            <a:ext cx="1600378" cy="796919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/>
              <a:t>Stack for main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E5CD-396E-42E8-A88F-5CFE1536BB70}"/>
              </a:ext>
            </a:extLst>
          </p:cNvPr>
          <p:cNvSpPr txBox="1"/>
          <p:nvPr/>
        </p:nvSpPr>
        <p:spPr>
          <a:xfrm>
            <a:off x="5276461" y="5517502"/>
            <a:ext cx="9392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>
                <a:ea typeface="맑은 고딕"/>
              </a:rPr>
              <a:t>0xff486379e</a:t>
            </a:r>
            <a:r>
              <a:rPr lang="ko-KR" sz="800">
                <a:ea typeface="맑은 고딕"/>
                <a:cs typeface="Calibri"/>
              </a:rPr>
              <a:t>​</a:t>
            </a:r>
            <a:endParaRPr lang="ko-KR" altLang="en-US" sz="800"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14:cNvPr>
              <p14:cNvContentPartPr/>
              <p14:nvPr/>
            </p14:nvContentPartPr>
            <p14:xfrm>
              <a:off x="3478259" y="5781092"/>
              <a:ext cx="1857375" cy="5715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7219244-A267-4D37-9034-FF1684BEEF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247" y="5763007"/>
                <a:ext cx="1893038" cy="6073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86717-7031-4031-A9AE-0D39F6733B48}"/>
              </a:ext>
            </a:extLst>
          </p:cNvPr>
          <p:cNvSpPr/>
          <p:nvPr/>
        </p:nvSpPr>
        <p:spPr>
          <a:xfrm rot="5400000">
            <a:off x="10864759" y="5495252"/>
            <a:ext cx="876219" cy="256262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20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4E8BF-A941-427A-9246-A337B4691A42}"/>
              </a:ext>
            </a:extLst>
          </p:cNvPr>
          <p:cNvSpPr txBox="1"/>
          <p:nvPr/>
        </p:nvSpPr>
        <p:spPr>
          <a:xfrm rot="5400000">
            <a:off x="11249025" y="5279052"/>
            <a:ext cx="590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ea typeface="맑은 고딕"/>
              </a:rPr>
              <a:t>poly</a:t>
            </a:r>
            <a:r>
              <a:rPr lang="ko-KR" sz="1400">
                <a:solidFill>
                  <a:srgbClr val="000000"/>
                </a:solidFill>
                <a:ea typeface="맑은 고딕"/>
                <a:cs typeface="Calibri"/>
              </a:rPr>
              <a:t>​</a:t>
            </a:r>
            <a:endParaRPr lang="ko-KR" altLang="en-US" sz="1400">
              <a:solidFill>
                <a:srgbClr val="000000"/>
              </a:solidFill>
              <a:ea typeface="맑은 고딕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14:cNvPr>
              <p14:cNvContentPartPr/>
              <p14:nvPr/>
            </p14:nvContentPartPr>
            <p14:xfrm>
              <a:off x="6354600" y="4853683"/>
              <a:ext cx="4953000" cy="1038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FB08B82-2A22-4405-BB65-D852D5DE0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613" y="4835727"/>
                <a:ext cx="4988615" cy="107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14:cNvPr>
              <p14:cNvContentPartPr/>
              <p14:nvPr/>
            </p14:nvContentPartPr>
            <p14:xfrm>
              <a:off x="6434138" y="5817394"/>
              <a:ext cx="19050" cy="1905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6B4DA3C-E9CA-47B1-B518-7FCCED967A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14:cNvPr>
              <p14:cNvContentPartPr/>
              <p14:nvPr/>
            </p14:nvContentPartPr>
            <p14:xfrm>
              <a:off x="6396037" y="5826919"/>
              <a:ext cx="19050" cy="190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D3F5EC1-5813-4784-AF4A-4BA0F264F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3537" y="487441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14:cNvPr>
              <p14:cNvContentPartPr/>
              <p14:nvPr/>
            </p14:nvContentPartPr>
            <p14:xfrm>
              <a:off x="6434138" y="5760244"/>
              <a:ext cx="19050" cy="190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C82E9BC-D896-4A24-AE16-5825DDC07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3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2CB72CFB-0756-45EB-85C7-73AC1B1E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14:cNvPr>
              <p14:cNvContentPartPr/>
              <p14:nvPr/>
            </p14:nvContentPartPr>
            <p14:xfrm>
              <a:off x="6376988" y="5760244"/>
              <a:ext cx="19050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A0BAE66-00F5-48DC-B734-6B4D36B85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4488" y="48077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14:cNvPr>
              <p14:cNvContentPartPr/>
              <p14:nvPr/>
            </p14:nvContentPartPr>
            <p14:xfrm>
              <a:off x="6405563" y="5845970"/>
              <a:ext cx="19050" cy="1905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F18AA77-03BD-46A8-8B02-237934781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9347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FC50132-F6FA-4E40-8A07-0ED21328E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14:cNvPr>
              <p14:cNvContentPartPr/>
              <p14:nvPr/>
            </p14:nvContentPartPr>
            <p14:xfrm>
              <a:off x="6405563" y="5817394"/>
              <a:ext cx="19050" cy="190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37919570-28D7-46D9-AAF6-F3DE99B7F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3063" y="4864894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모서리가 둥근 직사각형 37">
            <a:extLst>
              <a:ext uri="{FF2B5EF4-FFF2-40B4-BE49-F238E27FC236}">
                <a16:creationId xmlns:a16="http://schemas.microsoft.com/office/drawing/2014/main" id="{7F81161C-766F-4974-AEDF-B1B58BD8E6D0}"/>
              </a:ext>
            </a:extLst>
          </p:cNvPr>
          <p:cNvSpPr/>
          <p:nvPr/>
        </p:nvSpPr>
        <p:spPr>
          <a:xfrm>
            <a:off x="3067264" y="197462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1200">
                <a:solidFill>
                  <a:schemeClr val="tx1"/>
                </a:solidFill>
              </a:rPr>
              <a:t>%</a:t>
            </a:r>
            <a:r>
              <a:rPr kumimoji="1" lang="en-US" sz="1200" err="1">
                <a:solidFill>
                  <a:schemeClr val="tx1"/>
                </a:solidFill>
              </a:rPr>
              <a:t>rax</a:t>
            </a:r>
            <a:r>
              <a:rPr kumimoji="1" lang="en-US" sz="1200">
                <a:solidFill>
                  <a:schemeClr val="tx1"/>
                </a:solidFill>
              </a:rPr>
              <a:t>   </a:t>
            </a:r>
            <a:endParaRPr lang="en-US" sz="1200">
              <a:solidFill>
                <a:schemeClr val="tx1"/>
              </a:solidFill>
              <a:cs typeface="Calibri"/>
            </a:endParaRP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8">
            <a:extLst>
              <a:ext uri="{FF2B5EF4-FFF2-40B4-BE49-F238E27FC236}">
                <a16:creationId xmlns:a16="http://schemas.microsoft.com/office/drawing/2014/main" id="{41827F13-19AB-4019-B225-C0FD918562BA}"/>
              </a:ext>
            </a:extLst>
          </p:cNvPr>
          <p:cNvSpPr/>
          <p:nvPr/>
        </p:nvSpPr>
        <p:spPr>
          <a:xfrm>
            <a:off x="3520110" y="206801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Derived::</a:t>
            </a:r>
            <a:endParaRPr lang="ko-KR" altLang="en-US">
              <a:cs typeface="Calibri" panose="020F0502020204030204"/>
            </a:endParaRPr>
          </a:p>
          <a:p>
            <a:pPr algn="ctr"/>
            <a:r>
              <a:rPr lang="en-US" sz="900">
                <a:cs typeface="Calibri"/>
              </a:rPr>
              <a:t>speak()</a:t>
            </a:r>
            <a:endParaRPr lang="en-US">
              <a:cs typeface="Calibri"/>
            </a:endParaRPr>
          </a:p>
          <a:p>
            <a:pPr algn="ctr"/>
            <a:r>
              <a:rPr lang="en-US" sz="900">
                <a:cs typeface="Calibri"/>
              </a:rPr>
              <a:t> address</a:t>
            </a:r>
            <a:endParaRPr lang="en-US">
              <a:cs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3FA69-CD6A-4B3C-A85C-3CA998EF5194}"/>
              </a:ext>
            </a:extLst>
          </p:cNvPr>
          <p:cNvSpPr/>
          <p:nvPr/>
        </p:nvSpPr>
        <p:spPr>
          <a:xfrm>
            <a:off x="5626771" y="3603769"/>
            <a:ext cx="3497942" cy="199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3207711-205E-4199-986F-4AA25AB515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8350" y="1970753"/>
            <a:ext cx="2314575" cy="8305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5F33B-AE93-47A9-83DE-35C766E2987A}"/>
              </a:ext>
            </a:extLst>
          </p:cNvPr>
          <p:cNvSpPr/>
          <p:nvPr/>
        </p:nvSpPr>
        <p:spPr>
          <a:xfrm>
            <a:off x="9851117" y="2232932"/>
            <a:ext cx="2135867" cy="18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4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A44E7C74-AF6B-4CA6-BC47-7519DF85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05" y="2041067"/>
            <a:ext cx="4866379" cy="2775865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ECBF44-8C9C-4E4B-964B-276B056B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05" y="2309324"/>
            <a:ext cx="3420532" cy="21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8C8C71-5429-4EB5-BBFC-FDF5DAC7F4A3}"/>
              </a:ext>
            </a:extLst>
          </p:cNvPr>
          <p:cNvSpPr txBox="1"/>
          <p:nvPr/>
        </p:nvSpPr>
        <p:spPr>
          <a:xfrm>
            <a:off x="5522872" y="5095631"/>
            <a:ext cx="1141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  <a:cs typeface="Calibri"/>
              </a:rPr>
              <a:t>program.c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3026C0-6120-4C2A-9B84-2090F5C692CE}"/>
              </a:ext>
            </a:extLst>
          </p:cNvPr>
          <p:cNvGrpSpPr/>
          <p:nvPr/>
        </p:nvGrpSpPr>
        <p:grpSpPr>
          <a:xfrm>
            <a:off x="3660205" y="2041067"/>
            <a:ext cx="4866379" cy="2775865"/>
            <a:chOff x="3660205" y="2041067"/>
            <a:chExt cx="4866379" cy="2775865"/>
          </a:xfrm>
        </p:grpSpPr>
        <p:pic>
          <p:nvPicPr>
            <p:cNvPr id="4" name="그림 4" descr="텍스트, 모니터, 화면, 전자기기이(가) 표시된 사진&#10;&#10;자동 생성된 설명">
              <a:extLst>
                <a:ext uri="{FF2B5EF4-FFF2-40B4-BE49-F238E27FC236}">
                  <a16:creationId xmlns:a16="http://schemas.microsoft.com/office/drawing/2014/main" id="{5C3D4EF3-D972-487A-8AB5-11A1A2F3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205" y="2041067"/>
              <a:ext cx="4866379" cy="2775865"/>
            </a:xfrm>
            <a:prstGeom prst="rect">
              <a:avLst/>
            </a:prstGeom>
          </p:spPr>
        </p:pic>
        <p:pic>
          <p:nvPicPr>
            <p:cNvPr id="6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DF8B5E19-F4B4-43C9-BC12-D1709820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650" y="2304425"/>
              <a:ext cx="3381375" cy="2163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81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5C3D4EF3-D972-487A-8AB5-11A1A2F3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05" y="2041067"/>
            <a:ext cx="4866379" cy="2775865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A6D0B8-D467-4167-B19A-82E44E8A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49" y="2308555"/>
            <a:ext cx="3414019" cy="2136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D40F-4E55-4937-9A54-66F90A2B45BF}"/>
              </a:ext>
            </a:extLst>
          </p:cNvPr>
          <p:cNvSpPr txBox="1"/>
          <p:nvPr/>
        </p:nvSpPr>
        <p:spPr>
          <a:xfrm>
            <a:off x="5193974" y="5102144"/>
            <a:ext cx="1805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program.s</a:t>
            </a:r>
            <a:r>
              <a:rPr lang="ko-KR" altLang="en-US">
                <a:ea typeface="맑은 고딕"/>
                <a:cs typeface="Calibri"/>
              </a:rPr>
              <a:t> / </a:t>
            </a:r>
            <a:r>
              <a:rPr lang="ko-KR" altLang="en-US" err="1">
                <a:ea typeface="맑은 고딕"/>
                <a:cs typeface="Calibri"/>
              </a:rPr>
              <a:t>a.out</a:t>
            </a:r>
          </a:p>
        </p:txBody>
      </p:sp>
    </p:spTree>
    <p:extLst>
      <p:ext uri="{BB962C8B-B14F-4D97-AF65-F5344CB8AC3E}">
        <p14:creationId xmlns:p14="http://schemas.microsoft.com/office/powerpoint/2010/main" val="28318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5C3D4EF3-D972-487A-8AB5-11A1A2F3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05" y="2041067"/>
            <a:ext cx="4866379" cy="2775865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AA67050D-E180-43DB-ABB8-E386893A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36" y="2318808"/>
            <a:ext cx="3374944" cy="211617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324FC3-4D59-4FD6-B975-E119612D3EB9}"/>
              </a:ext>
            </a:extLst>
          </p:cNvPr>
          <p:cNvGrpSpPr/>
          <p:nvPr/>
        </p:nvGrpSpPr>
        <p:grpSpPr>
          <a:xfrm>
            <a:off x="4678780" y="2433889"/>
            <a:ext cx="321844" cy="409574"/>
            <a:chOff x="1249780" y="2833939"/>
            <a:chExt cx="912394" cy="1142999"/>
          </a:xfrm>
        </p:grpSpPr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2CCF9797-8A60-447A-BAFB-8CE46C3050E6}"/>
                </a:ext>
              </a:extLst>
            </p:cNvPr>
            <p:cNvSpPr/>
            <p:nvPr/>
          </p:nvSpPr>
          <p:spPr>
            <a:xfrm rot="10800000" flipH="1">
              <a:off x="1249780" y="2833939"/>
              <a:ext cx="912394" cy="1142999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9" descr="단일 톱니바퀴 단색으로 채워진">
              <a:extLst>
                <a:ext uri="{FF2B5EF4-FFF2-40B4-BE49-F238E27FC236}">
                  <a16:creationId xmlns:a16="http://schemas.microsoft.com/office/drawing/2014/main" id="{D3646BB5-E288-44C4-9D96-0CFDF6D9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47536" y="3072063"/>
              <a:ext cx="713874" cy="71387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61A15F-0FE7-44C0-BD3C-BB493CC40C55}"/>
              </a:ext>
            </a:extLst>
          </p:cNvPr>
          <p:cNvSpPr txBox="1"/>
          <p:nvPr/>
        </p:nvSpPr>
        <p:spPr>
          <a:xfrm>
            <a:off x="4552950" y="2847975"/>
            <a:ext cx="70485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" err="1">
                <a:solidFill>
                  <a:schemeClr val="bg1"/>
                </a:solidFill>
                <a:ea typeface="맑은 고딕"/>
                <a:cs typeface="Calibri"/>
              </a:rPr>
              <a:t>a.out</a:t>
            </a:r>
            <a:endParaRPr lang="ko-KR" altLang="en-US" sz="600">
              <a:solidFill>
                <a:schemeClr val="bg1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45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텍스트, 전자기기, 실내이(가) 표시된 사진&#10;&#10;자동 생성된 설명">
            <a:extLst>
              <a:ext uri="{FF2B5EF4-FFF2-40B4-BE49-F238E27FC236}">
                <a16:creationId xmlns:a16="http://schemas.microsoft.com/office/drawing/2014/main" id="{ECB59378-037E-440C-88B4-1C4C3B27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72726"/>
            <a:ext cx="2743200" cy="27432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324FC3-4D59-4FD6-B975-E119612D3EB9}"/>
              </a:ext>
            </a:extLst>
          </p:cNvPr>
          <p:cNvGrpSpPr/>
          <p:nvPr/>
        </p:nvGrpSpPr>
        <p:grpSpPr>
          <a:xfrm>
            <a:off x="5288380" y="2455660"/>
            <a:ext cx="321844" cy="409574"/>
            <a:chOff x="1249780" y="2833939"/>
            <a:chExt cx="912394" cy="1142999"/>
          </a:xfrm>
        </p:grpSpPr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2CCF9797-8A60-447A-BAFB-8CE46C3050E6}"/>
                </a:ext>
              </a:extLst>
            </p:cNvPr>
            <p:cNvSpPr/>
            <p:nvPr/>
          </p:nvSpPr>
          <p:spPr>
            <a:xfrm rot="10800000" flipH="1">
              <a:off x="1249780" y="2833939"/>
              <a:ext cx="912394" cy="1142999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9" descr="단일 톱니바퀴 단색으로 채워진">
              <a:extLst>
                <a:ext uri="{FF2B5EF4-FFF2-40B4-BE49-F238E27FC236}">
                  <a16:creationId xmlns:a16="http://schemas.microsoft.com/office/drawing/2014/main" id="{D3646BB5-E288-44C4-9D96-0CFDF6D9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7536" y="3072063"/>
              <a:ext cx="713874" cy="713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7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텍스트, 전자기기, 실내이(가) 표시된 사진&#10;&#10;자동 생성된 설명">
            <a:extLst>
              <a:ext uri="{FF2B5EF4-FFF2-40B4-BE49-F238E27FC236}">
                <a16:creationId xmlns:a16="http://schemas.microsoft.com/office/drawing/2014/main" id="{ECB59378-037E-440C-88B4-1C4C3B27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03126"/>
            <a:ext cx="2743200" cy="27432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324FC3-4D59-4FD6-B975-E119612D3EB9}"/>
              </a:ext>
            </a:extLst>
          </p:cNvPr>
          <p:cNvGrpSpPr/>
          <p:nvPr/>
        </p:nvGrpSpPr>
        <p:grpSpPr>
          <a:xfrm>
            <a:off x="5936343" y="4386060"/>
            <a:ext cx="321844" cy="409574"/>
            <a:chOff x="1249780" y="2833939"/>
            <a:chExt cx="912394" cy="1142999"/>
          </a:xfrm>
        </p:grpSpPr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2CCF9797-8A60-447A-BAFB-8CE46C3050E6}"/>
                </a:ext>
              </a:extLst>
            </p:cNvPr>
            <p:cNvSpPr/>
            <p:nvPr/>
          </p:nvSpPr>
          <p:spPr>
            <a:xfrm rot="10800000" flipH="1">
              <a:off x="1249780" y="2833939"/>
              <a:ext cx="912394" cy="1142999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9" descr="단일 톱니바퀴 단색으로 채워진">
              <a:extLst>
                <a:ext uri="{FF2B5EF4-FFF2-40B4-BE49-F238E27FC236}">
                  <a16:creationId xmlns:a16="http://schemas.microsoft.com/office/drawing/2014/main" id="{D3646BB5-E288-44C4-9D96-0CFDF6D9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7536" y="3072063"/>
              <a:ext cx="713874" cy="71387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308349-78C2-4928-9652-D494703B6BF9}"/>
              </a:ext>
            </a:extLst>
          </p:cNvPr>
          <p:cNvGrpSpPr/>
          <p:nvPr/>
        </p:nvGrpSpPr>
        <p:grpSpPr>
          <a:xfrm>
            <a:off x="223260" y="-43543"/>
            <a:ext cx="3614924" cy="3119258"/>
            <a:chOff x="-427724" y="396782"/>
            <a:chExt cx="5661964" cy="4875106"/>
          </a:xfrm>
        </p:grpSpPr>
        <p:pic>
          <p:nvPicPr>
            <p:cNvPr id="7" name="그림 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FCD5980B-1A21-4CFE-8C38-E2B0E177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9" name="판단 57">
              <a:extLst>
                <a:ext uri="{FF2B5EF4-FFF2-40B4-BE49-F238E27FC236}">
                  <a16:creationId xmlns:a16="http://schemas.microsoft.com/office/drawing/2014/main" id="{58F9B6A5-929A-4ECF-8039-A35C71B716B0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21" name="그림 21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EED586C3-F232-4187-9353-C22915304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929277"/>
            <a:ext cx="4651828" cy="1254760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7AB22E6-9FC7-4611-B60A-7405C890936F}"/>
              </a:ext>
            </a:extLst>
          </p:cNvPr>
          <p:cNvSpPr/>
          <p:nvPr/>
        </p:nvSpPr>
        <p:spPr>
          <a:xfrm>
            <a:off x="5771588" y="1558672"/>
            <a:ext cx="486228" cy="249645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B2FFEF8-D1C4-478B-8A05-46FCBFB896E2}"/>
              </a:ext>
            </a:extLst>
          </p:cNvPr>
          <p:cNvSpPr/>
          <p:nvPr/>
        </p:nvSpPr>
        <p:spPr>
          <a:xfrm rot="-5400000">
            <a:off x="6424729" y="861986"/>
            <a:ext cx="486228" cy="13207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A4E1112-2E7D-4D01-84DC-624658C69461}"/>
              </a:ext>
            </a:extLst>
          </p:cNvPr>
          <p:cNvSpPr/>
          <p:nvPr/>
        </p:nvSpPr>
        <p:spPr>
          <a:xfrm rot="5400000">
            <a:off x="4566902" y="324957"/>
            <a:ext cx="486228" cy="239485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9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7" descr="텍스트, 전자기기, 실내이(가) 표시된 사진&#10;&#10;자동 생성된 설명">
            <a:extLst>
              <a:ext uri="{FF2B5EF4-FFF2-40B4-BE49-F238E27FC236}">
                <a16:creationId xmlns:a16="http://schemas.microsoft.com/office/drawing/2014/main" id="{ECB59378-037E-440C-88B4-1C4C3B27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03126"/>
            <a:ext cx="2743200" cy="2743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7308349-78C2-4928-9652-D494703B6BF9}"/>
              </a:ext>
            </a:extLst>
          </p:cNvPr>
          <p:cNvGrpSpPr/>
          <p:nvPr/>
        </p:nvGrpSpPr>
        <p:grpSpPr>
          <a:xfrm>
            <a:off x="223260" y="-43543"/>
            <a:ext cx="3614924" cy="3119258"/>
            <a:chOff x="-427724" y="396782"/>
            <a:chExt cx="5661964" cy="4875106"/>
          </a:xfrm>
        </p:grpSpPr>
        <p:pic>
          <p:nvPicPr>
            <p:cNvPr id="7" name="그림 6" descr="텍스트, 실내, 케이스이(가) 표시된 사진&#10;&#10;자동 생성된 설명">
              <a:extLst>
                <a:ext uri="{FF2B5EF4-FFF2-40B4-BE49-F238E27FC236}">
                  <a16:creationId xmlns:a16="http://schemas.microsoft.com/office/drawing/2014/main" id="{FCD5980B-1A21-4CFE-8C38-E2B0E177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3625" y="396782"/>
              <a:ext cx="4875106" cy="4875106"/>
            </a:xfrm>
            <a:prstGeom prst="rect">
              <a:avLst/>
            </a:prstGeom>
            <a:noFill/>
          </p:spPr>
        </p:pic>
        <p:sp>
          <p:nvSpPr>
            <p:cNvPr id="9" name="판단 57">
              <a:extLst>
                <a:ext uri="{FF2B5EF4-FFF2-40B4-BE49-F238E27FC236}">
                  <a16:creationId xmlns:a16="http://schemas.microsoft.com/office/drawing/2014/main" id="{58F9B6A5-929A-4ECF-8039-A35C71B716B0}"/>
                </a:ext>
              </a:extLst>
            </p:cNvPr>
            <p:cNvSpPr/>
            <p:nvPr/>
          </p:nvSpPr>
          <p:spPr>
            <a:xfrm rot="19977277">
              <a:off x="-427724" y="534483"/>
              <a:ext cx="5661964" cy="4492790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9498"/>
                <a:gd name="connsiteY0" fmla="*/ 5000 h 10000"/>
                <a:gd name="connsiteX1" fmla="*/ 5000 w 9498"/>
                <a:gd name="connsiteY1" fmla="*/ 0 h 10000"/>
                <a:gd name="connsiteX2" fmla="*/ 9498 w 9498"/>
                <a:gd name="connsiteY2" fmla="*/ 4333 h 10000"/>
                <a:gd name="connsiteX3" fmla="*/ 5000 w 9498"/>
                <a:gd name="connsiteY3" fmla="*/ 10000 h 10000"/>
                <a:gd name="connsiteX4" fmla="*/ 0 w 9498"/>
                <a:gd name="connsiteY4" fmla="*/ 5000 h 10000"/>
                <a:gd name="connsiteX0" fmla="*/ 0 w 10078"/>
                <a:gd name="connsiteY0" fmla="*/ 5000 h 10000"/>
                <a:gd name="connsiteX1" fmla="*/ 5264 w 10078"/>
                <a:gd name="connsiteY1" fmla="*/ 0 h 10000"/>
                <a:gd name="connsiteX2" fmla="*/ 10078 w 10078"/>
                <a:gd name="connsiteY2" fmla="*/ 4492 h 10000"/>
                <a:gd name="connsiteX3" fmla="*/ 5264 w 10078"/>
                <a:gd name="connsiteY3" fmla="*/ 10000 h 10000"/>
                <a:gd name="connsiteX4" fmla="*/ 0 w 10078"/>
                <a:gd name="connsiteY4" fmla="*/ 5000 h 10000"/>
                <a:gd name="connsiteX0" fmla="*/ 0 w 10101"/>
                <a:gd name="connsiteY0" fmla="*/ 5000 h 10000"/>
                <a:gd name="connsiteX1" fmla="*/ 5264 w 10101"/>
                <a:gd name="connsiteY1" fmla="*/ 0 h 10000"/>
                <a:gd name="connsiteX2" fmla="*/ 10101 w 10101"/>
                <a:gd name="connsiteY2" fmla="*/ 4435 h 10000"/>
                <a:gd name="connsiteX3" fmla="*/ 5264 w 10101"/>
                <a:gd name="connsiteY3" fmla="*/ 10000 h 10000"/>
                <a:gd name="connsiteX4" fmla="*/ 0 w 10101"/>
                <a:gd name="connsiteY4" fmla="*/ 5000 h 10000"/>
                <a:gd name="connsiteX0" fmla="*/ 0 w 10042"/>
                <a:gd name="connsiteY0" fmla="*/ 4641 h 10000"/>
                <a:gd name="connsiteX1" fmla="*/ 5205 w 10042"/>
                <a:gd name="connsiteY1" fmla="*/ 0 h 10000"/>
                <a:gd name="connsiteX2" fmla="*/ 10042 w 10042"/>
                <a:gd name="connsiteY2" fmla="*/ 4435 h 10000"/>
                <a:gd name="connsiteX3" fmla="*/ 5205 w 10042"/>
                <a:gd name="connsiteY3" fmla="*/ 10000 h 10000"/>
                <a:gd name="connsiteX4" fmla="*/ 0 w 10042"/>
                <a:gd name="connsiteY4" fmla="*/ 4641 h 10000"/>
                <a:gd name="connsiteX0" fmla="*/ 0 w 10042"/>
                <a:gd name="connsiteY0" fmla="*/ 4641 h 10115"/>
                <a:gd name="connsiteX1" fmla="*/ 5205 w 10042"/>
                <a:gd name="connsiteY1" fmla="*/ 0 h 10115"/>
                <a:gd name="connsiteX2" fmla="*/ 10042 w 10042"/>
                <a:gd name="connsiteY2" fmla="*/ 4435 h 10115"/>
                <a:gd name="connsiteX3" fmla="*/ 5159 w 10042"/>
                <a:gd name="connsiteY3" fmla="*/ 10115 h 10115"/>
                <a:gd name="connsiteX4" fmla="*/ 0 w 10042"/>
                <a:gd name="connsiteY4" fmla="*/ 4641 h 1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2" h="10115">
                  <a:moveTo>
                    <a:pt x="0" y="4641"/>
                  </a:moveTo>
                  <a:lnTo>
                    <a:pt x="5205" y="0"/>
                  </a:lnTo>
                  <a:lnTo>
                    <a:pt x="10042" y="4435"/>
                  </a:lnTo>
                  <a:lnTo>
                    <a:pt x="5159" y="10115"/>
                  </a:lnTo>
                  <a:lnTo>
                    <a:pt x="0" y="4641"/>
                  </a:lnTo>
                  <a:close/>
                </a:path>
              </a:pathLst>
            </a:custGeom>
            <a:solidFill>
              <a:schemeClr val="bg1">
                <a:lumMod val="5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21" name="그림 21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EED586C3-F232-4187-9353-C2291530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929277"/>
            <a:ext cx="4651828" cy="1254760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7AB22E6-9FC7-4611-B60A-7405C890936F}"/>
              </a:ext>
            </a:extLst>
          </p:cNvPr>
          <p:cNvSpPr/>
          <p:nvPr/>
        </p:nvSpPr>
        <p:spPr>
          <a:xfrm>
            <a:off x="5771588" y="1558672"/>
            <a:ext cx="486228" cy="249645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B2FFEF8-D1C4-478B-8A05-46FCBFB896E2}"/>
              </a:ext>
            </a:extLst>
          </p:cNvPr>
          <p:cNvSpPr/>
          <p:nvPr/>
        </p:nvSpPr>
        <p:spPr>
          <a:xfrm rot="-5400000">
            <a:off x="6424729" y="861986"/>
            <a:ext cx="486228" cy="13207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A4E1112-2E7D-4D01-84DC-624658C69461}"/>
              </a:ext>
            </a:extLst>
          </p:cNvPr>
          <p:cNvSpPr/>
          <p:nvPr/>
        </p:nvSpPr>
        <p:spPr>
          <a:xfrm rot="5400000">
            <a:off x="4566902" y="324957"/>
            <a:ext cx="486228" cy="239485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324FC3-4D59-4FD6-B975-E119612D3EB9}"/>
              </a:ext>
            </a:extLst>
          </p:cNvPr>
          <p:cNvGrpSpPr/>
          <p:nvPr/>
        </p:nvGrpSpPr>
        <p:grpSpPr>
          <a:xfrm>
            <a:off x="9100457" y="1185660"/>
            <a:ext cx="321844" cy="409574"/>
            <a:chOff x="1249780" y="2833939"/>
            <a:chExt cx="912394" cy="1142999"/>
          </a:xfrm>
        </p:grpSpPr>
        <p:sp>
          <p:nvSpPr>
            <p:cNvPr id="5" name="사각형: 모서리가 접힌 도형 4">
              <a:extLst>
                <a:ext uri="{FF2B5EF4-FFF2-40B4-BE49-F238E27FC236}">
                  <a16:creationId xmlns:a16="http://schemas.microsoft.com/office/drawing/2014/main" id="{2CCF9797-8A60-447A-BAFB-8CE46C3050E6}"/>
                </a:ext>
              </a:extLst>
            </p:cNvPr>
            <p:cNvSpPr/>
            <p:nvPr/>
          </p:nvSpPr>
          <p:spPr>
            <a:xfrm rot="10800000" flipH="1">
              <a:off x="1249780" y="2833939"/>
              <a:ext cx="912394" cy="1142999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9" descr="단일 톱니바퀴 단색으로 채워진">
              <a:extLst>
                <a:ext uri="{FF2B5EF4-FFF2-40B4-BE49-F238E27FC236}">
                  <a16:creationId xmlns:a16="http://schemas.microsoft.com/office/drawing/2014/main" id="{D3646BB5-E288-44C4-9D96-0CFDF6D9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47536" y="3072064"/>
              <a:ext cx="713875" cy="71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29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744</Words>
  <Application>Microsoft Macintosh PowerPoint</Application>
  <PresentationFormat>와이드스크린</PresentationFormat>
  <Paragraphs>405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50</cp:revision>
  <dcterms:created xsi:type="dcterms:W3CDTF">2021-12-24T07:45:42Z</dcterms:created>
  <dcterms:modified xsi:type="dcterms:W3CDTF">2022-04-20T07:48:46Z</dcterms:modified>
</cp:coreProperties>
</file>