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jpeg" ContentType="image/jpeg"/>
  <Override PartName="/ppt/media/image1.png" ContentType="image/png"/>
  <Override PartName="/ppt/media/image9.jpeg" ContentType="image/jpe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33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1133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336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4C8E08A-B275-4C3B-B8EB-ABE3A38172A0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D36CF77-4788-4C6D-AA5A-2F6622DB5B04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Computer Store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ADD PICTURE OF FRONTPAGE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GUI design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Log in screen</a:t>
            </a:r>
            <a:endParaRPr/>
          </a:p>
        </p:txBody>
      </p:sp>
    </p:spTree>
  </p:cSld>
  <p:timing>
    <p:tnLst>
      <p:par>
        <p:cTn dur="indefinite" id="151" nodeType="tmRoot" restart="never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GUI design</a:t>
            </a:r>
            <a:endParaRPr/>
          </a:p>
        </p:txBody>
      </p:sp>
      <p:pic>
        <p:nvPicPr>
          <p:cNvPr descr="" id="1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54480"/>
            <a:ext cx="5275800" cy="6005520"/>
          </a:xfrm>
          <a:prstGeom prst="rect">
            <a:avLst/>
          </a:prstGeom>
          <a:ln>
            <a:noFill/>
          </a:ln>
        </p:spPr>
      </p:pic>
      <p:pic>
        <p:nvPicPr>
          <p:cNvPr descr="" id="18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75800" y="1540800"/>
            <a:ext cx="4804200" cy="601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53" nodeType="tmRoot" restart="never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GUI design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Last screen</a:t>
            </a:r>
            <a:endParaRPr/>
          </a:p>
        </p:txBody>
      </p:sp>
    </p:spTree>
  </p:cSld>
  <p:timing>
    <p:tnLst>
      <p:par>
        <p:cTn dur="indefinite" id="155" nodeType="tmRoot" restart="never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Non-trivial use case?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Sequence diagram?</a:t>
            </a:r>
            <a:endParaRPr/>
          </a:p>
        </p:txBody>
      </p:sp>
    </p:spTree>
  </p:cSld>
  <p:timing>
    <p:tnLst>
      <p:par>
        <p:cTn dur="indefinite" id="157" nodeType="tmRoot" restart="never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Main challenges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Creating the database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Estimating time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Get people to update the backlog...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Many to many relationships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The conversion between java classes and database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GIT!!!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Head not in sync with repository head etc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Netbeans!!!!</a:t>
            </a:r>
            <a:endParaRPr/>
          </a:p>
        </p:txBody>
      </p:sp>
    </p:spTree>
  </p:cSld>
  <p:timing>
    <p:tnLst>
      <p:par>
        <p:cTn dur="indefinite" id="159" nodeType="tmRoot" restart="never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Other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161" nodeType="tmRoot" restart="never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Goal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Create a system that allows the user to browse and buy customized or complete PCs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Use case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Team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Charles Fallourd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- System expert (Back end)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Daniel Bonstrom</a:t>
            </a:r>
            <a:r>
              <a:rPr lang="en-US"/>
              <a:t>	</a:t>
            </a:r>
            <a:r>
              <a:rPr lang="en-US"/>
              <a:t>- Administrator (Back end)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Andrew Whiriskey</a:t>
            </a:r>
            <a:r>
              <a:rPr lang="en-US"/>
              <a:t>	</a:t>
            </a:r>
            <a:r>
              <a:rPr lang="en-US"/>
              <a:t>- Designer (Front end)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Login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784800" y="2560320"/>
            <a:ext cx="457200" cy="457200"/>
          </a:xfrm>
          <a:prstGeom prst="diamond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89" name="CustomShape 3"/>
          <p:cNvSpPr/>
          <p:nvPr/>
        </p:nvSpPr>
        <p:spPr>
          <a:xfrm>
            <a:off x="3017520" y="2651760"/>
            <a:ext cx="1005840" cy="36576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Login</a:t>
            </a:r>
            <a:endParaRPr/>
          </a:p>
        </p:txBody>
      </p:sp>
      <p:sp>
        <p:nvSpPr>
          <p:cNvPr id="90" name="Line 4"/>
          <p:cNvSpPr/>
          <p:nvPr/>
        </p:nvSpPr>
        <p:spPr>
          <a:xfrm>
            <a:off x="1463040" y="283464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anchor="ctr" bIns="45000" lIns="90000" rIns="90000" tIns="45000" wrap="none"/>
          <a:p>
            <a:pPr algn="ctr"/>
            <a:r>
              <a:rPr lang="en-US"/>
              <a:t>Existing user</a:t>
            </a:r>
            <a:endParaRPr/>
          </a:p>
          <a:p>
            <a:pPr algn="ctr"/>
            <a:endParaRPr/>
          </a:p>
        </p:txBody>
      </p:sp>
      <p:sp>
        <p:nvSpPr>
          <p:cNvPr id="91" name="Line 5"/>
          <p:cNvSpPr/>
          <p:nvPr/>
        </p:nvSpPr>
        <p:spPr>
          <a:xfrm>
            <a:off x="1005840" y="3017520"/>
            <a:ext cx="0" cy="912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anchor="ctr" bIns="45000" lIns="90000" rIns="90000" tIns="45000" wrap="none"/>
          <a:p>
            <a:pPr algn="ctr"/>
            <a:r>
              <a:rPr lang="en-US"/>
              <a:t>New </a:t>
            </a:r>
            <a:endParaRPr/>
          </a:p>
          <a:p>
            <a:pPr algn="ctr"/>
            <a:r>
              <a:rPr lang="en-US"/>
              <a:t>User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776160" y="3929760"/>
            <a:ext cx="1280160" cy="36576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Enter info.</a:t>
            </a:r>
            <a:endParaRPr/>
          </a:p>
        </p:txBody>
      </p:sp>
      <p:sp>
        <p:nvSpPr>
          <p:cNvPr id="93" name="Line 7"/>
          <p:cNvSpPr/>
          <p:nvPr/>
        </p:nvSpPr>
        <p:spPr>
          <a:xfrm>
            <a:off x="4572000" y="1920240"/>
            <a:ext cx="0" cy="53949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4" name="Line 8"/>
          <p:cNvSpPr/>
          <p:nvPr/>
        </p:nvSpPr>
        <p:spPr>
          <a:xfrm>
            <a:off x="914400" y="2286000"/>
            <a:ext cx="88696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5" name="TextShape 9"/>
          <p:cNvSpPr txBox="1"/>
          <p:nvPr/>
        </p:nvSpPr>
        <p:spPr>
          <a:xfrm>
            <a:off x="1920240" y="1939320"/>
            <a:ext cx="13716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User</a:t>
            </a:r>
            <a:endParaRPr/>
          </a:p>
        </p:txBody>
      </p:sp>
      <p:sp>
        <p:nvSpPr>
          <p:cNvPr id="96" name="TextShape 10"/>
          <p:cNvSpPr txBox="1"/>
          <p:nvPr/>
        </p:nvSpPr>
        <p:spPr>
          <a:xfrm>
            <a:off x="6400800" y="1939320"/>
            <a:ext cx="109728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System</a:t>
            </a:r>
            <a:endParaRPr/>
          </a:p>
        </p:txBody>
      </p:sp>
      <p:sp>
        <p:nvSpPr>
          <p:cNvPr id="97" name="Line 11"/>
          <p:cNvSpPr/>
          <p:nvPr/>
        </p:nvSpPr>
        <p:spPr>
          <a:xfrm>
            <a:off x="4297680" y="2834640"/>
            <a:ext cx="3200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8" name="CustomShape 12"/>
          <p:cNvSpPr/>
          <p:nvPr/>
        </p:nvSpPr>
        <p:spPr>
          <a:xfrm>
            <a:off x="7723440" y="2651760"/>
            <a:ext cx="1097280" cy="36576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Validate</a:t>
            </a:r>
            <a:endParaRPr/>
          </a:p>
        </p:txBody>
      </p:sp>
      <p:sp>
        <p:nvSpPr>
          <p:cNvPr id="99" name="Line 13"/>
          <p:cNvSpPr/>
          <p:nvPr/>
        </p:nvSpPr>
        <p:spPr>
          <a:xfrm>
            <a:off x="3566160" y="3657600"/>
            <a:ext cx="438912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Invalid</a:t>
            </a:r>
            <a:endParaRPr/>
          </a:p>
          <a:p>
            <a:pPr algn="ctr"/>
            <a:endParaRPr/>
          </a:p>
        </p:txBody>
      </p:sp>
      <p:sp>
        <p:nvSpPr>
          <p:cNvPr id="100" name="Line 14"/>
          <p:cNvSpPr/>
          <p:nvPr/>
        </p:nvSpPr>
        <p:spPr>
          <a:xfrm flipV="1">
            <a:off x="3566160" y="310896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1" name="Line 15"/>
          <p:cNvSpPr/>
          <p:nvPr/>
        </p:nvSpPr>
        <p:spPr>
          <a:xfrm>
            <a:off x="8321040" y="4023360"/>
            <a:ext cx="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anchor="ctr" bIns="45000" lIns="90000" rIns="90000" tIns="45000" wrap="none"/>
          <a:p>
            <a:pPr algn="ctr"/>
            <a:r>
              <a:rPr lang="en-US"/>
              <a:t>Valid</a:t>
            </a:r>
            <a:endParaRPr/>
          </a:p>
          <a:p>
            <a:pPr algn="ctr"/>
            <a:endParaRPr/>
          </a:p>
        </p:txBody>
      </p:sp>
      <p:sp>
        <p:nvSpPr>
          <p:cNvPr id="102" name="CustomShape 16"/>
          <p:cNvSpPr/>
          <p:nvPr/>
        </p:nvSpPr>
        <p:spPr>
          <a:xfrm>
            <a:off x="7680960" y="5212080"/>
            <a:ext cx="1371600" cy="36576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Get details</a:t>
            </a:r>
            <a:endParaRPr/>
          </a:p>
        </p:txBody>
      </p:sp>
      <p:sp>
        <p:nvSpPr>
          <p:cNvPr id="103" name="Line 17"/>
          <p:cNvSpPr/>
          <p:nvPr/>
        </p:nvSpPr>
        <p:spPr>
          <a:xfrm>
            <a:off x="2194560" y="4114800"/>
            <a:ext cx="2834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4" name="CustomShape 18"/>
          <p:cNvSpPr/>
          <p:nvPr/>
        </p:nvSpPr>
        <p:spPr>
          <a:xfrm>
            <a:off x="5212080" y="3931920"/>
            <a:ext cx="1188720" cy="36576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Validate</a:t>
            </a:r>
            <a:endParaRPr/>
          </a:p>
        </p:txBody>
      </p:sp>
      <p:sp>
        <p:nvSpPr>
          <p:cNvPr id="105" name="Line 19"/>
          <p:cNvSpPr/>
          <p:nvPr/>
        </p:nvSpPr>
        <p:spPr>
          <a:xfrm>
            <a:off x="8321040" y="566928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6" name="CustomShape 20"/>
          <p:cNvSpPr/>
          <p:nvPr/>
        </p:nvSpPr>
        <p:spPr>
          <a:xfrm>
            <a:off x="7589520" y="6217920"/>
            <a:ext cx="1554480" cy="365760"/>
          </a:xfrm>
          <a:prstGeom prst="roundRect">
            <a:avLst>
              <a:gd fmla="val 36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Get frontpage</a:t>
            </a:r>
            <a:endParaRPr/>
          </a:p>
        </p:txBody>
      </p:sp>
      <p:sp>
        <p:nvSpPr>
          <p:cNvPr id="107" name="Line 21"/>
          <p:cNvSpPr/>
          <p:nvPr/>
        </p:nvSpPr>
        <p:spPr>
          <a:xfrm>
            <a:off x="8321040" y="6623640"/>
            <a:ext cx="0" cy="417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8" name="CustomShape 22"/>
          <p:cNvSpPr/>
          <p:nvPr/>
        </p:nvSpPr>
        <p:spPr>
          <a:xfrm>
            <a:off x="8046720" y="7132320"/>
            <a:ext cx="457200" cy="274320"/>
          </a:xfrm>
          <a:prstGeom prst="triangle">
            <a:avLst>
              <a:gd fmla="val 108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109" name="CustomShape 23"/>
          <p:cNvSpPr/>
          <p:nvPr/>
        </p:nvSpPr>
        <p:spPr>
          <a:xfrm>
            <a:off x="4754880" y="5852160"/>
            <a:ext cx="2011680" cy="64008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Send verification </a:t>
            </a:r>
            <a:endParaRPr/>
          </a:p>
          <a:p>
            <a:pPr algn="ctr"/>
            <a:r>
              <a:rPr lang="en-US"/>
              <a:t>email</a:t>
            </a:r>
            <a:endParaRPr/>
          </a:p>
        </p:txBody>
      </p:sp>
      <p:sp>
        <p:nvSpPr>
          <p:cNvPr id="110" name="Line 24"/>
          <p:cNvSpPr/>
          <p:nvPr/>
        </p:nvSpPr>
        <p:spPr>
          <a:xfrm>
            <a:off x="5669280" y="530352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anchor="ctr" bIns="45000" lIns="90000" rIns="90000" tIns="45000" wrap="none"/>
          <a:p>
            <a:pPr algn="ctr"/>
            <a:r>
              <a:rPr lang="en-US"/>
              <a:t>Valid</a:t>
            </a:r>
            <a:endParaRPr/>
          </a:p>
          <a:p>
            <a:pPr algn="ctr"/>
            <a:endParaRPr/>
          </a:p>
        </p:txBody>
      </p:sp>
      <p:sp>
        <p:nvSpPr>
          <p:cNvPr id="111" name="CustomShape 25"/>
          <p:cNvSpPr/>
          <p:nvPr/>
        </p:nvSpPr>
        <p:spPr>
          <a:xfrm>
            <a:off x="914400" y="5947560"/>
            <a:ext cx="164592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Verify email</a:t>
            </a:r>
            <a:endParaRPr/>
          </a:p>
        </p:txBody>
      </p:sp>
      <p:sp>
        <p:nvSpPr>
          <p:cNvPr id="112" name="Line 26"/>
          <p:cNvSpPr/>
          <p:nvPr/>
        </p:nvSpPr>
        <p:spPr>
          <a:xfrm flipH="1">
            <a:off x="2560320" y="6126480"/>
            <a:ext cx="21945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3" name="CustomShape 27"/>
          <p:cNvSpPr/>
          <p:nvPr/>
        </p:nvSpPr>
        <p:spPr>
          <a:xfrm>
            <a:off x="5394960" y="4754880"/>
            <a:ext cx="457200" cy="548640"/>
          </a:xfrm>
          <a:prstGeom prst="flowChartDecision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114" name="Line 28"/>
          <p:cNvSpPr/>
          <p:nvPr/>
        </p:nvSpPr>
        <p:spPr>
          <a:xfrm>
            <a:off x="5669280" y="429768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5" name="Line 29"/>
          <p:cNvSpPr/>
          <p:nvPr/>
        </p:nvSpPr>
        <p:spPr>
          <a:xfrm>
            <a:off x="1371600" y="5029200"/>
            <a:ext cx="402336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Invalid</a:t>
            </a:r>
            <a:endParaRPr/>
          </a:p>
          <a:p>
            <a:pPr algn="ctr"/>
            <a:endParaRPr/>
          </a:p>
        </p:txBody>
      </p:sp>
      <p:sp>
        <p:nvSpPr>
          <p:cNvPr id="116" name="Line 30"/>
          <p:cNvSpPr/>
          <p:nvPr/>
        </p:nvSpPr>
        <p:spPr>
          <a:xfrm flipV="1">
            <a:off x="1371600" y="4295520"/>
            <a:ext cx="0" cy="733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" name="CustomShape 31"/>
          <p:cNvSpPr/>
          <p:nvPr/>
        </p:nvSpPr>
        <p:spPr>
          <a:xfrm>
            <a:off x="5303520" y="6675120"/>
            <a:ext cx="128016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Create user</a:t>
            </a:r>
            <a:endParaRPr/>
          </a:p>
        </p:txBody>
      </p:sp>
      <p:sp>
        <p:nvSpPr>
          <p:cNvPr id="118" name="Line 32"/>
          <p:cNvSpPr/>
          <p:nvPr/>
        </p:nvSpPr>
        <p:spPr>
          <a:xfrm>
            <a:off x="1645920" y="6400800"/>
            <a:ext cx="0" cy="457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9" name="Line 33"/>
          <p:cNvSpPr/>
          <p:nvPr/>
        </p:nvSpPr>
        <p:spPr>
          <a:xfrm>
            <a:off x="1645920" y="6858000"/>
            <a:ext cx="3657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0" name="Line 34"/>
          <p:cNvSpPr/>
          <p:nvPr/>
        </p:nvSpPr>
        <p:spPr>
          <a:xfrm>
            <a:off x="6583680" y="6858000"/>
            <a:ext cx="6400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1" name="Line 35"/>
          <p:cNvSpPr/>
          <p:nvPr/>
        </p:nvSpPr>
        <p:spPr>
          <a:xfrm>
            <a:off x="7223760" y="5394960"/>
            <a:ext cx="457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2" name="Line 36"/>
          <p:cNvSpPr/>
          <p:nvPr/>
        </p:nvSpPr>
        <p:spPr>
          <a:xfrm flipV="1">
            <a:off x="7223760" y="5394960"/>
            <a:ext cx="0" cy="14630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3" name="CustomShape 37"/>
          <p:cNvSpPr/>
          <p:nvPr/>
        </p:nvSpPr>
        <p:spPr>
          <a:xfrm>
            <a:off x="8138160" y="3474720"/>
            <a:ext cx="457200" cy="457200"/>
          </a:xfrm>
          <a:prstGeom prst="diamond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124" name="Line 38"/>
          <p:cNvSpPr/>
          <p:nvPr/>
        </p:nvSpPr>
        <p:spPr>
          <a:xfrm>
            <a:off x="8412480" y="301752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5" name="Line 39"/>
          <p:cNvSpPr/>
          <p:nvPr/>
        </p:nvSpPr>
        <p:spPr>
          <a:xfrm flipV="1">
            <a:off x="6492240" y="5029200"/>
            <a:ext cx="0" cy="8229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6" name="Line 40"/>
          <p:cNvSpPr/>
          <p:nvPr/>
        </p:nvSpPr>
        <p:spPr>
          <a:xfrm flipV="1">
            <a:off x="7040880" y="4389120"/>
            <a:ext cx="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7" name="CustomShape 41"/>
          <p:cNvSpPr/>
          <p:nvPr/>
        </p:nvSpPr>
        <p:spPr>
          <a:xfrm flipV="1">
            <a:off x="6766560" y="4023360"/>
            <a:ext cx="457200" cy="365760"/>
          </a:xfrm>
          <a:prstGeom prst="triangle">
            <a:avLst>
              <a:gd fmla="val 108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128" name="Line 42"/>
          <p:cNvSpPr/>
          <p:nvPr/>
        </p:nvSpPr>
        <p:spPr>
          <a:xfrm>
            <a:off x="6492240" y="5029200"/>
            <a:ext cx="54864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Timeout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">
                      <p:stCondLst>
                        <p:cond delay="indefinite"/>
                      </p:stCondLst>
                      <p:childTnLst>
                        <p:par>
                          <p:cTn fill="freeze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">
                      <p:stCondLst>
                        <p:cond delay="indefinite"/>
                      </p:stCondLst>
                      <p:childTnLst>
                        <p:par>
                          <p:cTn fill="freeze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3">
                      <p:stCondLst>
                        <p:cond delay="indefinite"/>
                      </p:stCondLst>
                      <p:childTnLst>
                        <p:par>
                          <p:cTn fill="freeze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7">
                      <p:stCondLst>
                        <p:cond delay="indefinite"/>
                      </p:stCondLst>
                      <p:childTnLst>
                        <p:par>
                          <p:cTn fill="freeze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1">
                      <p:stCondLst>
                        <p:cond delay="indefinite"/>
                      </p:stCondLst>
                      <p:childTnLst>
                        <p:par>
                          <p:cTn fill="freeze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5">
                      <p:stCondLst>
                        <p:cond delay="indefinite"/>
                      </p:stCondLst>
                      <p:childTnLst>
                        <p:par>
                          <p:cTn fill="freeze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9">
                      <p:stCondLst>
                        <p:cond delay="indefinite"/>
                      </p:stCondLst>
                      <p:childTnLst>
                        <p:par>
                          <p:cTn fill="freeze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3">
                      <p:stCondLst>
                        <p:cond delay="indefinite"/>
                      </p:stCondLst>
                      <p:childTnLst>
                        <p:par>
                          <p:cTn fill="freeze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7">
                      <p:stCondLst>
                        <p:cond delay="indefinite"/>
                      </p:stCondLst>
                      <p:childTnLst>
                        <p:par>
                          <p:cTn fill="freeze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1">
                      <p:stCondLst>
                        <p:cond delay="indefinite"/>
                      </p:stCondLst>
                      <p:childTnLst>
                        <p:par>
                          <p:cTn fill="freeze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5">
                      <p:stCondLst>
                        <p:cond delay="indefinite"/>
                      </p:stCondLst>
                      <p:childTnLst>
                        <p:par>
                          <p:cTn fill="freeze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9">
                      <p:stCondLst>
                        <p:cond delay="indefinite"/>
                      </p:stCondLst>
                      <p:childTnLst>
                        <p:par>
                          <p:cTn fill="freeze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3">
                      <p:stCondLst>
                        <p:cond delay="indefinite"/>
                      </p:stCondLst>
                      <p:childTnLst>
                        <p:par>
                          <p:cTn fill="freeze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7">
                      <p:stCondLst>
                        <p:cond delay="indefinite"/>
                      </p:stCondLst>
                      <p:childTnLst>
                        <p:par>
                          <p:cTn fill="freeze" id="68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1">
                      <p:stCondLst>
                        <p:cond delay="indefinite"/>
                      </p:stCondLst>
                      <p:childTnLst>
                        <p:par>
                          <p:cTn fill="freeze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Transaction</a:t>
            </a:r>
            <a:endParaRPr/>
          </a:p>
        </p:txBody>
      </p:sp>
      <p:sp>
        <p:nvSpPr>
          <p:cNvPr id="130" name="Line 2"/>
          <p:cNvSpPr/>
          <p:nvPr/>
        </p:nvSpPr>
        <p:spPr>
          <a:xfrm>
            <a:off x="4572000" y="1920240"/>
            <a:ext cx="0" cy="53949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31" name="Line 3"/>
          <p:cNvSpPr/>
          <p:nvPr/>
        </p:nvSpPr>
        <p:spPr>
          <a:xfrm>
            <a:off x="914400" y="2286000"/>
            <a:ext cx="88696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32" name="TextShape 4"/>
          <p:cNvSpPr txBox="1"/>
          <p:nvPr/>
        </p:nvSpPr>
        <p:spPr>
          <a:xfrm>
            <a:off x="1920240" y="1939320"/>
            <a:ext cx="13716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User</a:t>
            </a:r>
            <a:endParaRPr/>
          </a:p>
        </p:txBody>
      </p:sp>
      <p:sp>
        <p:nvSpPr>
          <p:cNvPr id="133" name="TextShape 5"/>
          <p:cNvSpPr txBox="1"/>
          <p:nvPr/>
        </p:nvSpPr>
        <p:spPr>
          <a:xfrm>
            <a:off x="6400800" y="1939320"/>
            <a:ext cx="109728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System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1005840" y="2651760"/>
            <a:ext cx="173736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Confirm basket</a:t>
            </a:r>
            <a:endParaRPr/>
          </a:p>
        </p:txBody>
      </p:sp>
      <p:sp>
        <p:nvSpPr>
          <p:cNvPr id="135" name="Line 7"/>
          <p:cNvSpPr/>
          <p:nvPr/>
        </p:nvSpPr>
        <p:spPr>
          <a:xfrm>
            <a:off x="2743200" y="2834640"/>
            <a:ext cx="3108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6" name="CustomShape 8"/>
          <p:cNvSpPr/>
          <p:nvPr/>
        </p:nvSpPr>
        <p:spPr>
          <a:xfrm>
            <a:off x="6035040" y="2651760"/>
            <a:ext cx="2377440" cy="4572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Check if logged in</a:t>
            </a:r>
            <a:endParaRPr/>
          </a:p>
        </p:txBody>
      </p:sp>
      <p:sp>
        <p:nvSpPr>
          <p:cNvPr id="137" name="CustomShape 9"/>
          <p:cNvSpPr/>
          <p:nvPr/>
        </p:nvSpPr>
        <p:spPr>
          <a:xfrm>
            <a:off x="6949440" y="3383280"/>
            <a:ext cx="365760" cy="365760"/>
          </a:xfrm>
          <a:prstGeom prst="flowChartDecision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138" name="Line 10"/>
          <p:cNvSpPr/>
          <p:nvPr/>
        </p:nvSpPr>
        <p:spPr>
          <a:xfrm>
            <a:off x="7040880" y="31089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CustomShape 11"/>
          <p:cNvSpPr/>
          <p:nvPr/>
        </p:nvSpPr>
        <p:spPr>
          <a:xfrm>
            <a:off x="640080" y="4206240"/>
            <a:ext cx="210312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Confirm user details</a:t>
            </a:r>
            <a:endParaRPr/>
          </a:p>
        </p:txBody>
      </p:sp>
      <p:sp>
        <p:nvSpPr>
          <p:cNvPr id="140" name="Line 12"/>
          <p:cNvSpPr/>
          <p:nvPr/>
        </p:nvSpPr>
        <p:spPr>
          <a:xfrm flipH="1">
            <a:off x="2834640" y="4480560"/>
            <a:ext cx="33832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1" name="CustomShape 13"/>
          <p:cNvSpPr/>
          <p:nvPr/>
        </p:nvSpPr>
        <p:spPr>
          <a:xfrm>
            <a:off x="1097280" y="4937760"/>
            <a:ext cx="365760" cy="365760"/>
          </a:xfrm>
          <a:prstGeom prst="flowChartDecision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142" name="Line 14"/>
          <p:cNvSpPr/>
          <p:nvPr/>
        </p:nvSpPr>
        <p:spPr>
          <a:xfrm>
            <a:off x="1280160" y="457200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3" name="CustomShape 15"/>
          <p:cNvSpPr/>
          <p:nvPr/>
        </p:nvSpPr>
        <p:spPr>
          <a:xfrm>
            <a:off x="6309360" y="4937760"/>
            <a:ext cx="210312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Update user details</a:t>
            </a:r>
            <a:endParaRPr/>
          </a:p>
        </p:txBody>
      </p:sp>
      <p:sp>
        <p:nvSpPr>
          <p:cNvPr id="144" name="Line 16"/>
          <p:cNvSpPr/>
          <p:nvPr/>
        </p:nvSpPr>
        <p:spPr>
          <a:xfrm>
            <a:off x="4480560" y="52120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5" name="CustomShape 17"/>
          <p:cNvSpPr/>
          <p:nvPr/>
        </p:nvSpPr>
        <p:spPr>
          <a:xfrm>
            <a:off x="1005840" y="6309360"/>
            <a:ext cx="283464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Enter payment information</a:t>
            </a:r>
            <a:endParaRPr/>
          </a:p>
        </p:txBody>
      </p:sp>
      <p:sp>
        <p:nvSpPr>
          <p:cNvPr id="146" name="Line 18"/>
          <p:cNvSpPr/>
          <p:nvPr/>
        </p:nvSpPr>
        <p:spPr>
          <a:xfrm flipH="1">
            <a:off x="3931920" y="6492240"/>
            <a:ext cx="1005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7" name="Line 19"/>
          <p:cNvSpPr/>
          <p:nvPr/>
        </p:nvSpPr>
        <p:spPr>
          <a:xfrm flipH="1">
            <a:off x="4937760" y="6035040"/>
            <a:ext cx="12801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48" name="Line 20"/>
          <p:cNvSpPr/>
          <p:nvPr/>
        </p:nvSpPr>
        <p:spPr>
          <a:xfrm flipV="1">
            <a:off x="4937760" y="6035040"/>
            <a:ext cx="0" cy="457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49" name="Line 21"/>
          <p:cNvSpPr/>
          <p:nvPr/>
        </p:nvSpPr>
        <p:spPr>
          <a:xfrm>
            <a:off x="7040880" y="530352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0" name="CustomShape 22"/>
          <p:cNvSpPr/>
          <p:nvPr/>
        </p:nvSpPr>
        <p:spPr>
          <a:xfrm>
            <a:off x="6217920" y="5669280"/>
            <a:ext cx="265176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Ask payment information</a:t>
            </a:r>
            <a:endParaRPr/>
          </a:p>
        </p:txBody>
      </p:sp>
      <p:sp>
        <p:nvSpPr>
          <p:cNvPr id="151" name="CustomShape 23"/>
          <p:cNvSpPr/>
          <p:nvPr/>
        </p:nvSpPr>
        <p:spPr>
          <a:xfrm>
            <a:off x="8686800" y="7223760"/>
            <a:ext cx="457200" cy="244800"/>
          </a:xfrm>
          <a:prstGeom prst="triangle">
            <a:avLst>
              <a:gd fmla="val 10800" name="adj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152" name="Line 24"/>
          <p:cNvSpPr/>
          <p:nvPr/>
        </p:nvSpPr>
        <p:spPr>
          <a:xfrm>
            <a:off x="8869680" y="685800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3" name="CustomShape 25"/>
          <p:cNvSpPr/>
          <p:nvPr/>
        </p:nvSpPr>
        <p:spPr>
          <a:xfrm>
            <a:off x="7040880" y="6583680"/>
            <a:ext cx="274320" cy="365760"/>
          </a:xfrm>
          <a:prstGeom prst="flowChartDecision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154" name="Line 26"/>
          <p:cNvSpPr/>
          <p:nvPr/>
        </p:nvSpPr>
        <p:spPr>
          <a:xfrm>
            <a:off x="6675120" y="676656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5" name="CustomShape 27"/>
          <p:cNvSpPr/>
          <p:nvPr/>
        </p:nvSpPr>
        <p:spPr>
          <a:xfrm>
            <a:off x="4663440" y="6583680"/>
            <a:ext cx="192024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Validate payment</a:t>
            </a:r>
            <a:endParaRPr/>
          </a:p>
        </p:txBody>
      </p:sp>
      <p:sp>
        <p:nvSpPr>
          <p:cNvPr id="156" name="Line 28"/>
          <p:cNvSpPr/>
          <p:nvPr/>
        </p:nvSpPr>
        <p:spPr>
          <a:xfrm>
            <a:off x="3840480" y="676656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7" name="CustomShape 29"/>
          <p:cNvSpPr/>
          <p:nvPr/>
        </p:nvSpPr>
        <p:spPr>
          <a:xfrm>
            <a:off x="1188720" y="3474720"/>
            <a:ext cx="137160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Log in</a:t>
            </a:r>
            <a:endParaRPr/>
          </a:p>
        </p:txBody>
      </p:sp>
      <p:sp>
        <p:nvSpPr>
          <p:cNvPr id="158" name="Line 30"/>
          <p:cNvSpPr/>
          <p:nvPr/>
        </p:nvSpPr>
        <p:spPr>
          <a:xfrm flipH="1">
            <a:off x="2743200" y="3566160"/>
            <a:ext cx="41148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anchor="ctr" bIns="45000" lIns="90000" rIns="90000" tIns="45000" wrap="none"/>
          <a:p>
            <a:pPr algn="ctr"/>
            <a:endParaRPr/>
          </a:p>
          <a:p>
            <a:pPr algn="ctr"/>
            <a:endParaRPr/>
          </a:p>
        </p:txBody>
      </p:sp>
      <p:sp>
        <p:nvSpPr>
          <p:cNvPr id="159" name="TextShape 31"/>
          <p:cNvSpPr txBox="1"/>
          <p:nvPr/>
        </p:nvSpPr>
        <p:spPr>
          <a:xfrm>
            <a:off x="4663440" y="3310920"/>
            <a:ext cx="109728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No</a:t>
            </a:r>
            <a:endParaRPr/>
          </a:p>
        </p:txBody>
      </p:sp>
      <p:sp>
        <p:nvSpPr>
          <p:cNvPr id="160" name="CustomShape 32"/>
          <p:cNvSpPr/>
          <p:nvPr/>
        </p:nvSpPr>
        <p:spPr>
          <a:xfrm>
            <a:off x="2743200" y="5120640"/>
            <a:ext cx="164592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Change details</a:t>
            </a:r>
            <a:endParaRPr/>
          </a:p>
        </p:txBody>
      </p:sp>
      <p:sp>
        <p:nvSpPr>
          <p:cNvPr id="161" name="Line 33"/>
          <p:cNvSpPr/>
          <p:nvPr/>
        </p:nvSpPr>
        <p:spPr>
          <a:xfrm>
            <a:off x="1554480" y="5303520"/>
            <a:ext cx="1005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2" name="TextShape 34"/>
          <p:cNvSpPr txBox="1"/>
          <p:nvPr/>
        </p:nvSpPr>
        <p:spPr>
          <a:xfrm>
            <a:off x="1554480" y="4917600"/>
            <a:ext cx="100584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Wrong</a:t>
            </a:r>
            <a:endParaRPr/>
          </a:p>
        </p:txBody>
      </p:sp>
      <p:sp>
        <p:nvSpPr>
          <p:cNvPr id="163" name="Line 35"/>
          <p:cNvSpPr/>
          <p:nvPr/>
        </p:nvSpPr>
        <p:spPr>
          <a:xfrm>
            <a:off x="1280160" y="5394960"/>
            <a:ext cx="0" cy="3657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4" name="Line 36"/>
          <p:cNvSpPr/>
          <p:nvPr/>
        </p:nvSpPr>
        <p:spPr>
          <a:xfrm>
            <a:off x="1280160" y="5760720"/>
            <a:ext cx="4937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5" name="TextShape 37"/>
          <p:cNvSpPr txBox="1"/>
          <p:nvPr/>
        </p:nvSpPr>
        <p:spPr>
          <a:xfrm>
            <a:off x="1828800" y="5760720"/>
            <a:ext cx="164592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Correct</a:t>
            </a:r>
            <a:endParaRPr/>
          </a:p>
        </p:txBody>
      </p:sp>
      <p:sp>
        <p:nvSpPr>
          <p:cNvPr id="166" name="Line 38"/>
          <p:cNvSpPr/>
          <p:nvPr/>
        </p:nvSpPr>
        <p:spPr>
          <a:xfrm flipV="1">
            <a:off x="2468880" y="676656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7" name="Line 39"/>
          <p:cNvSpPr/>
          <p:nvPr/>
        </p:nvSpPr>
        <p:spPr>
          <a:xfrm>
            <a:off x="2468880" y="7132320"/>
            <a:ext cx="46634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8" name="Line 40"/>
          <p:cNvSpPr/>
          <p:nvPr/>
        </p:nvSpPr>
        <p:spPr>
          <a:xfrm>
            <a:off x="7132320" y="694944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9" name="TextShape 41"/>
          <p:cNvSpPr txBox="1"/>
          <p:nvPr/>
        </p:nvSpPr>
        <p:spPr>
          <a:xfrm>
            <a:off x="4754880" y="7132320"/>
            <a:ext cx="173736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Invalid</a:t>
            </a:r>
            <a:endParaRPr/>
          </a:p>
        </p:txBody>
      </p:sp>
      <p:sp>
        <p:nvSpPr>
          <p:cNvPr id="170" name="Line 42"/>
          <p:cNvSpPr/>
          <p:nvPr/>
        </p:nvSpPr>
        <p:spPr>
          <a:xfrm>
            <a:off x="7406640" y="6766560"/>
            <a:ext cx="640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71" name="CustomShape 43"/>
          <p:cNvSpPr/>
          <p:nvPr/>
        </p:nvSpPr>
        <p:spPr>
          <a:xfrm>
            <a:off x="8138160" y="6492240"/>
            <a:ext cx="1463040" cy="365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Notify user</a:t>
            </a:r>
            <a:endParaRPr/>
          </a:p>
        </p:txBody>
      </p:sp>
      <p:sp>
        <p:nvSpPr>
          <p:cNvPr id="172" name="TextShape 44"/>
          <p:cNvSpPr txBox="1"/>
          <p:nvPr/>
        </p:nvSpPr>
        <p:spPr>
          <a:xfrm>
            <a:off x="7315200" y="6400800"/>
            <a:ext cx="73152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Valid</a:t>
            </a:r>
            <a:endParaRPr/>
          </a:p>
        </p:txBody>
      </p:sp>
      <p:sp>
        <p:nvSpPr>
          <p:cNvPr id="173" name="CustomShape 45"/>
          <p:cNvSpPr/>
          <p:nvPr/>
        </p:nvSpPr>
        <p:spPr>
          <a:xfrm>
            <a:off x="6309360" y="4206240"/>
            <a:ext cx="2011680" cy="4572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Get user details</a:t>
            </a:r>
            <a:endParaRPr/>
          </a:p>
        </p:txBody>
      </p:sp>
      <p:sp>
        <p:nvSpPr>
          <p:cNvPr id="174" name="Line 46"/>
          <p:cNvSpPr/>
          <p:nvPr/>
        </p:nvSpPr>
        <p:spPr>
          <a:xfrm>
            <a:off x="2560320" y="3840480"/>
            <a:ext cx="38404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5" name="Line 47"/>
          <p:cNvSpPr/>
          <p:nvPr/>
        </p:nvSpPr>
        <p:spPr>
          <a:xfrm>
            <a:off x="6400800" y="384048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76" name="TextShape 48"/>
          <p:cNvSpPr txBox="1"/>
          <p:nvPr/>
        </p:nvSpPr>
        <p:spPr>
          <a:xfrm>
            <a:off x="7132320" y="3820320"/>
            <a:ext cx="82296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Yes</a:t>
            </a:r>
            <a:endParaRPr/>
          </a:p>
        </p:txBody>
      </p:sp>
      <p:sp>
        <p:nvSpPr>
          <p:cNvPr id="177" name="Line 49"/>
          <p:cNvSpPr/>
          <p:nvPr/>
        </p:nvSpPr>
        <p:spPr>
          <a:xfrm>
            <a:off x="7132320" y="3820320"/>
            <a:ext cx="0" cy="385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75" nodeType="tmRoot" restart="never">
          <p:childTnLst>
            <p:seq>
              <p:cTn id="76" nodeType="mainSeq">
                <p:childTnLst>
                  <p:par>
                    <p:cTn fill="freeze" id="77">
                      <p:stCondLst>
                        <p:cond delay="indefinite"/>
                      </p:stCondLst>
                      <p:childTnLst>
                        <p:par>
                          <p:cTn fill="freeze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1">
                      <p:stCondLst>
                        <p:cond delay="indefinite"/>
                      </p:stCondLst>
                      <p:childTnLst>
                        <p:par>
                          <p:cTn fill="freeze" id="82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5">
                      <p:stCondLst>
                        <p:cond delay="indefinite"/>
                      </p:stCondLst>
                      <p:childTnLst>
                        <p:par>
                          <p:cTn fill="freeze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9">
                      <p:stCondLst>
                        <p:cond delay="indefinite"/>
                      </p:stCondLst>
                      <p:childTnLst>
                        <p:par>
                          <p:cTn fill="freeze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3">
                      <p:stCondLst>
                        <p:cond delay="indefinite"/>
                      </p:stCondLst>
                      <p:childTnLst>
                        <p:par>
                          <p:cTn fill="freeze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7">
                      <p:stCondLst>
                        <p:cond delay="indefinite"/>
                      </p:stCondLst>
                      <p:childTnLst>
                        <p:par>
                          <p:cTn fill="freeze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1">
                      <p:stCondLst>
                        <p:cond delay="indefinite"/>
                      </p:stCondLst>
                      <p:childTnLst>
                        <p:par>
                          <p:cTn fill="freeze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5">
                      <p:stCondLst>
                        <p:cond delay="indefinite"/>
                      </p:stCondLst>
                      <p:childTnLst>
                        <p:par>
                          <p:cTn fill="freeze" id="106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9">
                      <p:stCondLst>
                        <p:cond delay="indefinite"/>
                      </p:stCondLst>
                      <p:childTnLst>
                        <p:par>
                          <p:cTn fill="freeze" id="110">
                            <p:stCondLst>
                              <p:cond delay="0"/>
                            </p:stCondLst>
                            <p:childTnLst>
                              <p:par>
                                <p:cTn fill="hold" id="1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3">
                      <p:stCondLst>
                        <p:cond delay="indefinite"/>
                      </p:stCondLst>
                      <p:childTnLst>
                        <p:par>
                          <p:cTn fill="freeze" id="114">
                            <p:stCondLst>
                              <p:cond delay="0"/>
                            </p:stCondLst>
                            <p:childTnLst>
                              <p:par>
                                <p:cTn fill="hold" id="1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7">
                      <p:stCondLst>
                        <p:cond delay="indefinite"/>
                      </p:stCondLst>
                      <p:childTnLst>
                        <p:par>
                          <p:cTn fill="freeze" id="118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21">
                      <p:stCondLst>
                        <p:cond delay="indefinite"/>
                      </p:stCondLst>
                      <p:childTnLst>
                        <p:par>
                          <p:cTn fill="freeze" id="122">
                            <p:stCondLst>
                              <p:cond delay="0"/>
                            </p:stCondLst>
                            <p:childTnLst>
                              <p:par>
                                <p:cTn fill="hold" id="1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25">
                      <p:stCondLst>
                        <p:cond delay="indefinite"/>
                      </p:stCondLst>
                      <p:childTnLst>
                        <p:par>
                          <p:cTn fill="freeze" id="126">
                            <p:stCondLst>
                              <p:cond delay="0"/>
                            </p:stCondLst>
                            <p:childTnLst>
                              <p:par>
                                <p:cTn fill="hold" id="1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29">
                      <p:stCondLst>
                        <p:cond delay="indefinite"/>
                      </p:stCondLst>
                      <p:childTnLst>
                        <p:par>
                          <p:cTn fill="freeze" id="130">
                            <p:stCondLst>
                              <p:cond delay="0"/>
                            </p:stCondLst>
                            <p:childTnLst>
                              <p:par>
                                <p:cTn fill="hold" id="1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3">
                      <p:stCondLst>
                        <p:cond delay="indefinite"/>
                      </p:stCondLst>
                      <p:childTnLst>
                        <p:par>
                          <p:cTn fill="freeze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7">
                      <p:stCondLst>
                        <p:cond delay="indefinite"/>
                      </p:stCondLst>
                      <p:childTnLst>
                        <p:par>
                          <p:cTn fill="freeze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41">
                      <p:stCondLst>
                        <p:cond delay="indefinite"/>
                      </p:stCondLst>
                      <p:childTnLst>
                        <p:par>
                          <p:cTn fill="freeze" id="142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User diagram</a:t>
            </a:r>
            <a:endParaRPr/>
          </a:p>
        </p:txBody>
      </p:sp>
      <p:pic>
        <p:nvPicPr>
          <p:cNvPr descr="" id="179" name=""/>
          <p:cNvPicPr/>
          <p:nvPr/>
        </p:nvPicPr>
        <p:blipFill>
          <a:blip r:embed="rId1"/>
          <a:srcRect b="1196436" l="383917" r="383917" t="0"/>
          <a:stretch>
            <a:fillRect/>
          </a:stretch>
        </p:blipFill>
        <p:spPr>
          <a:xfrm>
            <a:off x="152640" y="1591560"/>
            <a:ext cx="9729000" cy="407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45" nodeType="tmRoot" restart="never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Activity diagram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Insert class diagram</a:t>
            </a:r>
            <a:endParaRPr/>
          </a:p>
        </p:txBody>
      </p:sp>
    </p:spTree>
  </p:cSld>
  <p:timing>
    <p:tnLst>
      <p:par>
        <p:cTn dur="indefinite" id="147" nodeType="tmRoot" restart="never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Class diagram</a:t>
            </a:r>
            <a:endParaRPr/>
          </a:p>
        </p:txBody>
      </p:sp>
      <p:pic>
        <p:nvPicPr>
          <p:cNvPr descr="" id="1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3120" y="1737360"/>
            <a:ext cx="4740120" cy="542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49" nodeType="tmRoot" restart="never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