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02" y="27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6EC49-9164-459D-AE96-50D166EF7B60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219A-8BC0-4026-8269-24D170E9272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5219A-8BC0-4026-8269-24D170E92729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400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3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3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2" y="382274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4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373E-74BB-41BD-8B88-4467E96E5593}" type="datetimeFigureOut">
              <a:rPr lang="de-DE" smtClean="0"/>
              <a:t>25.09.2019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1F63-25EA-49EC-BD5B-5A18C595CE1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Envimaster\Envimaster-Geomorph\GIS\img_workflow\3_artifically_layers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213" y="3187621"/>
            <a:ext cx="4276114" cy="3024336"/>
          </a:xfrm>
          <a:prstGeom prst="rect">
            <a:avLst/>
          </a:prstGeom>
          <a:noFill/>
        </p:spPr>
      </p:pic>
      <p:pic>
        <p:nvPicPr>
          <p:cNvPr id="1029" name="Picture 5" descr="C:\Envimaster\Envimaster-Geomorph\GIS\img_workflow\1_d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010" y="868963"/>
            <a:ext cx="2923525" cy="2067699"/>
          </a:xfrm>
          <a:prstGeom prst="rect">
            <a:avLst/>
          </a:prstGeom>
          <a:noFill/>
        </p:spPr>
      </p:pic>
      <p:pic>
        <p:nvPicPr>
          <p:cNvPr id="1030" name="Picture 6" descr="C:\Envimaster\Envimaster-Geomorph\GIS\img_workflow\2_som_d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184" y="3288433"/>
            <a:ext cx="2923525" cy="2067701"/>
          </a:xfrm>
          <a:prstGeom prst="rect">
            <a:avLst/>
          </a:prstGeom>
          <a:noFill/>
        </p:spPr>
      </p:pic>
      <p:pic>
        <p:nvPicPr>
          <p:cNvPr id="1031" name="Picture 7" descr="C:\Envimaster\Envimaster-Geomorph\GIS\img_workflow\4_seg_on_som_de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6184" y="6816827"/>
            <a:ext cx="2923525" cy="2067701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4787821" y="465722"/>
            <a:ext cx="3225958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Input: </a:t>
            </a:r>
            <a:r>
              <a:rPr lang="de-DE" sz="1700" dirty="0"/>
              <a:t>DEM </a:t>
            </a:r>
            <a:r>
              <a:rPr lang="de-DE" sz="1700" dirty="0" err="1"/>
              <a:t>from</a:t>
            </a:r>
            <a:r>
              <a:rPr lang="de-DE" sz="1700" dirty="0"/>
              <a:t> LIDAR </a:t>
            </a:r>
            <a:r>
              <a:rPr lang="de-DE" sz="1700" dirty="0" err="1"/>
              <a:t>data</a:t>
            </a:r>
            <a:endParaRPr lang="de-DE" sz="1700" dirty="0"/>
          </a:p>
        </p:txBody>
      </p:sp>
      <p:sp>
        <p:nvSpPr>
          <p:cNvPr id="24" name="Pfeil nach rechts 23"/>
          <p:cNvSpPr/>
          <p:nvPr/>
        </p:nvSpPr>
        <p:spPr>
          <a:xfrm rot="19169289" flipH="1">
            <a:off x="3612393" y="1586637"/>
            <a:ext cx="806490" cy="403245"/>
          </a:xfrm>
          <a:prstGeom prst="rightArrow">
            <a:avLst>
              <a:gd name="adj1" fmla="val 376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84176" y="2424336"/>
            <a:ext cx="2923525" cy="91409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CENITH FILL SINKS</a:t>
            </a:r>
          </a:p>
          <a:p>
            <a:r>
              <a:rPr lang="de-DE" sz="1700" dirty="0" err="1"/>
              <a:t>Compute</a:t>
            </a:r>
            <a:r>
              <a:rPr lang="de-DE" sz="1700" dirty="0"/>
              <a:t> </a:t>
            </a:r>
            <a:r>
              <a:rPr lang="de-DE" sz="1700" dirty="0" err="1"/>
              <a:t>Sinks</a:t>
            </a:r>
            <a:r>
              <a:rPr lang="de-DE" sz="1700" dirty="0"/>
              <a:t> </a:t>
            </a:r>
            <a:r>
              <a:rPr lang="de-DE" sz="1700" dirty="0" err="1"/>
              <a:t>only</a:t>
            </a:r>
            <a:r>
              <a:rPr lang="de-DE" sz="1700" dirty="0"/>
              <a:t> Model (SOM)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345016" y="2352328"/>
            <a:ext cx="2419469" cy="91409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LEGION DEM</a:t>
            </a:r>
          </a:p>
          <a:p>
            <a:r>
              <a:rPr lang="de-DE" sz="1700" dirty="0" err="1"/>
              <a:t>Compute</a:t>
            </a:r>
            <a:r>
              <a:rPr lang="de-DE" sz="1700" dirty="0"/>
              <a:t> </a:t>
            </a:r>
            <a:r>
              <a:rPr lang="de-DE" sz="1700" dirty="0" err="1"/>
              <a:t>several</a:t>
            </a:r>
            <a:r>
              <a:rPr lang="de-DE" sz="1700" dirty="0"/>
              <a:t> </a:t>
            </a:r>
            <a:r>
              <a:rPr lang="de-DE" sz="1700" dirty="0" err="1"/>
              <a:t>artifically</a:t>
            </a:r>
            <a:r>
              <a:rPr lang="de-DE" sz="1700" dirty="0"/>
              <a:t> Raster </a:t>
            </a:r>
            <a:r>
              <a:rPr lang="de-DE" sz="1700" dirty="0" err="1"/>
              <a:t>Layers</a:t>
            </a:r>
            <a:endParaRPr lang="de-DE" sz="1700" dirty="0"/>
          </a:p>
        </p:txBody>
      </p:sp>
      <p:sp>
        <p:nvSpPr>
          <p:cNvPr id="31" name="Textfeld 30"/>
          <p:cNvSpPr txBox="1"/>
          <p:nvPr/>
        </p:nvSpPr>
        <p:spPr>
          <a:xfrm>
            <a:off x="712168" y="6168752"/>
            <a:ext cx="3312368" cy="65248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CENITH HOLLOW SEGMENTATION</a:t>
            </a:r>
          </a:p>
          <a:p>
            <a:r>
              <a:rPr lang="de-DE" sz="1700" dirty="0"/>
              <a:t>P</a:t>
            </a:r>
            <a:r>
              <a:rPr lang="de-DE" sz="1700" dirty="0" smtClean="0"/>
              <a:t>olygons </a:t>
            </a:r>
            <a:r>
              <a:rPr lang="de-DE" sz="1700" dirty="0" err="1" smtClean="0"/>
              <a:t>for</a:t>
            </a:r>
            <a:r>
              <a:rPr lang="de-DE" sz="1700" dirty="0" smtClean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hollow</a:t>
            </a:r>
            <a:r>
              <a:rPr lang="de-DE" sz="1700" dirty="0"/>
              <a:t> </a:t>
            </a:r>
            <a:r>
              <a:rPr lang="de-DE" sz="1700" dirty="0" smtClean="0"/>
              <a:t>form</a:t>
            </a:r>
            <a:endParaRPr lang="de-DE" sz="1700" dirty="0"/>
          </a:p>
        </p:txBody>
      </p:sp>
      <p:sp>
        <p:nvSpPr>
          <p:cNvPr id="32" name="Pfeil nach unten 31"/>
          <p:cNvSpPr/>
          <p:nvPr/>
        </p:nvSpPr>
        <p:spPr>
          <a:xfrm>
            <a:off x="2166729" y="5506278"/>
            <a:ext cx="302434" cy="403245"/>
          </a:xfrm>
          <a:prstGeom prst="downArrow">
            <a:avLst>
              <a:gd name="adj1" fmla="val 35205"/>
              <a:gd name="adj2" fmla="val 40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>
            <a:off x="4586199" y="7522502"/>
            <a:ext cx="3225958" cy="403245"/>
          </a:xfrm>
          <a:prstGeom prst="rightArrow">
            <a:avLst>
              <a:gd name="adj1" fmla="val 31507"/>
              <a:gd name="adj2" fmla="val 46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8719458" y="7018450"/>
            <a:ext cx="2419469" cy="143731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REAVER EXTRACTION</a:t>
            </a:r>
          </a:p>
          <a:p>
            <a:r>
              <a:rPr lang="de-DE" sz="1700" dirty="0" err="1"/>
              <a:t>Extract</a:t>
            </a:r>
            <a:r>
              <a:rPr lang="de-DE" sz="1700" dirty="0"/>
              <a:t> Values </a:t>
            </a:r>
            <a:r>
              <a:rPr lang="de-DE" sz="1700" dirty="0" err="1"/>
              <a:t>from</a:t>
            </a:r>
            <a:r>
              <a:rPr lang="de-DE" sz="1700" dirty="0"/>
              <a:t> </a:t>
            </a:r>
            <a:r>
              <a:rPr lang="de-DE" sz="1700" dirty="0" err="1"/>
              <a:t>artifically</a:t>
            </a:r>
            <a:r>
              <a:rPr lang="de-DE" sz="1700" dirty="0"/>
              <a:t> Raster </a:t>
            </a:r>
            <a:r>
              <a:rPr lang="de-DE" sz="1700" dirty="0" err="1"/>
              <a:t>Layers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hollow</a:t>
            </a:r>
            <a:r>
              <a:rPr lang="de-DE" sz="1700" dirty="0"/>
              <a:t> form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polygin</a:t>
            </a:r>
            <a:r>
              <a:rPr lang="de-DE" sz="1700" dirty="0"/>
              <a:t> Layer</a:t>
            </a:r>
          </a:p>
        </p:txBody>
      </p:sp>
      <p:sp>
        <p:nvSpPr>
          <p:cNvPr id="42" name="Pfeil nach rechts 41"/>
          <p:cNvSpPr/>
          <p:nvPr/>
        </p:nvSpPr>
        <p:spPr>
          <a:xfrm rot="13317222" flipH="1">
            <a:off x="7944402" y="1691732"/>
            <a:ext cx="806490" cy="403245"/>
          </a:xfrm>
          <a:prstGeom prst="rightArrow">
            <a:avLst>
              <a:gd name="adj1" fmla="val 376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8417024" y="6816824"/>
            <a:ext cx="3125147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44" name="Pfeil nach unten 43"/>
          <p:cNvSpPr/>
          <p:nvPr/>
        </p:nvSpPr>
        <p:spPr>
          <a:xfrm>
            <a:off x="10130814" y="6211957"/>
            <a:ext cx="302434" cy="403245"/>
          </a:xfrm>
          <a:prstGeom prst="downArrow">
            <a:avLst>
              <a:gd name="adj1" fmla="val 35205"/>
              <a:gd name="adj2" fmla="val 40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496144" y="1488232"/>
            <a:ext cx="4133259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dirty="0" err="1" smtClean="0"/>
              <a:t>Hollow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8668341" y="1488232"/>
            <a:ext cx="4133259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50" y="264097"/>
            <a:ext cx="3427581" cy="904863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dirty="0" smtClean="0"/>
              <a:t>Workflow Data </a:t>
            </a:r>
            <a:r>
              <a:rPr lang="de-DE" dirty="0" err="1" smtClean="0"/>
              <a:t>Preprocessing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2939" y="1977889"/>
            <a:ext cx="11794910" cy="65248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de-DE" sz="1700" b="1" dirty="0"/>
              <a:t>Workflow Data </a:t>
            </a:r>
            <a:r>
              <a:rPr lang="de-DE" sz="1700" b="1" dirty="0" err="1"/>
              <a:t>Preprocessing</a:t>
            </a:r>
            <a:endParaRPr lang="de-DE" sz="1700" b="1" dirty="0"/>
          </a:p>
          <a:p>
            <a:pPr algn="ctr"/>
            <a:r>
              <a:rPr lang="de-DE" sz="1700" dirty="0"/>
              <a:t>All Areas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preprocessed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workflow</a:t>
            </a:r>
            <a:r>
              <a:rPr lang="de-DE" sz="1700" dirty="0"/>
              <a:t> Data </a:t>
            </a:r>
            <a:r>
              <a:rPr lang="de-DE" sz="1700" dirty="0" err="1"/>
              <a:t>Preprocessing</a:t>
            </a:r>
            <a:endParaRPr lang="de-DE" sz="1700" dirty="0"/>
          </a:p>
        </p:txBody>
      </p:sp>
      <p:sp>
        <p:nvSpPr>
          <p:cNvPr id="5" name="Rechteck 4"/>
          <p:cNvSpPr/>
          <p:nvPr/>
        </p:nvSpPr>
        <p:spPr>
          <a:xfrm>
            <a:off x="452939" y="1977887"/>
            <a:ext cx="11794910" cy="70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317" y="163285"/>
            <a:ext cx="6149483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dirty="0" smtClean="0"/>
              <a:t>Workflow Ordination </a:t>
            </a:r>
            <a:r>
              <a:rPr lang="de-DE" dirty="0" err="1" smtClean="0"/>
              <a:t>and</a:t>
            </a:r>
            <a:r>
              <a:rPr lang="de-DE" dirty="0" smtClean="0"/>
              <a:t> Clusteranalysis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2939" y="969775"/>
            <a:ext cx="11794910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Test Areas                                                                                        Training Areas                                                                           Study Area</a:t>
            </a:r>
            <a:endParaRPr lang="de-DE" sz="1700" dirty="0"/>
          </a:p>
        </p:txBody>
      </p:sp>
      <p:sp>
        <p:nvSpPr>
          <p:cNvPr id="10" name="Pfeil nach unten 9"/>
          <p:cNvSpPr/>
          <p:nvPr/>
        </p:nvSpPr>
        <p:spPr>
          <a:xfrm>
            <a:off x="956995" y="1373019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6299989" y="1373019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>
            <a:off x="11138927" y="1373019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956995" y="2885187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6299989" y="2885187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11138927" y="2885187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53751" y="3389244"/>
            <a:ext cx="11794910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Test-Dataset                                                                                 Training-Dataset                                                                   Study-Dataset                                  </a:t>
            </a:r>
            <a:endParaRPr lang="de-DE" sz="1700" dirty="0"/>
          </a:p>
        </p:txBody>
      </p:sp>
      <p:sp>
        <p:nvSpPr>
          <p:cNvPr id="17" name="Textfeld 16"/>
          <p:cNvSpPr txBox="1"/>
          <p:nvPr/>
        </p:nvSpPr>
        <p:spPr>
          <a:xfrm>
            <a:off x="2267541" y="6917636"/>
            <a:ext cx="3024336" cy="91409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REAVER HYPERSPACE</a:t>
            </a:r>
          </a:p>
          <a:p>
            <a:r>
              <a:rPr lang="de-DE" sz="1700" dirty="0" err="1"/>
              <a:t>Performs</a:t>
            </a:r>
            <a:r>
              <a:rPr lang="de-DE" sz="1700" dirty="0"/>
              <a:t> Ordination </a:t>
            </a:r>
            <a:r>
              <a:rPr lang="de-DE" sz="1700" dirty="0" err="1"/>
              <a:t>and</a:t>
            </a:r>
            <a:r>
              <a:rPr lang="de-DE" sz="1700" dirty="0"/>
              <a:t> Clusteranalysis </a:t>
            </a:r>
            <a:r>
              <a:rPr lang="de-DE" sz="1700" dirty="0" err="1"/>
              <a:t>with</a:t>
            </a:r>
            <a:r>
              <a:rPr lang="de-DE" sz="1700" dirty="0"/>
              <a:t> 3 Clusters</a:t>
            </a:r>
          </a:p>
        </p:txBody>
      </p:sp>
      <p:sp>
        <p:nvSpPr>
          <p:cNvPr id="18" name="Rechteck 17"/>
          <p:cNvSpPr/>
          <p:nvPr/>
        </p:nvSpPr>
        <p:spPr>
          <a:xfrm>
            <a:off x="2267541" y="6816824"/>
            <a:ext cx="2822714" cy="10081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267541" y="4901412"/>
            <a:ext cx="3125147" cy="91409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REAVER HYPERSPACE</a:t>
            </a:r>
          </a:p>
          <a:p>
            <a:r>
              <a:rPr lang="de-DE" sz="1700" dirty="0" err="1"/>
              <a:t>Performs</a:t>
            </a:r>
            <a:r>
              <a:rPr lang="de-DE" sz="1700" dirty="0"/>
              <a:t> Ordination </a:t>
            </a:r>
            <a:r>
              <a:rPr lang="de-DE" sz="1700" dirty="0" err="1"/>
              <a:t>and</a:t>
            </a:r>
            <a:r>
              <a:rPr lang="de-DE" sz="1700" dirty="0"/>
              <a:t> Clusteranalysis </a:t>
            </a:r>
            <a:r>
              <a:rPr lang="de-DE" sz="1700" dirty="0" err="1"/>
              <a:t>with</a:t>
            </a:r>
            <a:r>
              <a:rPr lang="de-DE" sz="1700" dirty="0"/>
              <a:t> 3 Clusters</a:t>
            </a:r>
          </a:p>
        </p:txBody>
      </p:sp>
      <p:sp>
        <p:nvSpPr>
          <p:cNvPr id="21" name="Rechteck 20"/>
          <p:cNvSpPr/>
          <p:nvPr/>
        </p:nvSpPr>
        <p:spPr>
          <a:xfrm>
            <a:off x="2267541" y="4800600"/>
            <a:ext cx="2822714" cy="10081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2" name="Pfeil nach unten 21"/>
          <p:cNvSpPr/>
          <p:nvPr/>
        </p:nvSpPr>
        <p:spPr>
          <a:xfrm rot="2948566">
            <a:off x="5832613" y="3911925"/>
            <a:ext cx="243617" cy="1008112"/>
          </a:xfrm>
          <a:prstGeom prst="downArrow">
            <a:avLst>
              <a:gd name="adj1" fmla="val 50000"/>
              <a:gd name="adj2" fmla="val 48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3" name="Pfeil nach unten 22"/>
          <p:cNvSpPr/>
          <p:nvPr/>
        </p:nvSpPr>
        <p:spPr>
          <a:xfrm rot="18413247">
            <a:off x="1412265" y="3789223"/>
            <a:ext cx="243617" cy="1008112"/>
          </a:xfrm>
          <a:prstGeom prst="downArrow">
            <a:avLst>
              <a:gd name="adj1" fmla="val 50000"/>
              <a:gd name="adj2" fmla="val 48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>
            <a:off x="11138927" y="4094922"/>
            <a:ext cx="201622" cy="1915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9727570" y="6917636"/>
            <a:ext cx="3024336" cy="91409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/>
              <a:t>REAVER HYPERSPACE</a:t>
            </a:r>
          </a:p>
          <a:p>
            <a:r>
              <a:rPr lang="de-DE" sz="1700" dirty="0" err="1"/>
              <a:t>Performs</a:t>
            </a:r>
            <a:r>
              <a:rPr lang="de-DE" sz="1700" dirty="0"/>
              <a:t> Ordination </a:t>
            </a:r>
            <a:r>
              <a:rPr lang="de-DE" sz="1700" dirty="0" err="1"/>
              <a:t>and</a:t>
            </a:r>
            <a:r>
              <a:rPr lang="de-DE" sz="1700" dirty="0"/>
              <a:t> Clusteranalysis </a:t>
            </a:r>
            <a:r>
              <a:rPr lang="de-DE" sz="1700" dirty="0" err="1"/>
              <a:t>with</a:t>
            </a:r>
            <a:r>
              <a:rPr lang="de-DE" sz="1700" dirty="0"/>
              <a:t> 3 Clusters</a:t>
            </a:r>
          </a:p>
        </p:txBody>
      </p:sp>
      <p:sp>
        <p:nvSpPr>
          <p:cNvPr id="28" name="Rechteck 27"/>
          <p:cNvSpPr/>
          <p:nvPr/>
        </p:nvSpPr>
        <p:spPr>
          <a:xfrm>
            <a:off x="9727569" y="6816824"/>
            <a:ext cx="2822714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368352" y="6413580"/>
            <a:ext cx="3125147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 err="1"/>
              <a:t>Validated</a:t>
            </a:r>
            <a:r>
              <a:rPr lang="de-DE" sz="1700" b="1" dirty="0"/>
              <a:t> Training Dataset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69975" y="4397356"/>
            <a:ext cx="3125147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 err="1"/>
              <a:t>Testing</a:t>
            </a:r>
            <a:r>
              <a:rPr lang="de-DE" sz="1700" b="1" dirty="0"/>
              <a:t> Cluster Quality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34059" y="6413580"/>
            <a:ext cx="3125147" cy="38779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de-DE" sz="1700" b="1" dirty="0" err="1"/>
              <a:t>Prediction</a:t>
            </a:r>
            <a:endParaRPr lang="de-DE" sz="1700" b="1" dirty="0"/>
          </a:p>
        </p:txBody>
      </p:sp>
      <p:sp>
        <p:nvSpPr>
          <p:cNvPr id="32" name="Pfeil nach unten 31"/>
          <p:cNvSpPr/>
          <p:nvPr/>
        </p:nvSpPr>
        <p:spPr>
          <a:xfrm rot="16200000">
            <a:off x="7156884" y="5556684"/>
            <a:ext cx="201622" cy="3528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  <p:sp>
        <p:nvSpPr>
          <p:cNvPr id="33" name="Pfeil nach unten 32"/>
          <p:cNvSpPr/>
          <p:nvPr/>
        </p:nvSpPr>
        <p:spPr>
          <a:xfrm>
            <a:off x="3477275" y="5909523"/>
            <a:ext cx="201622" cy="40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A3 Papier (297x420 mm)</PresentationFormat>
  <Paragraphs>27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</dc:creator>
  <cp:lastModifiedBy>AS</cp:lastModifiedBy>
  <cp:revision>12</cp:revision>
  <dcterms:created xsi:type="dcterms:W3CDTF">2019-09-25T08:24:21Z</dcterms:created>
  <dcterms:modified xsi:type="dcterms:W3CDTF">2019-09-25T10:08:21Z</dcterms:modified>
</cp:coreProperties>
</file>