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22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783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2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43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99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20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MediKey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6" y="418298"/>
            <a:ext cx="6391378" cy="599806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770587" y="452165"/>
            <a:ext cx="4136310" cy="5706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Lack of Medical Staff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Inefficient use of resources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Alternative?</a:t>
            </a:r>
          </a:p>
        </p:txBody>
      </p:sp>
    </p:spTree>
    <p:extLst>
      <p:ext uri="{BB962C8B-B14F-4D97-AF65-F5344CB8AC3E}">
        <p14:creationId xmlns:p14="http://schemas.microsoft.com/office/powerpoint/2010/main" val="35316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334" y="282375"/>
            <a:ext cx="9144000" cy="11731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MediKey</a:t>
            </a:r>
            <a:endParaRPr lang="en-US" sz="7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3265" y="1310646"/>
            <a:ext cx="9356583" cy="480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Blockchain</a:t>
            </a:r>
            <a:r>
              <a:rPr lang="en-US" sz="3600" dirty="0" smtClean="0"/>
              <a:t> App: Medical record storage</a:t>
            </a:r>
          </a:p>
          <a:p>
            <a:pPr algn="l"/>
            <a:endParaRPr lang="en-US" sz="3600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Utilizes Shamir’s Secret Sharing Algorithm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Ensure Healthy Lives / Promote Well-Being</a:t>
            </a:r>
          </a:p>
        </p:txBody>
      </p:sp>
    </p:spTree>
    <p:extLst>
      <p:ext uri="{BB962C8B-B14F-4D97-AF65-F5344CB8AC3E}">
        <p14:creationId xmlns:p14="http://schemas.microsoft.com/office/powerpoint/2010/main" val="129828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1979" y="733168"/>
            <a:ext cx="3731741" cy="4522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r>
              <a:rPr lang="en-US" sz="3600" dirty="0" smtClean="0"/>
              <a:t>Jimmy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Key #1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113" y="733168"/>
            <a:ext cx="3725333" cy="634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r>
              <a:rPr lang="en-US" sz="3600" dirty="0" smtClean="0"/>
              <a:t>Emergency</a:t>
            </a:r>
          </a:p>
          <a:p>
            <a:r>
              <a:rPr lang="en-US" sz="3600" dirty="0" smtClean="0"/>
              <a:t> Contact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Half of Key #2</a:t>
            </a:r>
          </a:p>
          <a:p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09707" y="733167"/>
            <a:ext cx="3725333" cy="634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r>
              <a:rPr lang="en-US" sz="3600" dirty="0" smtClean="0"/>
              <a:t>Hospitals/</a:t>
            </a:r>
          </a:p>
          <a:p>
            <a:r>
              <a:rPr lang="en-US" sz="3600" dirty="0" smtClean="0"/>
              <a:t>Organizations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Half of Key #2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70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334" y="282375"/>
            <a:ext cx="9144000" cy="11731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TECH</a:t>
            </a:r>
            <a:endParaRPr lang="en-US" sz="7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3265" y="1310646"/>
            <a:ext cx="9356583" cy="480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</p:txBody>
      </p:sp>
      <p:pic>
        <p:nvPicPr>
          <p:cNvPr id="1026" name="Picture 2" descr="https://cdn-images-1.medium.com/max/1600/0*VR91f-cIET7_9_h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34" y="2402624"/>
            <a:ext cx="5306274" cy="363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t0MmZdZ9XIm_cSwKb_uCFSXktSaIR1NoPVKvHrjWfdWqcRDow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05" y="1310646"/>
            <a:ext cx="4959741" cy="277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6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MediKey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667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169</TotalTime>
  <Words>53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MediKey</vt:lpstr>
      <vt:lpstr>PowerPoint Presentation</vt:lpstr>
      <vt:lpstr>MediKey</vt:lpstr>
      <vt:lpstr>PowerPoint Presentation</vt:lpstr>
      <vt:lpstr>TECH</vt:lpstr>
      <vt:lpstr>MediKey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MediKey</dc:title>
  <dc:creator>Peter Ahn</dc:creator>
  <cp:lastModifiedBy>C Y</cp:lastModifiedBy>
  <cp:revision>8</cp:revision>
  <dcterms:created xsi:type="dcterms:W3CDTF">2019-03-15T17:25:01Z</dcterms:created>
  <dcterms:modified xsi:type="dcterms:W3CDTF">2019-03-15T20:19:57Z</dcterms:modified>
</cp:coreProperties>
</file>