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BFD3A-D31F-4161-95C2-BBCE34A4E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78D73B-018F-4974-AB05-DEAF9A289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A96F2A-B1B2-4B16-9CF9-ED4DBAC2A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D77-62F2-443A-B94E-6F9CA9EE8718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CDFC94-4CB7-4B2E-BFB6-7F7AB7A0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04B849-AAD2-454B-813A-98E6CA6E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AA5-9C90-4647-B244-E173954A7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22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ECB23-5E39-496E-B811-F08C557E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752566-F2CA-4A00-8938-8BB6D1CF8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904884-3D32-49E8-A620-C5D7E975F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D77-62F2-443A-B94E-6F9CA9EE8718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0A9A6A-1265-4BA4-85BF-778BBD0A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18CB42-C0EE-4BF7-BD82-242E5AC4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AA5-9C90-4647-B244-E173954A7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3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7B935A-200A-41B2-82A9-1E52F2EE2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6FA9EA-7379-4EFD-8253-521901E65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18611E-2FAE-4E0F-B6B7-450C9CD14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D77-62F2-443A-B94E-6F9CA9EE8718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4FAFE7-2E4F-43AD-AAD1-54B07F3F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CEBD45-D1BB-4252-9BD6-1FCFE8D97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AA5-9C90-4647-B244-E173954A7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2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09795-AB60-4DA4-9AF3-11C03BB37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E8F40C-5B7C-46F7-A61F-981110213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6A63AD-17A2-4F10-B83A-2B8B32F0F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D77-62F2-443A-B94E-6F9CA9EE8718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D27E41-5335-4545-A275-1BD63E5F8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BF9516-DD59-4334-B6FF-C1188ED2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AA5-9C90-4647-B244-E173954A7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11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7B499-5CF3-4A5E-8FF2-59F02BE15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90EF4C-312F-49A7-9470-51D99114C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27EC45-CB10-41A5-9539-A1B55952D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D77-62F2-443A-B94E-6F9CA9EE8718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711C3F-6002-4EDF-8626-FCFCDA7A4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40A69C-07A4-4D36-BA8B-B4396F9F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AA5-9C90-4647-B244-E173954A7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44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E9921-1D5C-4070-A6DF-55510075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01CCE6-CA31-4299-B3A6-AAA6989CF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50F668-49F4-479F-9A3D-524B8106A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369040-2350-48DC-BAF0-B6B22C1B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D77-62F2-443A-B94E-6F9CA9EE8718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67574F-A407-4088-987B-88B0F554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2A3798-AF0D-44AD-8BC7-6CB98EB8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AA5-9C90-4647-B244-E173954A7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18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DDDBB-9C4D-424E-B7A1-AA7491721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0EF5F9-3C4C-4B32-B571-DFAF54CA3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7DFCE9-9120-4446-A9A3-D8B88EF0E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347265A-4BBE-4BAF-94A3-290AAA8C2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64DED90-04A5-4E3F-8BE5-5BCB61CDE8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9E66963-1D27-45DE-9D5B-313F5182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D77-62F2-443A-B94E-6F9CA9EE8718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28F3690-82DA-43D8-B6A2-000FA393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F6A114D-F968-4301-B753-E4969605F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AA5-9C90-4647-B244-E173954A7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70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FB82C-A6AC-4CED-BABB-31F452467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7C5EDBE-BDC2-43C4-AB20-50BC6338A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D77-62F2-443A-B94E-6F9CA9EE8718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2920F82-4EAC-4FF3-9E34-6640B3AD7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ED21E4D-A62C-4F1C-9056-720F602B6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AA5-9C90-4647-B244-E173954A7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81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BA82362-79D4-485C-8A20-7F6236E0F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D77-62F2-443A-B94E-6F9CA9EE8718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E5AD91F-EC7B-4B73-AA53-3A61AE8D4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740654-C991-4DFF-BB1C-E89BC036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AA5-9C90-4647-B244-E173954A7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40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E649F-E6FC-4661-A119-0B3268FC0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44D76E-E0C7-4785-AC40-5C6602DF2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AD50DE-3221-45CF-9D34-135736A25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0FD850-F7F5-4B26-A07F-9BBE24F30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D77-62F2-443A-B94E-6F9CA9EE8718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485CA4-FD90-4FC6-8DC1-18AF82AE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57109C-6680-49CE-8AF6-C21B0F2C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AA5-9C90-4647-B244-E173954A7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11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9AED2-A488-4325-81AA-D108F9364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FB34DCC-8C62-4CA6-A6BA-EE902A348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C7731B-8009-4429-BF8B-549EC82FB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CB140D-A64A-4004-A4F5-E0B55D19D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D77-62F2-443A-B94E-6F9CA9EE8718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832420-E1C2-4930-99EB-AF24A416C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683435-C2CB-4859-87E1-E279404A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AA5-9C90-4647-B244-E173954A7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92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626746D-62DA-47B9-B321-C957835A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C37334-F163-44E2-9BAC-DB80C2201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443BC1-798E-4CFE-8039-55F229D71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07D77-62F2-443A-B94E-6F9CA9EE8718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75CFEB-111B-43E3-9470-CD76B446A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E4E95D-0E29-4C82-9C31-EEF9C80AD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F2AA5-9C90-4647-B244-E173954A7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595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476EB-28C5-4AC0-8C7F-6FF67C6CE1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117562-9471-4635-8819-733A69702E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002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kelvim guidini</dc:creator>
  <cp:lastModifiedBy>kelvim guidini</cp:lastModifiedBy>
  <cp:revision>1</cp:revision>
  <dcterms:created xsi:type="dcterms:W3CDTF">2019-04-13T02:28:23Z</dcterms:created>
  <dcterms:modified xsi:type="dcterms:W3CDTF">2019-04-13T02:28:51Z</dcterms:modified>
</cp:coreProperties>
</file>